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  <p:sldMasterId id="2147483651" r:id="rId3"/>
  </p:sldMasterIdLst>
  <p:notesMasterIdLst>
    <p:notesMasterId r:id="rId8"/>
  </p:notesMasterIdLst>
  <p:handoutMasterIdLst>
    <p:handoutMasterId r:id="rId9"/>
  </p:handoutMasterIdLst>
  <p:sldIdLst>
    <p:sldId id="355" r:id="rId4"/>
    <p:sldId id="851" r:id="rId5"/>
    <p:sldId id="852" r:id="rId6"/>
    <p:sldId id="854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C6"/>
    <a:srgbClr val="B03018"/>
    <a:srgbClr val="FF8200"/>
    <a:srgbClr val="685BC7"/>
    <a:srgbClr val="FF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79153" autoAdjust="0"/>
  </p:normalViewPr>
  <p:slideViewPr>
    <p:cSldViewPr showGuides="1">
      <p:cViewPr varScale="1">
        <p:scale>
          <a:sx n="91" d="100"/>
          <a:sy n="91" d="100"/>
        </p:scale>
        <p:origin x="1013" y="6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1" d="100"/>
          <a:sy n="81" d="100"/>
        </p:scale>
        <p:origin x="262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41106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700833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562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31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86200" y="1629013"/>
            <a:ext cx="47244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Comparison of Pricing Run to Dispatch Run + RTORDPA</a:t>
            </a:r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i="1" dirty="0">
                <a:solidFill>
                  <a:schemeClr val="tx2"/>
                </a:solidFill>
              </a:rPr>
              <a:t>Thomas Urquhart	</a:t>
            </a:r>
          </a:p>
          <a:p>
            <a:r>
              <a:rPr lang="en-US" dirty="0">
                <a:solidFill>
                  <a:schemeClr val="tx2"/>
                </a:solidFill>
              </a:rPr>
              <a:t>Engineer, Market Analysis &amp; Validation</a:t>
            </a:r>
          </a:p>
          <a:p>
            <a:r>
              <a:rPr lang="en-US" dirty="0">
                <a:solidFill>
                  <a:schemeClr val="tx2"/>
                </a:solidFill>
              </a:rPr>
              <a:t>ERCOT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i="1" dirty="0">
                <a:solidFill>
                  <a:schemeClr val="tx2"/>
                </a:solidFill>
              </a:rPr>
              <a:t>Congestion Management Working Group (CMWG)</a:t>
            </a:r>
          </a:p>
          <a:p>
            <a:endParaRPr lang="en-US" i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June 13, 2022</a:t>
            </a:r>
          </a:p>
        </p:txBody>
      </p:sp>
    </p:spTree>
    <p:extLst>
      <p:ext uri="{BB962C8B-B14F-4D97-AF65-F5344CB8AC3E}">
        <p14:creationId xmlns:p14="http://schemas.microsoft.com/office/powerpoint/2010/main" val="3489498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263D9-B184-41BE-A6C4-49FB6714E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2965F-D35F-476B-9E8F-EDDE92E816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This analysis is to provide supplemental info for the discussion of RTORDPA on 4/22/2022.</a:t>
            </a:r>
          </a:p>
          <a:p>
            <a:endParaRPr lang="en-US" sz="2000" dirty="0"/>
          </a:p>
          <a:p>
            <a:r>
              <a:rPr lang="en-US" sz="2000" dirty="0"/>
              <a:t>This presentation compares</a:t>
            </a:r>
          </a:p>
          <a:p>
            <a:pPr lvl="1"/>
            <a:r>
              <a:rPr lang="en-US" sz="1800" dirty="0"/>
              <a:t>Dispatch Run Resource LMPs + RTORDPA</a:t>
            </a:r>
          </a:p>
          <a:p>
            <a:pPr lvl="1"/>
            <a:r>
              <a:rPr lang="en-US" sz="1800" dirty="0"/>
              <a:t>Pricing Run Resource LMPs</a:t>
            </a:r>
          </a:p>
          <a:p>
            <a:endParaRPr lang="en-US" sz="2000" dirty="0"/>
          </a:p>
          <a:p>
            <a:r>
              <a:rPr lang="en-US" sz="2000" dirty="0"/>
              <a:t>Two SCED intervals on 4/22/2022 were picked:</a:t>
            </a:r>
          </a:p>
          <a:p>
            <a:pPr lvl="1"/>
            <a:r>
              <a:rPr lang="en-US" sz="1600" dirty="0"/>
              <a:t>15:50 SCED interval, where the RTORDPA was the highest ($374.94/MWh) among all intervals on that day.</a:t>
            </a:r>
          </a:p>
          <a:p>
            <a:pPr lvl="1"/>
            <a:r>
              <a:rPr lang="en-US" sz="1600" dirty="0"/>
              <a:t>11:35 SCED interval, where the RTORDPA was relatively low ($9.65/MWh).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AFD865-13A1-4440-97C1-F393958213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751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5F8AA-5CC4-4457-A403-6227241D4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Highest RTORDPA interval (15:50, RTORDPA = $374.94/MWh)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C20B3-515E-4DCE-A000-FCF75C0065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7" name="Content Placeholder 16" descr="Map&#10;&#10;Description automatically generated">
            <a:extLst>
              <a:ext uri="{FF2B5EF4-FFF2-40B4-BE49-F238E27FC236}">
                <a16:creationId xmlns:a16="http://schemas.microsoft.com/office/drawing/2014/main" id="{2D275875-EEC4-46F3-910D-FADD2E4AC8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447799"/>
            <a:ext cx="4267201" cy="4267201"/>
          </a:xfrm>
        </p:spPr>
      </p:pic>
      <p:pic>
        <p:nvPicPr>
          <p:cNvPr id="19" name="Picture 18" descr="A group of people looking at a map&#10;&#10;Description automatically generated with low confidence">
            <a:extLst>
              <a:ext uri="{FF2B5EF4-FFF2-40B4-BE49-F238E27FC236}">
                <a16:creationId xmlns:a16="http://schemas.microsoft.com/office/drawing/2014/main" id="{E1C196DA-B63C-4A3E-92BC-6849C7713E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416" y="1447800"/>
            <a:ext cx="4267200" cy="42672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3AE6720-B9B2-469A-94C2-CEE68F894D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0" y="962135"/>
            <a:ext cx="952500" cy="50482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C44E881-8A32-43CB-9A62-998470AE2014}"/>
              </a:ext>
            </a:extLst>
          </p:cNvPr>
          <p:cNvSpPr txBox="1"/>
          <p:nvPr/>
        </p:nvSpPr>
        <p:spPr>
          <a:xfrm>
            <a:off x="1219200" y="5886566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Note: The graphs above show Resource LMPs which are proxies to Settlement Point RTLMPs </a:t>
            </a:r>
          </a:p>
        </p:txBody>
      </p:sp>
    </p:spTree>
    <p:extLst>
      <p:ext uri="{BB962C8B-B14F-4D97-AF65-F5344CB8AC3E}">
        <p14:creationId xmlns:p14="http://schemas.microsoft.com/office/powerpoint/2010/main" val="2988711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5F8AA-5CC4-4457-A403-6227241D4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Low RTORDPA interval (11:35, RTORDPA = $9.65/MWh)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C20B3-515E-4DCE-A000-FCF75C0065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Content Placeholder 6" descr="Map&#10;&#10;Description automatically generated">
            <a:extLst>
              <a:ext uri="{FF2B5EF4-FFF2-40B4-BE49-F238E27FC236}">
                <a16:creationId xmlns:a16="http://schemas.microsoft.com/office/drawing/2014/main" id="{20738396-1EF6-4470-AC9A-95A46EF37D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680" y="1447800"/>
            <a:ext cx="4270248" cy="4270248"/>
          </a:xfr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F3C9166-F8EB-4A71-AEE8-E1A45EF705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0" y="962135"/>
            <a:ext cx="952500" cy="5048250"/>
          </a:xfrm>
          <a:prstGeom prst="rect">
            <a:avLst/>
          </a:prstGeom>
        </p:spPr>
      </p:pic>
      <p:pic>
        <p:nvPicPr>
          <p:cNvPr id="9" name="Picture 8" descr="Map&#10;&#10;Description automatically generated">
            <a:extLst>
              <a:ext uri="{FF2B5EF4-FFF2-40B4-BE49-F238E27FC236}">
                <a16:creationId xmlns:a16="http://schemas.microsoft.com/office/drawing/2014/main" id="{26D96BD8-801B-4A79-9FA9-35300E8C85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444752"/>
            <a:ext cx="4270248" cy="427024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EB91D37-590F-460B-80FE-3B0D17CC62BD}"/>
              </a:ext>
            </a:extLst>
          </p:cNvPr>
          <p:cNvSpPr txBox="1"/>
          <p:nvPr/>
        </p:nvSpPr>
        <p:spPr>
          <a:xfrm>
            <a:off x="1371600" y="5909986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Note: The graphs above show Resource LMPs which are proxies to Settlement Point RTLMPs </a:t>
            </a:r>
          </a:p>
        </p:txBody>
      </p:sp>
    </p:spTree>
    <p:extLst>
      <p:ext uri="{BB962C8B-B14F-4D97-AF65-F5344CB8AC3E}">
        <p14:creationId xmlns:p14="http://schemas.microsoft.com/office/powerpoint/2010/main" val="261722491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163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Background</vt:lpstr>
      <vt:lpstr>Highest RTORDPA interval (15:50, RTORDPA = $374.94/MWh) </vt:lpstr>
      <vt:lpstr>Low RTORDPA interval (11:35, RTORDPA = $9.65/MWh)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2017-02-27T16:27:57Z</dcterms:created>
  <dcterms:modified xsi:type="dcterms:W3CDTF">2022-06-13T14:19:26Z</dcterms:modified>
</cp:coreProperties>
</file>