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4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89189" autoAdjust="0"/>
  </p:normalViewPr>
  <p:slideViewPr>
    <p:cSldViewPr showGuides="1">
      <p:cViewPr varScale="1">
        <p:scale>
          <a:sx n="102" d="100"/>
          <a:sy n="102" d="100"/>
        </p:scale>
        <p:origin x="193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(May</a:t>
            </a:r>
            <a:r>
              <a:rPr lang="en-US" altLang="zh-CN" sz="2400" b="1" dirty="0">
                <a:solidFill>
                  <a:schemeClr val="tx2"/>
                </a:solidFill>
              </a:rPr>
              <a:t> 2022</a:t>
            </a:r>
            <a:r>
              <a:rPr lang="en-US" sz="2400" b="1" dirty="0">
                <a:solidFill>
                  <a:schemeClr val="tx2"/>
                </a:solidFill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June 17,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No Tuning events this month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0DFFC5-8BD1-4AF7-B6D8-7E5E9F9A7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674226"/>
            <a:ext cx="8047649" cy="3491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553676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F17A82-337E-461A-B8B9-C0524F60D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8171" y="2165877"/>
            <a:ext cx="6507658" cy="410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40393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620205-1203-4930-B394-76F64E80E1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164883"/>
            <a:ext cx="6553200" cy="403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5182</TotalTime>
  <Words>403</Words>
  <Application>Microsoft Office PowerPoint</Application>
  <PresentationFormat>On-screen Show (4:3)</PresentationFormat>
  <Paragraphs>60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Thuerwaechter, Kashia</cp:lastModifiedBy>
  <cp:revision>198</cp:revision>
  <cp:lastPrinted>2016-01-21T20:53:15Z</cp:lastPrinted>
  <dcterms:created xsi:type="dcterms:W3CDTF">2016-01-21T15:20:31Z</dcterms:created>
  <dcterms:modified xsi:type="dcterms:W3CDTF">2022-06-08T15:30:10Z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