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50" d="100"/>
          <a:sy n="150" d="100"/>
        </p:scale>
        <p:origin x="11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6/8/2022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6/9/22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NPRR981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Day-Ahead Market Price Correction Process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NPRR1067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NPRR1089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Requiring Highest-Ranking Representative, Official, or Officer of a Resource Entity to Execute Weatherization and Natural Gas Declarations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NPRR1118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Clarifications to the OSA Process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NPRR1126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Default Uplift Allocation Enhancement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NPRR1128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Allow FFR Procurement up to FFR Limit Without Proration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NPRR1132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Communicate Operating Limitations during Cold and Hot Weather Conditions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SCR821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Voltage Set Point Target Information for Distribution Generation Resource (DGR) or Distribution Energy Storage Resource (DESR) (ROS)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170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6/9/22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147</cp:revision>
  <dcterms:created xsi:type="dcterms:W3CDTF">2012-06-21T12:05:52Z</dcterms:created>
  <dcterms:modified xsi:type="dcterms:W3CDTF">2022-06-08T23:14:44Z</dcterms:modified>
</cp:coreProperties>
</file>