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619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40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6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0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7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8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9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F257-00B4-45EF-A088-5CD0A456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15233">
            <a:off x="117411" y="149313"/>
            <a:ext cx="5648960" cy="335216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BA9C-A63E-43FB-9FCC-25FEECC6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32179">
            <a:off x="195290" y="3565837"/>
            <a:ext cx="5634365" cy="106697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aytona" panose="020B0604030500040204" pitchFamily="34" charset="0"/>
              </a:rPr>
              <a:t>RMS: June 7, 2022</a:t>
            </a:r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8E49788-67F1-43D9-8CEC-E1BD56F3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823"/>
          <a:stretch/>
        </p:blipFill>
        <p:spPr bwMode="auto">
          <a:xfrm rot="21430565">
            <a:off x="6181367" y="166182"/>
            <a:ext cx="4685877" cy="4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May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Update on RMGRR168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Update on NPRR1134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Discussion on Lubbock Testing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Action Item: Review TDSP Testing Scripts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Discussed TEXAS SET 5.0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Meeting Schedule</a:t>
            </a:r>
            <a:endParaRPr lang="en-US" sz="2600" dirty="0">
              <a:latin typeface="Daytona" panose="020B060403050004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Next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dirty="0">
                <a:latin typeface="Daytona" panose="020B0604030500040204" pitchFamily="34" charset="0"/>
              </a:rPr>
              <a:t>June 16</a:t>
            </a:r>
            <a:r>
              <a:rPr lang="en-US" sz="2800" baseline="30000" dirty="0">
                <a:latin typeface="Daytona" panose="020B0604030500040204" pitchFamily="34" charset="0"/>
              </a:rPr>
              <a:t>th: </a:t>
            </a:r>
            <a:r>
              <a:rPr lang="en-US" sz="2800" dirty="0">
                <a:latin typeface="Daytona" panose="020B0604030500040204" pitchFamily="34" charset="0"/>
              </a:rPr>
              <a:t>WEB EX Only</a:t>
            </a:r>
            <a:endParaRPr lang="en-US" sz="2600" dirty="0">
              <a:latin typeface="Franklin Gothic Demi Cond" panose="020B070603040202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4876</TotalTime>
  <Words>42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Daytona</vt:lpstr>
      <vt:lpstr>Franklin Gothic Demi Cond</vt:lpstr>
      <vt:lpstr>Impact</vt:lpstr>
      <vt:lpstr>Main Event</vt:lpstr>
      <vt:lpstr>TEXAS SET UPDATE</vt:lpstr>
      <vt:lpstr>May MEETING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Kyle</dc:creator>
  <cp:lastModifiedBy>Patrick, Kyle</cp:lastModifiedBy>
  <cp:revision>30</cp:revision>
  <dcterms:created xsi:type="dcterms:W3CDTF">2022-01-07T15:55:58Z</dcterms:created>
  <dcterms:modified xsi:type="dcterms:W3CDTF">2022-05-31T21:41:21Z</dcterms:modified>
</cp:coreProperties>
</file>