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F71D0F-2925-4D1A-890F-ABC941B0B1CD}" v="18" dt="2023-09-22T19:00:24.1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252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72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59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19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828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22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96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63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0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DD09DB-E614-4478-BE4D-547C2F5E64C9}" type="slidenum">
              <a:rPr lang="en-US" smtClean="0">
                <a:solidFill>
                  <a:srgbClr val="637052"/>
                </a:solidFill>
              </a:rPr>
              <a:pPr/>
              <a:t>‹#›</a:t>
            </a:fld>
            <a:endParaRPr lang="en-US" dirty="0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588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9093-469E-468C-ABA2-5CF0A6764A51}" type="datetimeFigureOut">
              <a:rPr lang="en-US" smtClean="0"/>
              <a:pPr/>
              <a:t>1/23/2024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D09DB-E614-4478-BE4D-547C2F5E64C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54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defTabSz="457200"/>
            <a:fld id="{65689093-469E-468C-ABA2-5CF0A6764A51}" type="datetimeFigureOut">
              <a:rPr lang="en-US" smtClean="0"/>
              <a:pPr defTabSz="457200"/>
              <a:t>1/23/2024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defTabSz="45720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 defTabSz="457200"/>
            <a:fld id="{42DD09DB-E614-4478-BE4D-547C2F5E64C9}" type="slidenum">
              <a:rPr lang="en-US" smtClean="0"/>
              <a:pPr defTabSz="45720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509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A2537-D441-4886-9211-5B5476A036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86167" y="0"/>
            <a:ext cx="11377981" cy="847725"/>
          </a:xfrm>
        </p:spPr>
        <p:txBody>
          <a:bodyPr>
            <a:normAutofit/>
          </a:bodyPr>
          <a:lstStyle/>
          <a:p>
            <a:r>
              <a:rPr lang="en-US" dirty="0"/>
              <a:t>DSWG Goals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993933"/>
              </p:ext>
            </p:extLst>
          </p:nvPr>
        </p:nvGraphicFramePr>
        <p:xfrm>
          <a:off x="1124919" y="1043034"/>
          <a:ext cx="10362786" cy="43812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2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832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5041">
                  <a:extLst>
                    <a:ext uri="{9D8B030D-6E8A-4147-A177-3AD203B41FA5}">
                      <a16:colId xmlns:a16="http://schemas.microsoft.com/office/drawing/2014/main" val="701130354"/>
                    </a:ext>
                  </a:extLst>
                </a:gridCol>
              </a:tblGrid>
              <a:tr h="19854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#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Goal Description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Champion</a:t>
                      </a:r>
                    </a:p>
                  </a:txBody>
                  <a:tcPr marL="2786" marR="2786" marT="278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2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WMS Assignments on ERS Deployments, Load</a:t>
                      </a:r>
                      <a:r>
                        <a:rPr lang="en-US" sz="12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Resources, Demand Response</a:t>
                      </a:r>
                      <a:endParaRPr lang="en-US" sz="12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en-US" sz="12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ERCOT will report load resources for Ancillary Services and ERS deployment events.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ERCOT Demand Integration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7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Evaluate new operational opportunities and needs for DR / DG in ERCOT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Discuss potential for additional Load Participation via multiple services including AS and ERS. ERCOT will lead offline discussion and update DSWG.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Mark Smith, Cal Brooks – </a:t>
                      </a:r>
                      <a:r>
                        <a:rPr lang="en-US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Voltus</a:t>
                      </a:r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, Tim Carter - </a:t>
                      </a:r>
                      <a:r>
                        <a:rPr lang="en-US" sz="12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Ammper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21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Identify Barriers to DR/DG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Identify barriers to Demand Response and Distributed Generation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Paul </a:t>
                      </a:r>
                      <a:r>
                        <a:rPr lang="en-US" sz="12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Cauduro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(Nationwide Energy Partners), ERCOT (Market Analysis and Demand Integration)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08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Continue to assess the way DR, DGRs, UDG, ESRs, retail rate structures, and energy efficiency is reflected in the CDR, SARA, etc.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SAWG will continue to address reporting. DSWG will review the possibilities for capturing/including additional price responsive demand information that can be input into SARA.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ERCOT (Market Analysis and Demand Integration), Kevin Hanson, Pete Warnken</a:t>
                      </a:r>
                    </a:p>
                  </a:txBody>
                  <a:tcPr marL="2786" marR="2786" marT="2786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1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DR deployment impacts on SCED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Will review any new deployments and will revisit.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86" marR="2786" marT="27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ERCOT Market Analysis</a:t>
                      </a:r>
                    </a:p>
                  </a:txBody>
                  <a:tcPr marL="2786" marR="2786" marT="2786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437796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203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Cambria</vt:lpstr>
      <vt:lpstr>Retrospect</vt:lpstr>
      <vt:lpstr>DSWG Goals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DSWG Goals</dc:title>
  <dc:creator>Christian Powell</dc:creator>
  <cp:lastModifiedBy>Kevin Hanson</cp:lastModifiedBy>
  <cp:revision>25</cp:revision>
  <dcterms:created xsi:type="dcterms:W3CDTF">2021-11-17T20:16:32Z</dcterms:created>
  <dcterms:modified xsi:type="dcterms:W3CDTF">2024-01-23T14:15:22Z</dcterms:modified>
</cp:coreProperties>
</file>