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4"/>
  </p:sldMasterIdLst>
  <p:sldIdLst>
    <p:sldId id="256" r:id="rId5"/>
    <p:sldId id="276" r:id="rId6"/>
    <p:sldId id="277" r:id="rId7"/>
    <p:sldId id="278" r:id="rId8"/>
    <p:sldId id="274" r:id="rId9"/>
    <p:sldId id="27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ie Rich" userId="5e9684b8-063c-4aeb-98ff-468c96de35a9" providerId="ADAL" clId="{24400B56-0237-436A-8F59-04CFA00D3494}"/>
    <pc:docChg chg="custSel addSld delSld modSld">
      <pc:chgData name="Katie Rich" userId="5e9684b8-063c-4aeb-98ff-468c96de35a9" providerId="ADAL" clId="{24400B56-0237-436A-8F59-04CFA00D3494}" dt="2022-05-27T14:57:14.754" v="1414" actId="20577"/>
      <pc:docMkLst>
        <pc:docMk/>
      </pc:docMkLst>
      <pc:sldChg chg="modSp mod">
        <pc:chgData name="Katie Rich" userId="5e9684b8-063c-4aeb-98ff-468c96de35a9" providerId="ADAL" clId="{24400B56-0237-436A-8F59-04CFA00D3494}" dt="2022-05-26T17:30:01.201" v="1393" actId="20577"/>
        <pc:sldMkLst>
          <pc:docMk/>
          <pc:sldMk cId="161441392" sldId="256"/>
        </pc:sldMkLst>
        <pc:spChg chg="mod">
          <ac:chgData name="Katie Rich" userId="5e9684b8-063c-4aeb-98ff-468c96de35a9" providerId="ADAL" clId="{24400B56-0237-436A-8F59-04CFA00D3494}" dt="2022-05-26T17:30:01.201" v="1393" actId="20577"/>
          <ac:spMkLst>
            <pc:docMk/>
            <pc:sldMk cId="161441392" sldId="256"/>
            <ac:spMk id="3" creationId="{A4E42BE5-C11C-48C6-B3FE-69A55D3E592E}"/>
          </ac:spMkLst>
        </pc:spChg>
      </pc:sldChg>
      <pc:sldChg chg="modSp mod">
        <pc:chgData name="Katie Rich" userId="5e9684b8-063c-4aeb-98ff-468c96de35a9" providerId="ADAL" clId="{24400B56-0237-436A-8F59-04CFA00D3494}" dt="2022-05-26T17:14:25.451" v="16" actId="20577"/>
        <pc:sldMkLst>
          <pc:docMk/>
          <pc:sldMk cId="2973100125" sldId="274"/>
        </pc:sldMkLst>
        <pc:spChg chg="mod">
          <ac:chgData name="Katie Rich" userId="5e9684b8-063c-4aeb-98ff-468c96de35a9" providerId="ADAL" clId="{24400B56-0237-436A-8F59-04CFA00D3494}" dt="2022-05-26T17:14:25.451" v="16" actId="20577"/>
          <ac:spMkLst>
            <pc:docMk/>
            <pc:sldMk cId="2973100125" sldId="274"/>
            <ac:spMk id="2" creationId="{16F4F925-7594-4981-8B3A-172414960D84}"/>
          </ac:spMkLst>
        </pc:spChg>
      </pc:sldChg>
      <pc:sldChg chg="modSp new mod">
        <pc:chgData name="Katie Rich" userId="5e9684b8-063c-4aeb-98ff-468c96de35a9" providerId="ADAL" clId="{24400B56-0237-436A-8F59-04CFA00D3494}" dt="2022-05-27T14:56:31.192" v="1409" actId="20577"/>
        <pc:sldMkLst>
          <pc:docMk/>
          <pc:sldMk cId="368992712" sldId="276"/>
        </pc:sldMkLst>
        <pc:spChg chg="mod">
          <ac:chgData name="Katie Rich" userId="5e9684b8-063c-4aeb-98ff-468c96de35a9" providerId="ADAL" clId="{24400B56-0237-436A-8F59-04CFA00D3494}" dt="2022-05-26T17:15:21.008" v="68" actId="20577"/>
          <ac:spMkLst>
            <pc:docMk/>
            <pc:sldMk cId="368992712" sldId="276"/>
            <ac:spMk id="2" creationId="{8FD4D4C5-52EA-4075-A49C-511C6621CC0A}"/>
          </ac:spMkLst>
        </pc:spChg>
        <pc:spChg chg="mod">
          <ac:chgData name="Katie Rich" userId="5e9684b8-063c-4aeb-98ff-468c96de35a9" providerId="ADAL" clId="{24400B56-0237-436A-8F59-04CFA00D3494}" dt="2022-05-27T14:56:31.192" v="1409" actId="20577"/>
          <ac:spMkLst>
            <pc:docMk/>
            <pc:sldMk cId="368992712" sldId="276"/>
            <ac:spMk id="3" creationId="{CD138A93-8985-4151-8EC3-704A8786126B}"/>
          </ac:spMkLst>
        </pc:spChg>
      </pc:sldChg>
      <pc:sldChg chg="modSp new mod">
        <pc:chgData name="Katie Rich" userId="5e9684b8-063c-4aeb-98ff-468c96de35a9" providerId="ADAL" clId="{24400B56-0237-436A-8F59-04CFA00D3494}" dt="2022-05-26T17:25:55.119" v="1008" actId="5793"/>
        <pc:sldMkLst>
          <pc:docMk/>
          <pc:sldMk cId="1403684294" sldId="277"/>
        </pc:sldMkLst>
        <pc:spChg chg="mod">
          <ac:chgData name="Katie Rich" userId="5e9684b8-063c-4aeb-98ff-468c96de35a9" providerId="ADAL" clId="{24400B56-0237-436A-8F59-04CFA00D3494}" dt="2022-05-26T17:20:39.921" v="642" actId="20577"/>
          <ac:spMkLst>
            <pc:docMk/>
            <pc:sldMk cId="1403684294" sldId="277"/>
            <ac:spMk id="2" creationId="{D478808F-53B5-4BE8-98CC-AF1BBE1DC1FB}"/>
          </ac:spMkLst>
        </pc:spChg>
        <pc:spChg chg="mod">
          <ac:chgData name="Katie Rich" userId="5e9684b8-063c-4aeb-98ff-468c96de35a9" providerId="ADAL" clId="{24400B56-0237-436A-8F59-04CFA00D3494}" dt="2022-05-26T17:25:55.119" v="1008" actId="5793"/>
          <ac:spMkLst>
            <pc:docMk/>
            <pc:sldMk cId="1403684294" sldId="277"/>
            <ac:spMk id="3" creationId="{23BF7CFB-3E02-41B0-9310-FA7EA4FCE2C4}"/>
          </ac:spMkLst>
        </pc:spChg>
      </pc:sldChg>
      <pc:sldChg chg="del">
        <pc:chgData name="Katie Rich" userId="5e9684b8-063c-4aeb-98ff-468c96de35a9" providerId="ADAL" clId="{24400B56-0237-436A-8F59-04CFA00D3494}" dt="2022-05-26T17:13:56.426" v="6" actId="47"/>
        <pc:sldMkLst>
          <pc:docMk/>
          <pc:sldMk cId="1654926143" sldId="277"/>
        </pc:sldMkLst>
      </pc:sldChg>
      <pc:sldChg chg="modSp new mod">
        <pc:chgData name="Katie Rich" userId="5e9684b8-063c-4aeb-98ff-468c96de35a9" providerId="ADAL" clId="{24400B56-0237-436A-8F59-04CFA00D3494}" dt="2022-05-27T14:57:14.754" v="1414" actId="20577"/>
        <pc:sldMkLst>
          <pc:docMk/>
          <pc:sldMk cId="3242627374" sldId="278"/>
        </pc:sldMkLst>
        <pc:spChg chg="mod">
          <ac:chgData name="Katie Rich" userId="5e9684b8-063c-4aeb-98ff-468c96de35a9" providerId="ADAL" clId="{24400B56-0237-436A-8F59-04CFA00D3494}" dt="2022-05-26T17:27:10.655" v="1086" actId="20577"/>
          <ac:spMkLst>
            <pc:docMk/>
            <pc:sldMk cId="3242627374" sldId="278"/>
            <ac:spMk id="2" creationId="{4929DD11-1D8B-422E-B34A-86CA0E85C861}"/>
          </ac:spMkLst>
        </pc:spChg>
        <pc:spChg chg="mod">
          <ac:chgData name="Katie Rich" userId="5e9684b8-063c-4aeb-98ff-468c96de35a9" providerId="ADAL" clId="{24400B56-0237-436A-8F59-04CFA00D3494}" dt="2022-05-27T14:57:14.754" v="1414" actId="20577"/>
          <ac:spMkLst>
            <pc:docMk/>
            <pc:sldMk cId="3242627374" sldId="278"/>
            <ac:spMk id="3" creationId="{332B54E6-D76D-4FE7-AA45-B019A6D65A61}"/>
          </ac:spMkLst>
        </pc:spChg>
      </pc:sldChg>
      <pc:sldChg chg="del">
        <pc:chgData name="Katie Rich" userId="5e9684b8-063c-4aeb-98ff-468c96de35a9" providerId="ADAL" clId="{24400B56-0237-436A-8F59-04CFA00D3494}" dt="2022-05-26T17:13:57.233" v="7" actId="47"/>
        <pc:sldMkLst>
          <pc:docMk/>
          <pc:sldMk cId="4043310535" sldId="278"/>
        </pc:sldMkLst>
      </pc:sldChg>
      <pc:sldChg chg="del">
        <pc:chgData name="Katie Rich" userId="5e9684b8-063c-4aeb-98ff-468c96de35a9" providerId="ADAL" clId="{24400B56-0237-436A-8F59-04CFA00D3494}" dt="2022-05-26T17:13:59.142" v="8" actId="47"/>
        <pc:sldMkLst>
          <pc:docMk/>
          <pc:sldMk cId="1458365717" sldId="279"/>
        </pc:sldMkLst>
      </pc:sldChg>
      <pc:sldChg chg="del">
        <pc:chgData name="Katie Rich" userId="5e9684b8-063c-4aeb-98ff-468c96de35a9" providerId="ADAL" clId="{24400B56-0237-436A-8F59-04CFA00D3494}" dt="2022-05-26T17:14:00.240" v="9" actId="47"/>
        <pc:sldMkLst>
          <pc:docMk/>
          <pc:sldMk cId="1895679726" sldId="28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78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6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7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29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6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6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5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63E7EB-62E5-4854-A58A-BCE516D80C67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4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63E7EB-62E5-4854-A58A-BCE516D80C67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59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80425-BFA3-4F76-A3D7-DC99BE53D0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Congestion Management Working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42BE5-C11C-48C6-B3FE-69A55D3E59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June 1, 2022</a:t>
            </a:r>
          </a:p>
          <a:p>
            <a:endParaRPr lang="en-US" dirty="0"/>
          </a:p>
          <a:p>
            <a:r>
              <a:rPr lang="en-US" dirty="0"/>
              <a:t>Katie Rich, Chair</a:t>
            </a:r>
          </a:p>
          <a:p>
            <a:r>
              <a:rPr lang="en-US" dirty="0"/>
              <a:t>Andy Nguyen, Vice Chair</a:t>
            </a:r>
          </a:p>
        </p:txBody>
      </p:sp>
    </p:spTree>
    <p:extLst>
      <p:ext uri="{BB962C8B-B14F-4D97-AF65-F5344CB8AC3E}">
        <p14:creationId xmlns:p14="http://schemas.microsoft.com/office/powerpoint/2010/main" val="16144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4D4C5-52EA-4075-A49C-511C6621C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NOGRR 215, Limited Use of Remedial Action Schemes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38A93-8985-4151-8EC3-704A87861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ERCOT reported comments would be filed on the NOGRR (subsequently filed on March 18)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ERCOT has not received comments on any other approaches that would reduce the reliability risk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Therefore, ERCOT intended to maintain the edits that were initially filed, which reserved the use of RAS for reliability purposes on a going forward basis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CMWG would like to continue discussions at the June meeting to review the ERCOT comments</a:t>
            </a:r>
          </a:p>
        </p:txBody>
      </p:sp>
    </p:spTree>
    <p:extLst>
      <p:ext uri="{BB962C8B-B14F-4D97-AF65-F5344CB8AC3E}">
        <p14:creationId xmlns:p14="http://schemas.microsoft.com/office/powerpoint/2010/main" val="368992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8808F-53B5-4BE8-98CC-AF1BBE1DC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April Congestion in Central Texas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F7CFB-3E02-41B0-9310-FA7EA4FCE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In early April, there were some elevated prices in Central Texas related to congestion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There was a question of how this congestion may have been impacted by Resource outages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There were three primary constraints impacting the area on April 5 and two of those constraints were impacted by transmission outages in the same area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684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9DD11-1D8B-422E-B34A-86CA0E85C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Reliability Deployment Price Adder (RDPA)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B54E6-D76D-4FE7-AA45-B019A6D65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A stakeholder requested information on the status of this study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Considering that ERCOT would be involved in conducting the studies and determining the impacted rules, CMWG wanted to bring this issue to WMS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Is there consensus </a:t>
            </a:r>
            <a:r>
              <a:rPr lang="en-US"/>
              <a:t>that this </a:t>
            </a:r>
            <a:r>
              <a:rPr lang="en-US" dirty="0"/>
              <a:t>issue should be reviewed further?</a:t>
            </a:r>
          </a:p>
        </p:txBody>
      </p:sp>
    </p:spTree>
    <p:extLst>
      <p:ext uri="{BB962C8B-B14F-4D97-AF65-F5344CB8AC3E}">
        <p14:creationId xmlns:p14="http://schemas.microsoft.com/office/powerpoint/2010/main" val="3242627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4F925-7594-4981-8B3A-17241496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Meeting: June 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9035A-D695-40B0-9A9A-33A63927B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100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E6D9B-9736-46CA-BC4E-2980AC915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B631C-2ACA-45DE-AEB5-D046A0554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98171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6BF004497F87479DAD31F00AF725C6" ma:contentTypeVersion="11" ma:contentTypeDescription="Create a new document." ma:contentTypeScope="" ma:versionID="3ab0190e023d7e5aafc33e46ba37906b">
  <xsd:schema xmlns:xsd="http://www.w3.org/2001/XMLSchema" xmlns:xs="http://www.w3.org/2001/XMLSchema" xmlns:p="http://schemas.microsoft.com/office/2006/metadata/properties" xmlns:ns3="4345d1df-5d12-4f7e-b776-008b25f27986" xmlns:ns4="74773060-95be-4758-a20e-6e2cb91bc751" targetNamespace="http://schemas.microsoft.com/office/2006/metadata/properties" ma:root="true" ma:fieldsID="666fe65660b28134fc1fceb1ad30ea0e" ns3:_="" ns4:_="">
    <xsd:import namespace="4345d1df-5d12-4f7e-b776-008b25f27986"/>
    <xsd:import namespace="74773060-95be-4758-a20e-6e2cb91bc7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5d1df-5d12-4f7e-b776-008b25f279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773060-95be-4758-a20e-6e2cb91bc75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4B11B8E-E5F0-4984-885F-01D3E6F11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45d1df-5d12-4f7e-b776-008b25f27986"/>
    <ds:schemaRef ds:uri="74773060-95be-4758-a20e-6e2cb91bc7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938B4D0-C359-4FA3-8BF1-2E9184C77F7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38DB13F-86D2-4716-9AB2-253CE0661DC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19525</TotalTime>
  <Words>230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Courier New</vt:lpstr>
      <vt:lpstr>Retrospect</vt:lpstr>
      <vt:lpstr>Congestion Management Working Group</vt:lpstr>
      <vt:lpstr>NOGRR 215, Limited Use of Remedial Action Schemes</vt:lpstr>
      <vt:lpstr>Early April Congestion in Central Texas</vt:lpstr>
      <vt:lpstr>Local Reliability Deployment Price Adder (RDPA)</vt:lpstr>
      <vt:lpstr>Next Meeting: June 13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Morris, Sandra</dc:creator>
  <cp:lastModifiedBy>Katie Rich</cp:lastModifiedBy>
  <cp:revision>32</cp:revision>
  <dcterms:created xsi:type="dcterms:W3CDTF">2019-09-10T19:44:15Z</dcterms:created>
  <dcterms:modified xsi:type="dcterms:W3CDTF">2022-05-27T14:57:24Z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0x010100816BF004497F87479DAD31F00AF725C6</vt:lpwstr>
  </property>
</Properties>
</file>