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1"/>
  </p:sldMasterIdLst>
  <p:sldIdLst>
    <p:sldId id="262" r:id="rId2"/>
    <p:sldId id="263" r:id="rId3"/>
    <p:sldId id="266" r:id="rId4"/>
    <p:sldId id="265" r:id="rId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5D2142-A40A-C382-DD32-CD53D1B00E23}" name="Julia Matevosyan" initials="JM" userId="35275da4e72cfe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433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E18245B-8655-4479-BE72-BFFAFD6EDEB2}"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68955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69907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5133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02918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682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7586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23033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20955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65937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948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8245B-8655-4479-BE72-BFFAFD6EDEB2}"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88081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8245B-8655-4479-BE72-BFFAFD6EDEB2}"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849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18245B-8655-4479-BE72-BFFAFD6EDEB2}"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17230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245B-8655-4479-BE72-BFFAFD6EDEB2}"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26740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8209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25544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E18245B-8655-4479-BE72-BFFAFD6EDEB2}" type="datetimeFigureOut">
              <a:rPr lang="en-US" smtClean="0"/>
              <a:t>5/19/2022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85BD5E1-E5D4-468F-B285-9C69E06872ED}" type="slidenum">
              <a:rPr lang="en-US" smtClean="0"/>
              <a:t>‹#›</a:t>
            </a:fld>
            <a:endParaRPr lang="en-US"/>
          </a:p>
        </p:txBody>
      </p:sp>
    </p:spTree>
    <p:extLst>
      <p:ext uri="{BB962C8B-B14F-4D97-AF65-F5344CB8AC3E}">
        <p14:creationId xmlns:p14="http://schemas.microsoft.com/office/powerpoint/2010/main" val="2484048533"/>
      </p:ext>
    </p:extLst>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3FDF-E82D-4714-96A4-91F11E10CE9D}"/>
              </a:ext>
            </a:extLst>
          </p:cNvPr>
          <p:cNvSpPr>
            <a:spLocks noGrp="1"/>
          </p:cNvSpPr>
          <p:nvPr>
            <p:ph type="ctrTitle"/>
          </p:nvPr>
        </p:nvSpPr>
        <p:spPr/>
        <p:txBody>
          <a:bodyPr/>
          <a:lstStyle/>
          <a:p>
            <a:r>
              <a:rPr lang="en-US" dirty="0"/>
              <a:t>VPWG Update</a:t>
            </a:r>
          </a:p>
        </p:txBody>
      </p:sp>
      <p:sp>
        <p:nvSpPr>
          <p:cNvPr id="3" name="Subtitle 2">
            <a:extLst>
              <a:ext uri="{FF2B5EF4-FFF2-40B4-BE49-F238E27FC236}">
                <a16:creationId xmlns:a16="http://schemas.microsoft.com/office/drawing/2014/main" id="{5DC279E1-4FB6-4CEA-8D5F-78CCF1DD8990}"/>
              </a:ext>
            </a:extLst>
          </p:cNvPr>
          <p:cNvSpPr>
            <a:spLocks noGrp="1"/>
          </p:cNvSpPr>
          <p:nvPr>
            <p:ph type="subTitle" idx="1"/>
          </p:nvPr>
        </p:nvSpPr>
        <p:spPr/>
        <p:txBody>
          <a:bodyPr/>
          <a:lstStyle/>
          <a:p>
            <a:r>
              <a:rPr lang="en-US" dirty="0"/>
              <a:t>Chair: Maribel Khayat (CenterPoint Energy)</a:t>
            </a:r>
          </a:p>
          <a:p>
            <a:r>
              <a:rPr lang="en-US" dirty="0"/>
              <a:t>Vice-Chair: Brion Ryan (Austin Energy)</a:t>
            </a:r>
          </a:p>
        </p:txBody>
      </p:sp>
    </p:spTree>
    <p:extLst>
      <p:ext uri="{BB962C8B-B14F-4D97-AF65-F5344CB8AC3E}">
        <p14:creationId xmlns:p14="http://schemas.microsoft.com/office/powerpoint/2010/main" val="257606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t>Met May 10, 2022</a:t>
            </a:r>
          </a:p>
          <a:p>
            <a:pPr lvl="1">
              <a:buFont typeface="Wingdings" panose="05000000000000000000" pitchFamily="2" charset="2"/>
              <a:buChar char="§"/>
            </a:pPr>
            <a:r>
              <a:rPr lang="en-US" dirty="0"/>
              <a:t> No voting items in the agenda. </a:t>
            </a:r>
          </a:p>
          <a:p>
            <a:pPr lvl="1">
              <a:buFont typeface="Wingdings" panose="05000000000000000000" pitchFamily="2" charset="2"/>
              <a:buChar char="§"/>
            </a:pPr>
            <a:r>
              <a:rPr lang="en-US" dirty="0"/>
              <a:t> 2022 Summer/Fall Voltage profile study update: Profile to be released June 1. </a:t>
            </a:r>
          </a:p>
          <a:p>
            <a:pPr lvl="1">
              <a:buFont typeface="Wingdings" panose="05000000000000000000" pitchFamily="2" charset="2"/>
              <a:buChar char="§"/>
            </a:pPr>
            <a:r>
              <a:rPr lang="en-US" dirty="0"/>
              <a:t> Battery Energy Storage performance analysis: ERCOT requested input from TSPs on which data and at which periodicity data was being requested for review. VPWG agreed to review minute-interval data for the prior three months to get an idea of battery performance. To be discussed at the next meeting.</a:t>
            </a:r>
          </a:p>
          <a:p>
            <a:pPr lvl="1">
              <a:buFont typeface="Wingdings" panose="05000000000000000000" pitchFamily="2" charset="2"/>
              <a:buChar char="§"/>
            </a:pPr>
            <a:r>
              <a:rPr lang="en-US" dirty="0"/>
              <a:t> Reactive Study Review and Approval Process: ERCOT presented current process to review and approve Resource Reactive Study. Main concern was that the Reactive Study results were validated during reactive testing after energization but prior to COD. Since units are not dispatched by SCED until after COD, there are concerns that a unit that is possibly reactively deficient is allowed to operate without SCED supervision for an indefinite amount of time. Therefore, the scope and validity of the Reactive Study is paramount to ensuring proper operation during energization.</a:t>
            </a:r>
          </a:p>
          <a:p>
            <a:pPr lvl="1"/>
            <a:endParaRPr lang="en-US" dirty="0"/>
          </a:p>
        </p:txBody>
      </p:sp>
    </p:spTree>
    <p:extLst>
      <p:ext uri="{BB962C8B-B14F-4D97-AF65-F5344CB8AC3E}">
        <p14:creationId xmlns:p14="http://schemas.microsoft.com/office/powerpoint/2010/main" val="2253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t>Met May 10, 2022</a:t>
            </a:r>
          </a:p>
          <a:p>
            <a:pPr lvl="1">
              <a:buFont typeface="Wingdings" panose="05000000000000000000" pitchFamily="2" charset="2"/>
              <a:buChar char="§"/>
            </a:pPr>
            <a:r>
              <a:rPr lang="en-US" dirty="0"/>
              <a:t> Referred by ROS: SCR821, Voltage Set Point Target Information for Distribution Generation Resource (DGR) or Distribution Energy Storage Resource (DESR): Main concern was that NPRR 776, which required TSPs to provide voltage set point directives to Transmission Resources through ERCOT, was established to provide transparency in voltage control efforts to ERCOT. This </a:t>
            </a:r>
            <a:r>
              <a:rPr lang="en-US" i="1" dirty="0"/>
              <a:t>voluntary</a:t>
            </a:r>
            <a:r>
              <a:rPr lang="en-US" dirty="0"/>
              <a:t> process would merely use </a:t>
            </a:r>
            <a:r>
              <a:rPr lang="en-US"/>
              <a:t>ERCOT infrastructure to </a:t>
            </a:r>
            <a:r>
              <a:rPr lang="en-US" dirty="0"/>
              <a:t>pass through data to the DGR/DESR QSE.</a:t>
            </a:r>
          </a:p>
          <a:p>
            <a:pPr lvl="1">
              <a:buFont typeface="Wingdings" panose="05000000000000000000" pitchFamily="2" charset="2"/>
              <a:buChar char="§"/>
            </a:pPr>
            <a:endParaRPr lang="en-US" dirty="0"/>
          </a:p>
          <a:p>
            <a:pPr>
              <a:buFont typeface="Wingdings" panose="05000000000000000000" pitchFamily="2" charset="2"/>
              <a:buChar char="Ø"/>
            </a:pPr>
            <a:r>
              <a:rPr lang="en-US" dirty="0"/>
              <a:t>Next Meeting Aug 23, 2022</a:t>
            </a:r>
          </a:p>
          <a:p>
            <a:pPr lvl="1"/>
            <a:endParaRPr lang="en-US" dirty="0"/>
          </a:p>
          <a:p>
            <a:pPr lvl="1"/>
            <a:endParaRPr lang="en-US" dirty="0"/>
          </a:p>
        </p:txBody>
      </p:sp>
    </p:spTree>
    <p:extLst>
      <p:ext uri="{BB962C8B-B14F-4D97-AF65-F5344CB8AC3E}">
        <p14:creationId xmlns:p14="http://schemas.microsoft.com/office/powerpoint/2010/main" val="125576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CF0-2C52-4E55-9B52-40AC7EF2B0A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04694688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1870</TotalTime>
  <Words>289</Words>
  <Application>Microsoft Office PowerPoint</Application>
  <PresentationFormat>Widescreen</PresentationFormat>
  <Paragraphs>13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Century Gothic</vt:lpstr>
      <vt:lpstr>Wingdings</vt:lpstr>
      <vt:lpstr>Wingdings 3</vt:lpstr>
      <vt:lpstr>Slice</vt:lpstr>
      <vt:lpstr>VPWG Update</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IBR TF update to ROS</dc:title>
  <dc:creator>Mohammad Albaijat</dc:creator>
  <cp:lastModifiedBy>Khayat, Maribel C</cp:lastModifiedBy>
  <cp:revision>13</cp:revision>
  <cp:lastPrinted>2022-04-06T20:16:34Z</cp:lastPrinted>
  <dcterms:created xsi:type="dcterms:W3CDTF">2022-03-31T15:30:17Z</dcterms:created>
  <dcterms:modified xsi:type="dcterms:W3CDTF">2022-05-19T19:21:25Z</dcterms:modified>
</cp:coreProperties>
</file>