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73" r:id="rId4"/>
    <p:sldId id="272" r:id="rId5"/>
    <p:sldId id="274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5/25/2022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Charles </a:t>
            </a:r>
            <a:r>
              <a:rPr lang="en-US" dirty="0" err="1"/>
              <a:t>DeWitt,</a:t>
            </a:r>
            <a:r>
              <a:rPr lang="en-US" dirty="0"/>
              <a:t> PLWG Chair</a:t>
            </a:r>
          </a:p>
          <a:p>
            <a:r>
              <a:rPr lang="en-US" dirty="0"/>
              <a:t>June 2, 2022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178169"/>
            <a:ext cx="11006356" cy="4998794"/>
          </a:xfrm>
        </p:spPr>
        <p:txBody>
          <a:bodyPr>
            <a:normAutofit/>
          </a:bodyPr>
          <a:lstStyle/>
          <a:p>
            <a:r>
              <a:rPr lang="en-US" dirty="0"/>
              <a:t>PGRR101 - Related to NPRR1133, Clarify Responsibilities for Submission of Planning Model Data for DC Ties</a:t>
            </a:r>
          </a:p>
          <a:p>
            <a:pPr lvl="1"/>
            <a:r>
              <a:rPr lang="en-US" dirty="0"/>
              <a:t>Adds DC Tie Owners to parties responsible for providing Planning model data</a:t>
            </a:r>
          </a:p>
          <a:p>
            <a:pPr lvl="1"/>
            <a:r>
              <a:rPr lang="en-US" dirty="0"/>
              <a:t>Consensus to recommend approval at ROS</a:t>
            </a:r>
          </a:p>
          <a:p>
            <a:r>
              <a:rPr lang="en-US" dirty="0"/>
              <a:t>NPRR 1070 – Planning Criteria for GTC Exit Solutions</a:t>
            </a:r>
          </a:p>
          <a:p>
            <a:pPr lvl="1"/>
            <a:r>
              <a:rPr lang="en-US" dirty="0"/>
              <a:t>Remain tabled at PLWG pending PUCT rule making related to economic project evaluation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05/05/2022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Planning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178169"/>
            <a:ext cx="11006356" cy="4998794"/>
          </a:xfrm>
        </p:spPr>
        <p:txBody>
          <a:bodyPr>
            <a:normAutofit/>
          </a:bodyPr>
          <a:lstStyle/>
          <a:p>
            <a:r>
              <a:rPr lang="en-US" dirty="0"/>
              <a:t>SSWG: Replacement of  HWLL case with the High Renewable case</a:t>
            </a:r>
          </a:p>
          <a:p>
            <a:pPr lvl="1"/>
            <a:r>
              <a:rPr lang="en-US" dirty="0"/>
              <a:t>HWLL case will be replaced in the next SSWG case build </a:t>
            </a:r>
          </a:p>
          <a:p>
            <a:pPr lvl="1"/>
            <a:r>
              <a:rPr lang="en-US" dirty="0"/>
              <a:t>Min case load levels will be used in the High Renewable case</a:t>
            </a:r>
          </a:p>
          <a:p>
            <a:pPr lvl="1"/>
            <a:r>
              <a:rPr lang="en-US" dirty="0"/>
              <a:t>High Renewable case will use the same year used to define the HWLL case topology</a:t>
            </a:r>
          </a:p>
          <a:p>
            <a:pPr lvl="1"/>
            <a:r>
              <a:rPr lang="en-US" dirty="0"/>
              <a:t>ERCOT will update the procedure for generation dispatch for this case</a:t>
            </a:r>
          </a:p>
          <a:p>
            <a:pPr lvl="1"/>
            <a:r>
              <a:rPr lang="en-US" dirty="0"/>
              <a:t>SSWG will  update the procedure manual for ROS approval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05/05/2022</a:t>
            </a:r>
          </a:p>
        </p:txBody>
      </p:sp>
    </p:spTree>
    <p:extLst>
      <p:ext uri="{BB962C8B-B14F-4D97-AF65-F5344CB8AC3E}">
        <p14:creationId xmlns:p14="http://schemas.microsoft.com/office/powerpoint/2010/main" val="1351207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9879-9D18-4EE7-AB3D-F03D51BF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19918-F064-4AB5-A771-9E5FE5846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6"/>
            <a:ext cx="10059099" cy="4921833"/>
          </a:xfrm>
        </p:spPr>
        <p:txBody>
          <a:bodyPr>
            <a:normAutofit/>
          </a:bodyPr>
          <a:lstStyle/>
          <a:p>
            <a:r>
              <a:rPr lang="en-US" dirty="0"/>
              <a:t>Impact on Planning Guides and Protocols of proposed revisions FAC-001 and FAC-002 changing term “material modifications” to “qualified changes”</a:t>
            </a:r>
          </a:p>
          <a:p>
            <a:pPr lvl="1"/>
            <a:r>
              <a:rPr lang="en-US" dirty="0"/>
              <a:t>Planning Coordinator needs to meet this requirement 12 months after the standard is approved</a:t>
            </a:r>
          </a:p>
          <a:p>
            <a:pPr lvl="1"/>
            <a:r>
              <a:rPr lang="en-US" dirty="0"/>
              <a:t>There will be an additional 12 months for other entities to comply with the changes adopted by the Planning Coordinator</a:t>
            </a:r>
          </a:p>
          <a:p>
            <a:pPr lvl="1"/>
            <a:r>
              <a:rPr lang="en-US" dirty="0"/>
              <a:t>Expected NERC Board approval in November 2022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Next Steps:</a:t>
            </a:r>
          </a:p>
          <a:p>
            <a:pPr lvl="2"/>
            <a:r>
              <a:rPr lang="en-US" dirty="0"/>
              <a:t>ERCOT developing of concepts for defining/determining “qualified changes” </a:t>
            </a:r>
          </a:p>
          <a:p>
            <a:pPr lvl="2"/>
            <a:r>
              <a:rPr lang="en-US" dirty="0"/>
              <a:t>Identify Planning Guide Revisions needed to implement the changes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AFA68-41E1-4A98-B0A9-90EF4D51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05/05/2022</a:t>
            </a:r>
          </a:p>
        </p:txBody>
      </p:sp>
    </p:spTree>
    <p:extLst>
      <p:ext uri="{BB962C8B-B14F-4D97-AF65-F5344CB8AC3E}">
        <p14:creationId xmlns:p14="http://schemas.microsoft.com/office/powerpoint/2010/main" val="153242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9879-9D18-4EE7-AB3D-F03D51BF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19918-F064-4AB5-A771-9E5FE5846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6"/>
            <a:ext cx="10059099" cy="492183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KTC-15-6 RMR and MRA Services Analysis for Batteries</a:t>
            </a:r>
          </a:p>
          <a:p>
            <a:pPr lvl="1"/>
            <a:r>
              <a:rPr lang="en-US" dirty="0"/>
              <a:t>ERCOT Working to prepare a NPRR submission in Q3 2022</a:t>
            </a:r>
          </a:p>
          <a:p>
            <a:pPr lvl="1"/>
            <a:r>
              <a:rPr lang="en-US" dirty="0"/>
              <a:t>MRA Services for ESR at PLWG discussion will occur end of the year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AFA68-41E1-4A98-B0A9-90EF4D51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05/05/2022</a:t>
            </a:r>
          </a:p>
        </p:txBody>
      </p:sp>
    </p:spTree>
    <p:extLst>
      <p:ext uri="{BB962C8B-B14F-4D97-AF65-F5344CB8AC3E}">
        <p14:creationId xmlns:p14="http://schemas.microsoft.com/office/powerpoint/2010/main" val="405414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278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Planning Working Group Update</vt:lpstr>
      <vt:lpstr>ROS Voting Items</vt:lpstr>
      <vt:lpstr>Planning Cases</vt:lpstr>
      <vt:lpstr>Other items</vt:lpstr>
      <vt:lpstr>Other items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117</cp:revision>
  <dcterms:created xsi:type="dcterms:W3CDTF">2021-03-22T15:18:30Z</dcterms:created>
  <dcterms:modified xsi:type="dcterms:W3CDTF">2022-05-25T21:27:33Z</dcterms:modified>
</cp:coreProperties>
</file>