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69336-A6C8-4EEB-9B0D-A5E5885C5D0E}" v="2" dt="2022-05-17T15:57:14.2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25,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240, Direct Current Tie (DC Tie) Ride-Through Requirements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100, Steady-State Case Building Timeline Update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1100,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Emergency Switching Solutions for Energy Storage Resources – endorsed as amended by 5/3/22 ERCOT comments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1127,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Clarification of ERCOT Hotline Uses – endorsed as amended by 4/12/22 DC Energy comments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241, Related to NPRR1127, Clarification of ERCOT Hotline Uses – endorsed as submitted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NPRR1118</a:t>
            </a: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Clarifications to the OSA Process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1128,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Allow FFR Procurement up to FFR Limit Without Proration (PDCWG)</a:t>
            </a:r>
            <a:endParaRPr lang="en-US" sz="17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 241, Related to NPRR1127, Clarification of ERCOT Hotline Uses (OWG)</a:t>
            </a:r>
            <a:endParaRPr lang="en-US" sz="17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 821,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Voltage Set Point Target Information for DGR or DESR (NDSWG, OWG, and VPWG)</a:t>
            </a:r>
            <a:endParaRPr lang="en-US" sz="17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GTC Update – New Wharton GTC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Action Item relating to NPRR1105, Option to Deploy Distribution Voltage Reduction Measures Prior to EEA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June 2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43031</TotalTime>
  <Words>293</Words>
  <Application>Microsoft Office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Katie Rich</cp:lastModifiedBy>
  <cp:revision>1165</cp:revision>
  <cp:lastPrinted>2017-05-22T18:26:12Z</cp:lastPrinted>
  <dcterms:created xsi:type="dcterms:W3CDTF">2010-04-12T23:12:02Z</dcterms:created>
  <dcterms:modified xsi:type="dcterms:W3CDTF">2022-05-24T14:55:47Z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