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67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45" autoAdjust="0"/>
  </p:normalViewPr>
  <p:slideViewPr>
    <p:cSldViewPr showGuides="1">
      <p:cViewPr varScale="1">
        <p:scale>
          <a:sx n="77" d="100"/>
          <a:sy n="77" d="100"/>
        </p:scale>
        <p:origin x="336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Updates on NPRRs, NOGRRs, and PGRRs	</a:t>
            </a:r>
          </a:p>
          <a:p>
            <a:r>
              <a:rPr lang="en-US" dirty="0">
                <a:solidFill>
                  <a:schemeClr val="tx2"/>
                </a:solidFill>
              </a:rPr>
              <a:t>IBRTF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Stephen Solis</a:t>
            </a:r>
          </a:p>
          <a:p>
            <a:r>
              <a:rPr lang="en-US" dirty="0">
                <a:solidFill>
                  <a:schemeClr val="tx2"/>
                </a:solidFill>
              </a:rPr>
              <a:t>Principal, System Operations Improvement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22,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NPRRs, NOGRRs, and PGRRs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990601"/>
            <a:ext cx="10972800" cy="5052221"/>
          </a:xfrm>
        </p:spPr>
        <p:txBody>
          <a:bodyPr/>
          <a:lstStyle/>
          <a:p>
            <a:r>
              <a:rPr lang="en-US" sz="2400" dirty="0"/>
              <a:t>Next 5-10 days</a:t>
            </a:r>
          </a:p>
          <a:p>
            <a:pPr lvl="1"/>
            <a:r>
              <a:rPr lang="en-US" sz="2200" dirty="0"/>
              <a:t>NPRR to address Communication of Capability and Status of Online IRRs at 0 MW Output.  </a:t>
            </a:r>
          </a:p>
          <a:p>
            <a:pPr lvl="2"/>
            <a:r>
              <a:rPr lang="en-US" sz="2000" dirty="0"/>
              <a:t>Is in final review</a:t>
            </a:r>
          </a:p>
          <a:p>
            <a:r>
              <a:rPr lang="en-US" sz="2400" dirty="0"/>
              <a:t>Next 10-45 days</a:t>
            </a:r>
          </a:p>
          <a:p>
            <a:pPr lvl="1"/>
            <a:r>
              <a:rPr lang="en-US" sz="2200" dirty="0"/>
              <a:t>NPRR to require capability to comply with IEEE P2800 for all new IBRs</a:t>
            </a:r>
          </a:p>
          <a:p>
            <a:pPr lvl="2"/>
            <a:r>
              <a:rPr lang="en-US" sz="2000" dirty="0"/>
              <a:t>Is in SME review </a:t>
            </a:r>
          </a:p>
          <a:p>
            <a:pPr lvl="1"/>
            <a:r>
              <a:rPr lang="en-US" sz="2200" dirty="0"/>
              <a:t>NPRR to require new IBRs to provide reactive capability at no real power output and existing IBRs to enable if capable</a:t>
            </a:r>
          </a:p>
          <a:p>
            <a:pPr lvl="2"/>
            <a:r>
              <a:rPr lang="en-US" sz="2000" dirty="0"/>
              <a:t>Is in SME review</a:t>
            </a:r>
          </a:p>
          <a:p>
            <a:r>
              <a:rPr lang="en-US" sz="2400" dirty="0"/>
              <a:t>Next 45-90 days</a:t>
            </a:r>
          </a:p>
          <a:p>
            <a:pPr lvl="1"/>
            <a:r>
              <a:rPr lang="en-US" sz="2200" dirty="0"/>
              <a:t>NPRR and NOGRR to enhance ride through requirements</a:t>
            </a:r>
          </a:p>
          <a:p>
            <a:pPr lvl="2"/>
            <a:r>
              <a:rPr lang="en-US" sz="2000" dirty="0"/>
              <a:t>Not started – drafting soon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  -  Read-Only" id="{0F2D6E95-5B0D-47D8-82D2-262067680968}" vid="{5C1208F6-BC1F-4C31-86F0-9F9F80E121D5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  -  Read-Only" id="{0F2D6E95-5B0D-47D8-82D2-262067680968}" vid="{9C53787C-D064-42E4-B2F3-57DA870F959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5" ma:contentTypeDescription="Create a new document." ma:contentTypeScope="" ma:versionID="bc086b1d27d1d5cd3200bec5c6f498fb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8523d3693b54b68b988c11fe32c00f5a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150501-6051-4FAE-B447-19BC9BFEE0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dcmitype/"/>
    <ds:schemaRef ds:uri="97deaf5a-01d9-4834-89d2-802f43df07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ded7f6be-006e-48d8-8435-0405bc84a9a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 by 9 PUBLIC PowerPoint Template</Template>
  <TotalTime>1810</TotalTime>
  <Words>115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Update on NPRRs, NOGRRs, and PGRRs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Blevins</dc:creator>
  <cp:lastModifiedBy>Solis, Stephen</cp:lastModifiedBy>
  <cp:revision>25</cp:revision>
  <cp:lastPrinted>2016-01-21T20:53:15Z</cp:lastPrinted>
  <dcterms:created xsi:type="dcterms:W3CDTF">2022-05-03T14:14:14Z</dcterms:created>
  <dcterms:modified xsi:type="dcterms:W3CDTF">2022-05-23T03:11:50Z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</Properties>
</file>