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5"/>
  </p:notesMasterIdLst>
  <p:handoutMasterIdLst>
    <p:handoutMasterId r:id="rId26"/>
  </p:handoutMasterIdLst>
  <p:sldIdLst>
    <p:sldId id="260" r:id="rId6"/>
    <p:sldId id="269" r:id="rId7"/>
    <p:sldId id="270" r:id="rId8"/>
    <p:sldId id="267" r:id="rId9"/>
    <p:sldId id="274" r:id="rId10"/>
    <p:sldId id="273" r:id="rId11"/>
    <p:sldId id="275" r:id="rId12"/>
    <p:sldId id="276" r:id="rId13"/>
    <p:sldId id="281" r:id="rId14"/>
    <p:sldId id="277" r:id="rId15"/>
    <p:sldId id="282" r:id="rId16"/>
    <p:sldId id="283" r:id="rId17"/>
    <p:sldId id="278" r:id="rId18"/>
    <p:sldId id="284" r:id="rId19"/>
    <p:sldId id="285" r:id="rId20"/>
    <p:sldId id="287" r:id="rId21"/>
    <p:sldId id="286" r:id="rId22"/>
    <p:sldId id="279" r:id="rId23"/>
    <p:sldId id="280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234BF-B4F1-4633-A584-ACE0298177F4}" v="10" dt="2022-05-19T11:13:10.5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D06234BF-B4F1-4633-A584-ACE0298177F4}"/>
    <pc:docChg chg="undo custSel addSld modSld sldOrd">
      <pc:chgData name="Tirupati, Venkata" userId="f158bf16-7c33-4cff-afb7-2f4396d4ca51" providerId="ADAL" clId="{D06234BF-B4F1-4633-A584-ACE0298177F4}" dt="2022-05-19T11:16:50.370" v="682" actId="20577"/>
      <pc:docMkLst>
        <pc:docMk/>
      </pc:docMkLst>
      <pc:sldChg chg="modSp mod">
        <pc:chgData name="Tirupati, Venkata" userId="f158bf16-7c33-4cff-afb7-2f4396d4ca51" providerId="ADAL" clId="{D06234BF-B4F1-4633-A584-ACE0298177F4}" dt="2022-05-19T10:59:42.31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6234BF-B4F1-4633-A584-ACE0298177F4}" dt="2022-05-19T10:59:42.31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6234BF-B4F1-4633-A584-ACE0298177F4}" dt="2022-05-19T11:03:57.373" v="24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6234BF-B4F1-4633-A584-ACE0298177F4}" dt="2022-05-19T11:03:57.373" v="24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6234BF-B4F1-4633-A584-ACE0298177F4}" dt="2022-05-19T11:07:20.267" v="260" actId="12"/>
        <pc:sldMkLst>
          <pc:docMk/>
          <pc:sldMk cId="964636123" sldId="273"/>
        </pc:sldMkLst>
        <pc:spChg chg="mod">
          <ac:chgData name="Tirupati, Venkata" userId="f158bf16-7c33-4cff-afb7-2f4396d4ca51" providerId="ADAL" clId="{D06234BF-B4F1-4633-A584-ACE0298177F4}" dt="2022-05-19T11:07:20.267" v="260" actId="12"/>
          <ac:spMkLst>
            <pc:docMk/>
            <pc:sldMk cId="964636123" sldId="273"/>
            <ac:spMk id="3" creationId="{1C26B049-CB4B-40B1-989B-39EA943A3423}"/>
          </ac:spMkLst>
        </pc:spChg>
      </pc:sldChg>
      <pc:sldChg chg="mod modShow">
        <pc:chgData name="Tirupati, Venkata" userId="f158bf16-7c33-4cff-afb7-2f4396d4ca51" providerId="ADAL" clId="{D06234BF-B4F1-4633-A584-ACE0298177F4}" dt="2022-05-19T11:07:29.118" v="261" actId="729"/>
        <pc:sldMkLst>
          <pc:docMk/>
          <pc:sldMk cId="442438390" sldId="275"/>
        </pc:sldMkLst>
      </pc:sldChg>
      <pc:sldChg chg="modSp mod">
        <pc:chgData name="Tirupati, Venkata" userId="f158bf16-7c33-4cff-afb7-2f4396d4ca51" providerId="ADAL" clId="{D06234BF-B4F1-4633-A584-ACE0298177F4}" dt="2022-05-19T11:08:08.689" v="356" actId="20577"/>
        <pc:sldMkLst>
          <pc:docMk/>
          <pc:sldMk cId="1673649171" sldId="276"/>
        </pc:sldMkLst>
        <pc:spChg chg="mod">
          <ac:chgData name="Tirupati, Venkata" userId="f158bf16-7c33-4cff-afb7-2f4396d4ca51" providerId="ADAL" clId="{D06234BF-B4F1-4633-A584-ACE0298177F4}" dt="2022-05-19T11:07:49.054" v="300" actId="20577"/>
          <ac:spMkLst>
            <pc:docMk/>
            <pc:sldMk cId="1673649171" sldId="276"/>
            <ac:spMk id="2" creationId="{943E0ECA-E367-4159-A2A9-9736B4FA59FC}"/>
          </ac:spMkLst>
        </pc:spChg>
        <pc:spChg chg="mod">
          <ac:chgData name="Tirupati, Venkata" userId="f158bf16-7c33-4cff-afb7-2f4396d4ca51" providerId="ADAL" clId="{D06234BF-B4F1-4633-A584-ACE0298177F4}" dt="2022-05-19T11:08:08.689" v="356" actId="20577"/>
          <ac:spMkLst>
            <pc:docMk/>
            <pc:sldMk cId="1673649171" sldId="276"/>
            <ac:spMk id="3" creationId="{243DCB27-5801-4335-817C-C55E4C3A54B2}"/>
          </ac:spMkLst>
        </pc:spChg>
      </pc:sldChg>
      <pc:sldChg chg="ord">
        <pc:chgData name="Tirupati, Venkata" userId="f158bf16-7c33-4cff-afb7-2f4396d4ca51" providerId="ADAL" clId="{D06234BF-B4F1-4633-A584-ACE0298177F4}" dt="2022-05-19T11:08:47.963" v="402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6234BF-B4F1-4633-A584-ACE0298177F4}" dt="2022-05-19T11:13:51.719" v="539" actId="6549"/>
        <pc:sldMkLst>
          <pc:docMk/>
          <pc:sldMk cId="2071048189" sldId="278"/>
        </pc:sldMkLst>
        <pc:spChg chg="mod">
          <ac:chgData name="Tirupati, Venkata" userId="f158bf16-7c33-4cff-afb7-2f4396d4ca51" providerId="ADAL" clId="{D06234BF-B4F1-4633-A584-ACE0298177F4}" dt="2022-05-19T11:13:48.944" v="538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3:51.719" v="539" actId="6549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Tirupati, Venkata" userId="f158bf16-7c33-4cff-afb7-2f4396d4ca51" providerId="ADAL" clId="{D06234BF-B4F1-4633-A584-ACE0298177F4}" dt="2022-05-19T11:08:37.603" v="400" actId="20577"/>
        <pc:sldMkLst>
          <pc:docMk/>
          <pc:sldMk cId="2568136347" sldId="281"/>
        </pc:sldMkLst>
        <pc:spChg chg="mod">
          <ac:chgData name="Tirupati, Venkata" userId="f158bf16-7c33-4cff-afb7-2f4396d4ca51" providerId="ADAL" clId="{D06234BF-B4F1-4633-A584-ACE0298177F4}" dt="2022-05-19T11:08:37.603" v="400" actId="20577"/>
          <ac:spMkLst>
            <pc:docMk/>
            <pc:sldMk cId="2568136347" sldId="281"/>
            <ac:spMk id="3" creationId="{12286D23-6EC0-40EB-8418-A5C0CBC019E6}"/>
          </ac:spMkLst>
        </pc:spChg>
        <pc:spChg chg="mod">
          <ac:chgData name="Tirupati, Venkata" userId="f158bf16-7c33-4cff-afb7-2f4396d4ca51" providerId="ADAL" clId="{D06234BF-B4F1-4633-A584-ACE0298177F4}" dt="2022-05-19T11:08:24.446" v="376" actId="20577"/>
          <ac:spMkLst>
            <pc:docMk/>
            <pc:sldMk cId="2568136347" sldId="281"/>
            <ac:spMk id="5" creationId="{22BFAE6D-265E-4916-9B63-72DA041410D8}"/>
          </ac:spMkLst>
        </pc:spChg>
      </pc:sldChg>
      <pc:sldChg chg="modSp new mod">
        <pc:chgData name="Tirupati, Venkata" userId="f158bf16-7c33-4cff-afb7-2f4396d4ca51" providerId="ADAL" clId="{D06234BF-B4F1-4633-A584-ACE0298177F4}" dt="2022-05-19T11:09:45.534" v="472" actId="20577"/>
        <pc:sldMkLst>
          <pc:docMk/>
          <pc:sldMk cId="4096765580" sldId="283"/>
        </pc:sldMkLst>
        <pc:spChg chg="mod">
          <ac:chgData name="Tirupati, Venkata" userId="f158bf16-7c33-4cff-afb7-2f4396d4ca51" providerId="ADAL" clId="{D06234BF-B4F1-4633-A584-ACE0298177F4}" dt="2022-05-19T11:09:18.319" v="415" actId="20577"/>
          <ac:spMkLst>
            <pc:docMk/>
            <pc:sldMk cId="4096765580" sldId="283"/>
            <ac:spMk id="2" creationId="{89A15F86-76C1-47AB-AFF9-78F2170EA8F4}"/>
          </ac:spMkLst>
        </pc:spChg>
        <pc:spChg chg="mod">
          <ac:chgData name="Tirupati, Venkata" userId="f158bf16-7c33-4cff-afb7-2f4396d4ca51" providerId="ADAL" clId="{D06234BF-B4F1-4633-A584-ACE0298177F4}" dt="2022-05-19T11:09:45.534" v="472" actId="20577"/>
          <ac:spMkLst>
            <pc:docMk/>
            <pc:sldMk cId="4096765580" sldId="283"/>
            <ac:spMk id="3" creationId="{2804F7D9-8998-489B-888C-35CDEB553090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4:33.684" v="572" actId="20577"/>
        <pc:sldMkLst>
          <pc:docMk/>
          <pc:sldMk cId="1226620800" sldId="284"/>
        </pc:sldMkLst>
        <pc:spChg chg="mod">
          <ac:chgData name="Tirupati, Venkata" userId="f158bf16-7c33-4cff-afb7-2f4396d4ca51" providerId="ADAL" clId="{D06234BF-B4F1-4633-A584-ACE0298177F4}" dt="2022-05-19T11:14:04.803" v="554" actId="20577"/>
          <ac:spMkLst>
            <pc:docMk/>
            <pc:sldMk cId="1226620800" sldId="284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4:33.684" v="572" actId="20577"/>
          <ac:spMkLst>
            <pc:docMk/>
            <pc:sldMk cId="1226620800" sldId="284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5:26.097" v="605" actId="6549"/>
        <pc:sldMkLst>
          <pc:docMk/>
          <pc:sldMk cId="1140447561" sldId="285"/>
        </pc:sldMkLst>
        <pc:spChg chg="mod">
          <ac:chgData name="Tirupati, Venkata" userId="f158bf16-7c33-4cff-afb7-2f4396d4ca51" providerId="ADAL" clId="{D06234BF-B4F1-4633-A584-ACE0298177F4}" dt="2022-05-19T11:14:50.568" v="589" actId="20577"/>
          <ac:spMkLst>
            <pc:docMk/>
            <pc:sldMk cId="1140447561" sldId="285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5:26.097" v="605" actId="6549"/>
          <ac:spMkLst>
            <pc:docMk/>
            <pc:sldMk cId="1140447561" sldId="285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50.370" v="682" actId="20577"/>
        <pc:sldMkLst>
          <pc:docMk/>
          <pc:sldMk cId="4015341251" sldId="286"/>
        </pc:sldMkLst>
        <pc:spChg chg="mod">
          <ac:chgData name="Tirupati, Venkata" userId="f158bf16-7c33-4cff-afb7-2f4396d4ca51" providerId="ADAL" clId="{D06234BF-B4F1-4633-A584-ACE0298177F4}" dt="2022-05-19T11:16:41.315" v="672" actId="20577"/>
          <ac:spMkLst>
            <pc:docMk/>
            <pc:sldMk cId="4015341251" sldId="286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50.370" v="682" actId="20577"/>
          <ac:spMkLst>
            <pc:docMk/>
            <pc:sldMk cId="4015341251" sldId="286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22.561" v="656" actId="6549"/>
        <pc:sldMkLst>
          <pc:docMk/>
          <pc:sldMk cId="2144991743" sldId="287"/>
        </pc:sldMkLst>
        <pc:spChg chg="mod">
          <ac:chgData name="Tirupati, Venkata" userId="f158bf16-7c33-4cff-afb7-2f4396d4ca51" providerId="ADAL" clId="{D06234BF-B4F1-4633-A584-ACE0298177F4}" dt="2022-05-19T11:15:45.760" v="625" actId="20577"/>
          <ac:spMkLst>
            <pc:docMk/>
            <pc:sldMk cId="2144991743" sldId="287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22.561" v="656" actId="6549"/>
          <ac:spMkLst>
            <pc:docMk/>
            <pc:sldMk cId="2144991743" sldId="287"/>
            <ac:spMk id="3" creationId="{2EC37A8A-0170-4164-B0E6-45E1885EC7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19,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Wei Qiu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NERC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21551-7517-4401-B2D7-036779A84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Retiring Legacy MIS Public Report Functionality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7AB9B-A28B-44CE-B7F1-19F154D53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196EB61-512E-4DFB-90CD-3275B6D3F4F1}"/>
              </a:ext>
            </a:extLst>
          </p:cNvPr>
          <p:cNvSpPr txBox="1">
            <a:spLocks/>
          </p:cNvSpPr>
          <p:nvPr/>
        </p:nvSpPr>
        <p:spPr>
          <a:xfrm>
            <a:off x="381000" y="296861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ERCOT TWG – Leo Angele</a:t>
            </a:r>
          </a:p>
        </p:txBody>
      </p:sp>
    </p:spTree>
    <p:extLst>
      <p:ext uri="{BB962C8B-B14F-4D97-AF65-F5344CB8AC3E}">
        <p14:creationId xmlns:p14="http://schemas.microsoft.com/office/powerpoint/2010/main" val="505054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5F86-76C1-47AB-AFF9-78F2170E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Todd Jaksch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4F7D9-8998-489B-888C-35CDEB553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ERCOT WAN Infrastructure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9F1BF-C449-45E1-9F2E-5212569C7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65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Sreenivas Badri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Operator Real-Time Messaging SCR820</a:t>
            </a:r>
          </a:p>
          <a:p>
            <a:pPr marL="0" indent="0">
              <a:buNone/>
            </a:pPr>
            <a:r>
              <a:rPr lang="en-US" i="1" dirty="0"/>
              <a:t>			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4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Omar Soberanis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Public API and API improvements</a:t>
            </a:r>
          </a:p>
          <a:p>
            <a:pPr marL="0" indent="0">
              <a:buNone/>
            </a:pPr>
            <a:r>
              <a:rPr lang="en-US" dirty="0"/>
              <a:t>			TLS 1.2 Certification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20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Bob Blackard Jr.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IE11 EOL and multiple cert workaround in 					Chromium browsers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47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Vikram Gupta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MarkeTrak</a:t>
            </a:r>
            <a:r>
              <a:rPr lang="en-US" dirty="0"/>
              <a:t> system Updates</a:t>
            </a:r>
          </a:p>
          <a:p>
            <a:pPr marL="0" indent="0">
              <a:buNone/>
            </a:pPr>
            <a:r>
              <a:rPr lang="en-US" dirty="0"/>
              <a:t>		TEXAS SET 5.0 Project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9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Brian Brandaw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Retail API Redesign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41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AC4765-34C5-497A-876D-70578DC99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394344"/>
              </p:ext>
            </p:extLst>
          </p:nvPr>
        </p:nvGraphicFramePr>
        <p:xfrm>
          <a:off x="384874" y="914400"/>
          <a:ext cx="8454326" cy="5174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798">
                  <a:extLst>
                    <a:ext uri="{9D8B030D-6E8A-4147-A177-3AD203B41FA5}">
                      <a16:colId xmlns:a16="http://schemas.microsoft.com/office/drawing/2014/main" val="2863033700"/>
                    </a:ext>
                  </a:extLst>
                </a:gridCol>
                <a:gridCol w="5381923">
                  <a:extLst>
                    <a:ext uri="{9D8B030D-6E8A-4147-A177-3AD203B41FA5}">
                      <a16:colId xmlns:a16="http://schemas.microsoft.com/office/drawing/2014/main" val="2253429237"/>
                    </a:ext>
                  </a:extLst>
                </a:gridCol>
                <a:gridCol w="2363605">
                  <a:extLst>
                    <a:ext uri="{9D8B030D-6E8A-4147-A177-3AD203B41FA5}">
                      <a16:colId xmlns:a16="http://schemas.microsoft.com/office/drawing/2014/main" val="2465822"/>
                    </a:ext>
                  </a:extLst>
                </a:gridCol>
              </a:tblGrid>
              <a:tr h="323381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Item #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Item Description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Presenter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1590898349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Antitrust admonition 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666143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Project Update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Troy Anderson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3952780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Discussion of Projects with Interface Change Requirements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NPRR1093 Loads in Non-Spin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NPRR863/FFRA scope delivery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NPRR1120 Create Firm Fuel Service</a:t>
                      </a:r>
                    </a:p>
                    <a:p>
                      <a:pPr marL="171450" marR="0" indent="-17145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NPRR863/ECRS scope delivery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Matt Mereness</a:t>
                      </a:r>
                      <a:endParaRPr lang="en-US" sz="10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2750204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CIM 16 Project Update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Joel Koepke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094354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PVGR Forecasts - Reports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Pengwei Du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1776217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NERC EMSWG Update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Wei Qiu - NERC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6262011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88670" algn="l"/>
                          <a:tab pos="2743200" algn="ctr"/>
                          <a:tab pos="4105275" algn="l"/>
                        </a:tabLst>
                        <a:defRPr/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</a:rPr>
                        <a:t>Retiring Legacy MIS public report functionality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88670" algn="l"/>
                          <a:tab pos="2743200" algn="ctr"/>
                          <a:tab pos="4105275" algn="l"/>
                        </a:tabLst>
                        <a:defRPr/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</a:rPr>
                        <a:t>Leo Angele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1664142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WAN Infrastructure Update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Todd Jaksch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0870984"/>
                  </a:ext>
                </a:extLst>
              </a:tr>
              <a:tr h="93838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Information Only Topics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Operator Real-Time Messaging SCR820 - Badri, Sreenivas 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Public API and API improvements - Soberanis, Omar 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TLS 1.2 Certification - Soberanis, Omar 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IE11 EOL and multiple cert workaround in Chromium browsers - Blackard, Jr, Bob 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MarkeTrak</a:t>
                      </a: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system Updates - Gupta, Vikram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Retail API Redesign - Brandaw, Brian 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TEXAS SET 5.0 Project - Gupta, Vikram 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Staff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0138926"/>
                  </a:ext>
                </a:extLst>
              </a:tr>
              <a:tr h="45273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topics of interest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624168"/>
                  </a:ext>
                </a:extLst>
              </a:tr>
              <a:tr h="375353"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Adjourn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217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DE43-97C6-4E06-8DF2-5F9DD49F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Matt Mereness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B049-CB4B-40B1-989B-39EA943A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Projects with Interface Change Requirements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NPRR1093 Loads in Non-Spin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NPRR863/FFRA scope delivery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NPRR1120 Create Firm Fuel Service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NPRR863/ECRS scope delivery	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78C3-41FA-4BF2-AF87-1CE7070B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88" y="902889"/>
            <a:ext cx="8534400" cy="519311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Response to questions received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8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E0ECA-E367-4159-A2A9-9736B4FA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Joel Koepke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DCB27-5801-4335-817C-C55E4C3A5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CIM 16 Upgrade Project - Update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51012-753F-45F0-858D-2573B56E7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4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6D23-6EC0-40EB-8418-A5C0CBC01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PVGR Forecasts -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EA5E9-ED27-4F17-ADBD-AEB8F0A9D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BFAE6D-265E-4916-9B63-72DA041410D8}"/>
              </a:ext>
            </a:extLst>
          </p:cNvPr>
          <p:cNvSpPr txBox="1">
            <a:spLocks/>
          </p:cNvSpPr>
          <p:nvPr/>
        </p:nvSpPr>
        <p:spPr>
          <a:xfrm>
            <a:off x="381000" y="296861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ERCOT TWG – Pengwei Du</a:t>
            </a:r>
          </a:p>
        </p:txBody>
      </p:sp>
    </p:spTree>
    <p:extLst>
      <p:ext uri="{BB962C8B-B14F-4D97-AF65-F5344CB8AC3E}">
        <p14:creationId xmlns:p14="http://schemas.microsoft.com/office/powerpoint/2010/main" val="25681363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405</Words>
  <Application>Microsoft Office PowerPoint</Application>
  <PresentationFormat>On-screen Show (4:3)</PresentationFormat>
  <Paragraphs>171</Paragraphs>
  <Slides>19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Troy Anderson</vt:lpstr>
      <vt:lpstr>ERCOT TWG – Matt Mereness</vt:lpstr>
      <vt:lpstr>ERCOT TWG – Venkat Tirupati</vt:lpstr>
      <vt:lpstr>ERCOT TWG – Joel Koepke</vt:lpstr>
      <vt:lpstr>PowerPoint Presentation</vt:lpstr>
      <vt:lpstr>ERCOT TWG – Wei Qiu</vt:lpstr>
      <vt:lpstr>PowerPoint Presentation</vt:lpstr>
      <vt:lpstr>ERCOT TWG – Todd Jaksch </vt:lpstr>
      <vt:lpstr>ERCOT TWG – Sreenivas Badri</vt:lpstr>
      <vt:lpstr>ERCOT TWG – Omar Soberanis</vt:lpstr>
      <vt:lpstr>ERCOT TWG – Bob Blackard Jr.</vt:lpstr>
      <vt:lpstr>ERCOT TWG – Vikram Gupta</vt:lpstr>
      <vt:lpstr>ERCOT TWG – Brian Brandaw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76</cp:revision>
  <cp:lastPrinted>2016-01-21T20:53:15Z</cp:lastPrinted>
  <dcterms:created xsi:type="dcterms:W3CDTF">2016-01-21T15:20:31Z</dcterms:created>
  <dcterms:modified xsi:type="dcterms:W3CDTF">2022-05-19T11:16:52Z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