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8" r:id="rId7"/>
    <p:sldId id="269" r:id="rId8"/>
    <p:sldId id="27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31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beranis, Omar" userId="f59b416e-b60d-4f1a-9cd6-0f6da77d7864" providerId="ADAL" clId="{0586EA91-BB68-4BF4-93C9-E987E53C52F0}"/>
    <pc:docChg chg="undo custSel modSld">
      <pc:chgData name="Soberanis, Omar" userId="f59b416e-b60d-4f1a-9cd6-0f6da77d7864" providerId="ADAL" clId="{0586EA91-BB68-4BF4-93C9-E987E53C52F0}" dt="2022-05-17T13:55:10.144" v="85" actId="6549"/>
      <pc:docMkLst>
        <pc:docMk/>
      </pc:docMkLst>
      <pc:sldChg chg="modSp mod">
        <pc:chgData name="Soberanis, Omar" userId="f59b416e-b60d-4f1a-9cd6-0f6da77d7864" providerId="ADAL" clId="{0586EA91-BB68-4BF4-93C9-E987E53C52F0}" dt="2022-05-17T13:53:52.677" v="67" actId="20577"/>
        <pc:sldMkLst>
          <pc:docMk/>
          <pc:sldMk cId="3190927396" sldId="267"/>
        </pc:sldMkLst>
        <pc:spChg chg="mod">
          <ac:chgData name="Soberanis, Omar" userId="f59b416e-b60d-4f1a-9cd6-0f6da77d7864" providerId="ADAL" clId="{0586EA91-BB68-4BF4-93C9-E987E53C52F0}" dt="2022-05-17T13:53:52.677" v="67" actId="20577"/>
          <ac:spMkLst>
            <pc:docMk/>
            <pc:sldMk cId="3190927396" sldId="267"/>
            <ac:spMk id="6" creationId="{00000000-0000-0000-0000-000000000000}"/>
          </ac:spMkLst>
        </pc:spChg>
      </pc:sldChg>
      <pc:sldChg chg="modSp mod">
        <pc:chgData name="Soberanis, Omar" userId="f59b416e-b60d-4f1a-9cd6-0f6da77d7864" providerId="ADAL" clId="{0586EA91-BB68-4BF4-93C9-E987E53C52F0}" dt="2022-05-17T13:51:25.483" v="11" actId="20577"/>
        <pc:sldMkLst>
          <pc:docMk/>
          <pc:sldMk cId="1888464026" sldId="268"/>
        </pc:sldMkLst>
        <pc:spChg chg="mod">
          <ac:chgData name="Soberanis, Omar" userId="f59b416e-b60d-4f1a-9cd6-0f6da77d7864" providerId="ADAL" clId="{0586EA91-BB68-4BF4-93C9-E987E53C52F0}" dt="2022-05-17T13:51:25.483" v="11" actId="20577"/>
          <ac:spMkLst>
            <pc:docMk/>
            <pc:sldMk cId="1888464026" sldId="268"/>
            <ac:spMk id="3" creationId="{72994953-B464-4626-97BC-95100343DB56}"/>
          </ac:spMkLst>
        </pc:spChg>
      </pc:sldChg>
      <pc:sldChg chg="modSp mod">
        <pc:chgData name="Soberanis, Omar" userId="f59b416e-b60d-4f1a-9cd6-0f6da77d7864" providerId="ADAL" clId="{0586EA91-BB68-4BF4-93C9-E987E53C52F0}" dt="2022-05-17T13:53:15.885" v="52" actId="15"/>
        <pc:sldMkLst>
          <pc:docMk/>
          <pc:sldMk cId="2058318480" sldId="269"/>
        </pc:sldMkLst>
        <pc:spChg chg="mod">
          <ac:chgData name="Soberanis, Omar" userId="f59b416e-b60d-4f1a-9cd6-0f6da77d7864" providerId="ADAL" clId="{0586EA91-BB68-4BF4-93C9-E987E53C52F0}" dt="2022-05-17T13:53:15.885" v="52" actId="15"/>
          <ac:spMkLst>
            <pc:docMk/>
            <pc:sldMk cId="2058318480" sldId="269"/>
            <ac:spMk id="3" creationId="{72994953-B464-4626-97BC-95100343DB56}"/>
          </ac:spMkLst>
        </pc:spChg>
      </pc:sldChg>
      <pc:sldChg chg="modSp mod">
        <pc:chgData name="Soberanis, Omar" userId="f59b416e-b60d-4f1a-9cd6-0f6da77d7864" providerId="ADAL" clId="{0586EA91-BB68-4BF4-93C9-E987E53C52F0}" dt="2022-05-17T13:55:10.144" v="85" actId="6549"/>
        <pc:sldMkLst>
          <pc:docMk/>
          <pc:sldMk cId="1810772359" sldId="270"/>
        </pc:sldMkLst>
        <pc:spChg chg="mod">
          <ac:chgData name="Soberanis, Omar" userId="f59b416e-b60d-4f1a-9cd6-0f6da77d7864" providerId="ADAL" clId="{0586EA91-BB68-4BF4-93C9-E987E53C52F0}" dt="2022-05-17T13:55:10.144" v="85" actId="6549"/>
          <ac:spMkLst>
            <pc:docMk/>
            <pc:sldMk cId="1810772359" sldId="270"/>
            <ac:spMk id="3" creationId="{72994953-B464-4626-97BC-95100343DB56}"/>
          </ac:spMkLst>
        </pc:spChg>
      </pc:sldChg>
      <pc:sldChg chg="modSp mod">
        <pc:chgData name="Soberanis, Omar" userId="f59b416e-b60d-4f1a-9cd6-0f6da77d7864" providerId="ADAL" clId="{0586EA91-BB68-4BF4-93C9-E987E53C52F0}" dt="2022-05-17T13:52:07.438" v="24" actId="20577"/>
        <pc:sldMkLst>
          <pc:docMk/>
          <pc:sldMk cId="1030281232" sldId="271"/>
        </pc:sldMkLst>
        <pc:spChg chg="mod">
          <ac:chgData name="Soberanis, Omar" userId="f59b416e-b60d-4f1a-9cd6-0f6da77d7864" providerId="ADAL" clId="{0586EA91-BB68-4BF4-93C9-E987E53C52F0}" dt="2022-05-17T13:52:07.438" v="24" actId="20577"/>
          <ac:spMkLst>
            <pc:docMk/>
            <pc:sldMk cId="1030281232" sldId="271"/>
            <ac:spMk id="3" creationId="{72994953-B464-4626-97BC-95100343DB56}"/>
          </ac:spMkLst>
        </pc:spChg>
      </pc:sldChg>
      <pc:sldChg chg="modSp mod">
        <pc:chgData name="Soberanis, Omar" userId="f59b416e-b60d-4f1a-9cd6-0f6da77d7864" providerId="ADAL" clId="{0586EA91-BB68-4BF4-93C9-E987E53C52F0}" dt="2022-05-17T13:52:49.021" v="46" actId="20577"/>
        <pc:sldMkLst>
          <pc:docMk/>
          <pc:sldMk cId="1111653187" sldId="272"/>
        </pc:sldMkLst>
        <pc:spChg chg="mod">
          <ac:chgData name="Soberanis, Omar" userId="f59b416e-b60d-4f1a-9cd6-0f6da77d7864" providerId="ADAL" clId="{0586EA91-BB68-4BF4-93C9-E987E53C52F0}" dt="2022-05-17T13:52:49.021" v="46" actId="20577"/>
          <ac:spMkLst>
            <pc:docMk/>
            <pc:sldMk cId="1111653187" sldId="272"/>
            <ac:spMk id="3" creationId="{72994953-B464-4626-97BC-95100343DB56}"/>
          </ac:spMkLst>
        </pc:spChg>
      </pc:sldChg>
      <pc:sldChg chg="modSp mod">
        <pc:chgData name="Soberanis, Omar" userId="f59b416e-b60d-4f1a-9cd6-0f6da77d7864" providerId="ADAL" clId="{0586EA91-BB68-4BF4-93C9-E987E53C52F0}" dt="2022-05-17T13:53:01.333" v="50" actId="33524"/>
        <pc:sldMkLst>
          <pc:docMk/>
          <pc:sldMk cId="500299690" sldId="273"/>
        </pc:sldMkLst>
        <pc:spChg chg="mod">
          <ac:chgData name="Soberanis, Omar" userId="f59b416e-b60d-4f1a-9cd6-0f6da77d7864" providerId="ADAL" clId="{0586EA91-BB68-4BF4-93C9-E987E53C52F0}" dt="2022-05-17T13:53:01.333" v="50" actId="33524"/>
          <ac:spMkLst>
            <pc:docMk/>
            <pc:sldMk cId="500299690" sldId="273"/>
            <ac:spMk id="3" creationId="{72994953-B464-4626-97BC-95100343DB5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Technology Working Group (TWG) meeting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Using Chromium Profiles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469F8-9361-4708-A691-81AEB029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994953-B464-4626-97BC-95100343D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ERCOT has sent a Market Notice about switching supported Browsers from IE (Internet Explorer) to Chromium based Browsers</a:t>
            </a:r>
          </a:p>
          <a:p>
            <a:pPr lvl="1"/>
            <a:r>
              <a:rPr lang="en-US" sz="1800" dirty="0" smtClean="0"/>
              <a:t>Microsoft Internet Explorer is going End of Life for most Windows Operating Systems on June 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2022</a:t>
            </a:r>
          </a:p>
          <a:p>
            <a:pPr lvl="1"/>
            <a:r>
              <a:rPr lang="en-US" sz="1800" dirty="0" smtClean="0"/>
              <a:t>EROCT has selected Chromium Browsers as the supported Browsers for ERCOT systems</a:t>
            </a:r>
          </a:p>
          <a:p>
            <a:pPr lvl="1"/>
            <a:r>
              <a:rPr lang="en-US" sz="1800" dirty="0" smtClean="0"/>
              <a:t>The Supported Chromium Browsers are Microsoft Edge and Google Chrome</a:t>
            </a:r>
          </a:p>
          <a:p>
            <a:r>
              <a:rPr lang="en-US" sz="2000" dirty="0" smtClean="0"/>
              <a:t>Chromium Browsers handle the presence of multiple Digital Certificates differently and Internet Explorer</a:t>
            </a:r>
          </a:p>
          <a:p>
            <a:pPr lvl="1"/>
            <a:r>
              <a:rPr lang="en-US" sz="1800" dirty="0" smtClean="0"/>
              <a:t>Chromium Browsers introduce selectable user Profiles</a:t>
            </a:r>
          </a:p>
          <a:p>
            <a:pPr lvl="1"/>
            <a:r>
              <a:rPr lang="en-US" sz="1800" dirty="0" smtClean="0"/>
              <a:t>Chromium Browsers cache selected Digital Certificates for Browser Windows </a:t>
            </a:r>
            <a:r>
              <a:rPr lang="en-US" sz="1800" dirty="0"/>
              <a:t>o</a:t>
            </a:r>
            <a:r>
              <a:rPr lang="en-US" sz="1800" dirty="0" smtClean="0"/>
              <a:t>pened with a given Profile</a:t>
            </a:r>
          </a:p>
          <a:p>
            <a:pPr lvl="1"/>
            <a:r>
              <a:rPr lang="en-US" sz="1800" dirty="0" smtClean="0"/>
              <a:t>Market Participants that work with multiple Digital Certificates at the same time will need to use Profiles</a:t>
            </a:r>
          </a:p>
          <a:p>
            <a:r>
              <a:rPr lang="en-US" sz="2000" dirty="0" smtClean="0"/>
              <a:t>Configuration Guides have been drafted for both Microsoft Edge and Google Chrome</a:t>
            </a:r>
          </a:p>
          <a:p>
            <a:pPr lvl="1"/>
            <a:r>
              <a:rPr lang="en-US" sz="1800" dirty="0" smtClean="0"/>
              <a:t>This guides will be posed In the </a:t>
            </a:r>
            <a:r>
              <a:rPr lang="en-US" sz="1800" dirty="0" smtClean="0">
                <a:hlinkClick r:id="rId2"/>
              </a:rPr>
              <a:t>User Guides</a:t>
            </a:r>
            <a:r>
              <a:rPr lang="en-US" sz="1800" dirty="0" smtClean="0"/>
              <a:t> page shortly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088ADC1-65A4-466B-A32F-15A04C472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6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469F8-9361-4708-A691-81AEB029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Profiles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994953-B464-4626-97BC-95100343D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Both Microsoft Edge and Google Chrome follow similar patterns for managing and using Profiles</a:t>
            </a:r>
          </a:p>
          <a:p>
            <a:pPr lvl="1"/>
            <a:r>
              <a:rPr lang="en-US" sz="1800" dirty="0" smtClean="0"/>
              <a:t>Create, Edit and Remove Profiles</a:t>
            </a:r>
            <a:endParaRPr lang="en-US" sz="1600" dirty="0" smtClean="0"/>
          </a:p>
          <a:p>
            <a:pPr lvl="1"/>
            <a:r>
              <a:rPr lang="en-US" sz="1800" dirty="0" smtClean="0"/>
              <a:t>Activate a Profile</a:t>
            </a:r>
          </a:p>
          <a:p>
            <a:pPr lvl="2"/>
            <a:r>
              <a:rPr lang="en-US" sz="1600" dirty="0" smtClean="0"/>
              <a:t>This opens a new Browser window with the chosen Profile</a:t>
            </a:r>
          </a:p>
          <a:p>
            <a:pPr lvl="1"/>
            <a:r>
              <a:rPr lang="en-US" sz="1800" dirty="0" smtClean="0"/>
              <a:t>An Appendix in each of the Configuration Guides provides basic guidance on managing these Profiles</a:t>
            </a:r>
          </a:p>
          <a:p>
            <a:r>
              <a:rPr lang="en-US" sz="2000" dirty="0" smtClean="0"/>
              <a:t>When an ERCOT site requiring a Market Participant Digital Certificate is accessed</a:t>
            </a:r>
          </a:p>
          <a:p>
            <a:pPr lvl="1"/>
            <a:r>
              <a:rPr lang="en-US" sz="1800" dirty="0" smtClean="0"/>
              <a:t>If a Digital Certificate has already been selected since the first Browser Window for the Profile was opened, that Digital Certificate will automatically be used</a:t>
            </a:r>
          </a:p>
          <a:p>
            <a:pPr lvl="1"/>
            <a:r>
              <a:rPr lang="en-US" sz="1800" dirty="0" smtClean="0"/>
              <a:t>If no Digital Certificate has yet been selected since the first Browser Window for the Profile was opened, the Digital Certificate selection pop-up will be </a:t>
            </a:r>
            <a:r>
              <a:rPr lang="en-US" sz="1800" dirty="0" smtClean="0"/>
              <a:t>presented</a:t>
            </a:r>
          </a:p>
          <a:p>
            <a:r>
              <a:rPr lang="en-US" sz="2000" dirty="0" smtClean="0"/>
              <a:t>Profile behavior is largely, but not completely consistent between Browsers</a:t>
            </a:r>
          </a:p>
          <a:p>
            <a:pPr lvl="1"/>
            <a:r>
              <a:rPr lang="en-US" sz="1800" dirty="0" smtClean="0"/>
              <a:t>Google Chrome caches Digital Certificate bindings to respective Profiles at the Profile level</a:t>
            </a:r>
          </a:p>
          <a:p>
            <a:pPr lvl="2"/>
            <a:r>
              <a:rPr lang="en-US" sz="1600" dirty="0" smtClean="0"/>
              <a:t>Unbinding a Digital Certificate from a Profile happens when the Windows associated with that Profile are closed</a:t>
            </a:r>
          </a:p>
          <a:p>
            <a:pPr lvl="1"/>
            <a:r>
              <a:rPr lang="en-US" sz="1800" dirty="0"/>
              <a:t>Microsoft Edge </a:t>
            </a:r>
            <a:r>
              <a:rPr lang="en-US" sz="1800" dirty="0" smtClean="0"/>
              <a:t>caches </a:t>
            </a:r>
            <a:r>
              <a:rPr lang="en-US" sz="1800" dirty="0"/>
              <a:t>Digital Certificate </a:t>
            </a:r>
            <a:r>
              <a:rPr lang="en-US" sz="1800" dirty="0" smtClean="0"/>
              <a:t>bindings </a:t>
            </a:r>
            <a:r>
              <a:rPr lang="en-US" sz="1800" dirty="0"/>
              <a:t>to respective Profiles at the </a:t>
            </a:r>
            <a:r>
              <a:rPr lang="en-US" sz="1800" dirty="0" smtClean="0"/>
              <a:t>Browser Application level</a:t>
            </a:r>
          </a:p>
          <a:p>
            <a:pPr lvl="2"/>
            <a:r>
              <a:rPr lang="en-US" sz="1600" dirty="0" smtClean="0"/>
              <a:t>Unbinding a Digital Certificate from any given Profile requires all Microsoft Edge Windows to be closed and for Microsoft Edge to be restarted</a:t>
            </a:r>
            <a:endParaRPr lang="en-US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088ADC1-65A4-466B-A32F-15A04C472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2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469F8-9361-4708-A691-81AEB029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088ADC1-65A4-466B-A32F-15A04C472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165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341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Background</vt:lpstr>
      <vt:lpstr>Using Profiles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Blackard, Jr, Bob</cp:lastModifiedBy>
  <cp:revision>74</cp:revision>
  <cp:lastPrinted>2016-01-21T20:53:15Z</cp:lastPrinted>
  <dcterms:created xsi:type="dcterms:W3CDTF">2016-01-21T15:20:31Z</dcterms:created>
  <dcterms:modified xsi:type="dcterms:W3CDTF">2022-05-18T16:57:41Z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