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80494" autoAdjust="0"/>
  </p:normalViewPr>
  <p:slideViewPr>
    <p:cSldViewPr showGuides="1">
      <p:cViewPr varScale="1">
        <p:scale>
          <a:sx n="105" d="100"/>
          <a:sy n="105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4/29/2022 05:30 -&gt; 281.64MW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4/29/2022 03:15-&gt; -223.56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Apr 2022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May 18</a:t>
            </a:r>
            <a:r>
              <a:rPr lang="en-US" baseline="30000" dirty="0"/>
              <a:t>th</a:t>
            </a:r>
            <a:r>
              <a:rPr lang="en-US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9CBD29-871D-46CE-82DD-237C7535E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324" y="1155954"/>
            <a:ext cx="8103551" cy="454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D09FCD-ABC3-4558-82B5-C036594A8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697" y="1707356"/>
            <a:ext cx="4654606" cy="344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581AB2-2F3A-4007-93DF-2E1FC2F66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" y="862012"/>
            <a:ext cx="837247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589D1F-AA1D-4097-8066-CF7425993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857250"/>
            <a:ext cx="83629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C96E75-3565-4022-8C64-69A43FB73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862012"/>
            <a:ext cx="837247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85A616-EF98-44FE-B2AA-85E475364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190625"/>
            <a:ext cx="48768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2020, 2021, and 2022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AD0AD-813E-4C95-9906-70DF0F80E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747962"/>
            <a:ext cx="48768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B5336F4-47EA-46C8-9033-1AED2286E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96" y="862361"/>
            <a:ext cx="8590008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0594D2-C917-41DA-B82C-77C8A9C7E8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752600"/>
            <a:ext cx="27146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F4C65F-A125-459A-8E9B-F32CEEAD1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44" y="862361"/>
            <a:ext cx="8583912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3BD779-6A25-4C9F-9E3E-0EE662349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8167" y="1752600"/>
            <a:ext cx="27146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B6D9813-0707-42D3-8454-DC0B2F80C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029542"/>
            <a:ext cx="8458200" cy="47989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9A0515-97D5-44FE-AA36-20D347E708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2057400"/>
            <a:ext cx="193357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153E34-D1AC-44A2-BB11-7B8FABE95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21" y="1114425"/>
            <a:ext cx="8118158" cy="4629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D6B1B3-0B74-4F8C-BEA6-12563E394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1676400"/>
            <a:ext cx="193357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D5F7DC-1BC7-425E-A29E-D73AA7645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37" y="857250"/>
            <a:ext cx="839152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906B05F-123C-42E7-BEF1-5172A886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25D4E2-2389-4CB8-ADC5-5F4DB1C48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" y="862012"/>
            <a:ext cx="865822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381000" y="6148919"/>
            <a:ext cx="3886200" cy="238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762000"/>
            <a:ext cx="6829425" cy="53025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9F15F3-2F99-4711-A2BC-1F325FFAB93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103"/>
          <a:stretch/>
        </p:blipFill>
        <p:spPr>
          <a:xfrm>
            <a:off x="4411133" y="6148919"/>
            <a:ext cx="4648200" cy="30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BF7ABD-DF8C-41CA-AC3B-CC4EB4F0D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857250"/>
            <a:ext cx="86487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6F42D0-34F2-4A16-8274-C16D3A0BE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862012"/>
            <a:ext cx="8648700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D965CD-2D94-4722-91CE-2EE1D7413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62" y="862012"/>
            <a:ext cx="844867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25FF29-B700-4F4F-A1E6-41A89D045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862012"/>
            <a:ext cx="8705850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A2FE92-6B6F-428D-8AE9-DB14ECD0D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" y="857250"/>
            <a:ext cx="85534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STLF Error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6F1BBB-E103-4E5F-8DCC-04A388CF1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2" y="866775"/>
            <a:ext cx="8486775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5FFD19-E57D-4C93-B8FA-AC8E86836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2" y="862012"/>
            <a:ext cx="8524875" cy="5133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569538-F3E8-432F-AC0D-F84DCF568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3810000"/>
            <a:ext cx="20478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DB35EC-834C-492A-8174-03989620A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334842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297709-8863-4CB9-A88A-D531DB233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74" y="1438483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912CC8-A2EF-4AE6-BDF1-3974A49C6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45" y="1133133"/>
            <a:ext cx="7766110" cy="505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C89D02-C967-4E97-984B-C143BCC81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27" y="902088"/>
            <a:ext cx="7742146" cy="505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06221C-DF8E-4CDA-9199-7C76A814C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567" y="1066800"/>
            <a:ext cx="7523066" cy="490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029092-5B42-4765-961F-C1160F2C5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927" y="1066800"/>
            <a:ext cx="7742146" cy="505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2ADCB0-0D50-435F-8DE3-CCB4C7128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905" y="2543175"/>
            <a:ext cx="5058189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74345</TotalTime>
  <Words>817</Words>
  <Application>Microsoft Office PowerPoint</Application>
  <PresentationFormat>On-screen Show (4:3)</PresentationFormat>
  <Paragraphs>151</Paragraphs>
  <Slides>39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Jasper, Madeline</cp:lastModifiedBy>
  <cp:revision>769</cp:revision>
  <cp:lastPrinted>2016-01-21T20:53:15Z</cp:lastPrinted>
  <dcterms:created xsi:type="dcterms:W3CDTF">2016-01-21T15:20:31Z</dcterms:created>
  <dcterms:modified xsi:type="dcterms:W3CDTF">2022-05-17T18:49:16Z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