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69" autoAdjust="0"/>
  </p:normalViewPr>
  <p:slideViewPr>
    <p:cSldViewPr showGuides="1">
      <p:cViewPr varScale="1">
        <p:scale>
          <a:sx n="53" d="100"/>
          <a:sy n="53" d="100"/>
        </p:scale>
        <p:origin x="1920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15.8mHz </a:t>
            </a:r>
            <a:r>
              <a:rPr lang="en-US" dirty="0"/>
              <a:t>on avg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30,866,082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11,743,813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38.05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1,820,140</a:t>
            </a:r>
            <a:r>
              <a:rPr lang="en-US" sz="2800" dirty="0"/>
              <a:t> </a:t>
            </a:r>
            <a:r>
              <a:rPr lang="en-US" dirty="0"/>
              <a:t> 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5.90%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=118,023 MW*s on 04/09/2022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148,287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193,300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April 17th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118,023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April 9th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81.1</a:t>
            </a: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%@ 4/2/2022 HE 01:00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:00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-01:00am the Expected gen dev remained negative. The largest expected gen dev was -1701 MW @ 00:59am with signification contribution from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00:40-01:00am wind ramped down by ~1000MW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b="1" baseline="0" dirty="0"/>
              <a:t>    Regulation</a:t>
            </a:r>
            <a:r>
              <a:rPr lang="en-US" baseline="0" dirty="0"/>
              <a:t>: Regulation up was exhausted during the last quarter of the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 	69.8% @ 4/8/2022 HE 20:00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hour. The largest expected gen dev was -2790 MW @ 7:30pm with signification contribution from thermal, solar, and wind resources.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7:00pm to 8:00pm wind ramped down by ~2550 MW and solar ramped down by 4300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b="1" baseline="0" dirty="0"/>
              <a:t>    Regulation</a:t>
            </a:r>
            <a:r>
              <a:rPr lang="en-US" baseline="0" dirty="0"/>
              <a:t>: Regulation up was exhausted during the first half of the hour. Multiple SCED offsets were applied, the largest being a 450 MW SCED manual offset.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15.33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19.20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April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May 18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93794-1AA3-450F-B3DA-5091D327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36" y="838200"/>
            <a:ext cx="7388728" cy="53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C3697-0798-48C0-AC4F-E4D3CC0F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60" y="762000"/>
            <a:ext cx="7385680" cy="5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490D0-CF95-4BFD-9CE8-2FABF1B1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30" y="838200"/>
            <a:ext cx="7388540" cy="53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73288-AAEC-48C5-AF3E-FE57B9B3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47" y="762000"/>
            <a:ext cx="7613105" cy="55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April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172.06%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172.25%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15.33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19.20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30,866,082 MWh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11,743,813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38.05 %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1,820,140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5.90%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148,287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193,300</a:t>
            </a:r>
            <a:r>
              <a:rPr lang="en-US" sz="1600" dirty="0">
                <a:solidFill>
                  <a:schemeClr val="accent2"/>
                </a:solidFill>
              </a:rPr>
              <a:t> MW*s on April 17th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118,023</a:t>
            </a:r>
            <a:r>
              <a:rPr lang="en-US" sz="1600" dirty="0">
                <a:solidFill>
                  <a:schemeClr val="accent2"/>
                </a:solidFill>
              </a:rPr>
              <a:t> MW*s on April 9th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7A4D8-C174-4264-82BF-55A0C1C6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73" y="788504"/>
            <a:ext cx="7495053" cy="54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E306D-1B5F-4C59-B2AE-06AE5EB0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64" y="762000"/>
            <a:ext cx="7586471" cy="54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9BB74-70FD-4FC1-8025-885CFB3BC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80" y="838200"/>
            <a:ext cx="7350440" cy="53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EF61F-981F-4DEA-94B4-2E04491E5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1" y="762000"/>
            <a:ext cx="7602378" cy="55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DC50D-D33F-4BD3-8CA3-78EABC13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60" y="762000"/>
            <a:ext cx="7538080" cy="54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055F4-0D0B-4C65-9F0A-25BEAB783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82" y="838200"/>
            <a:ext cx="7365636" cy="53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C4E15-D962-442B-8ECF-D783F4A85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7268"/>
            <a:ext cx="7467600" cy="541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01715-9BE6-4443-AEA8-FA0133CBF18C}"/>
              </a:ext>
            </a:extLst>
          </p:cNvPr>
          <p:cNvSpPr txBox="1"/>
          <p:nvPr/>
        </p:nvSpPr>
        <p:spPr>
          <a:xfrm>
            <a:off x="4724400" y="4495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Apr-22 CPS1 (%): 172.06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0 BAAL exceedance(s) in April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6541D8-B307-47C8-9BC0-C2DA5DED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60" y="833741"/>
            <a:ext cx="7157080" cy="5190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9106B-A6D0-4D72-A1A1-7E20BE935457}"/>
              </a:ext>
            </a:extLst>
          </p:cNvPr>
          <p:cNvSpPr txBox="1"/>
          <p:nvPr/>
        </p:nvSpPr>
        <p:spPr>
          <a:xfrm>
            <a:off x="50292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Apr-22 CPS1 (%): 172.06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79CCF-7C98-4461-9DD7-9A89BCB23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76" y="907504"/>
            <a:ext cx="7348247" cy="5340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7039C-8260-4EBA-91BA-EB053787D2CC}"/>
              </a:ext>
            </a:extLst>
          </p:cNvPr>
          <p:cNvSpPr txBox="1"/>
          <p:nvPr/>
        </p:nvSpPr>
        <p:spPr>
          <a:xfrm>
            <a:off x="38862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172.25%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D7886-954D-435A-9F2D-51675E669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99" y="762000"/>
            <a:ext cx="7484602" cy="54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00846-FC93-4385-8DA9-6150012B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36" y="914400"/>
            <a:ext cx="7160128" cy="51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84880</TotalTime>
  <Words>629</Words>
  <Application>Microsoft Office PowerPoint</Application>
  <PresentationFormat>On-screen Show (4:3)</PresentationFormat>
  <Paragraphs>153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Source Sans Pro</vt:lpstr>
      <vt:lpstr>1_Custom Design</vt:lpstr>
      <vt:lpstr>Office Theme</vt:lpstr>
      <vt:lpstr>Custom Design</vt:lpstr>
      <vt:lpstr>PowerPoint Presentation</vt:lpstr>
      <vt:lpstr>Summary of April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Jasper, Madeline</cp:lastModifiedBy>
  <cp:revision>1236</cp:revision>
  <cp:lastPrinted>2016-01-21T20:53:15Z</cp:lastPrinted>
  <dcterms:created xsi:type="dcterms:W3CDTF">2016-01-21T15:20:31Z</dcterms:created>
  <dcterms:modified xsi:type="dcterms:W3CDTF">2022-05-10T18:12:15Z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