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03" r:id="rId9"/>
    <p:sldId id="302" r:id="rId10"/>
    <p:sldId id="304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4" d="100"/>
          <a:sy n="94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approximately 725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 Hz</a:t>
            </a:r>
          </a:p>
          <a:p>
            <a:r>
              <a:rPr lang="en-US" baseline="0" dirty="0"/>
              <a:t>Maximum Frequency: 59.854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5 minutes 19 seconds</a:t>
            </a:r>
          </a:p>
          <a:p>
            <a:r>
              <a:rPr lang="en-US" baseline="0" dirty="0"/>
              <a:t>RRS Deployed: 1040 MW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baseline="0" dirty="0"/>
              <a:t>Lightning Strike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252 MW of regulation up was deployed  and a 300 MW SCED Manual Offset was applied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approximately 810MW.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59.992Hz</a:t>
            </a:r>
          </a:p>
          <a:p>
            <a:r>
              <a:rPr lang="en-US" baseline="0" dirty="0"/>
              <a:t>Minimum Frequency: 59.794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6 minutes and 28 seconds</a:t>
            </a:r>
          </a:p>
          <a:p>
            <a:r>
              <a:rPr lang="en-US" baseline="0" dirty="0"/>
              <a:t>RRS Deployed: 1159 MW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Not available.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407 MW of regulation up was deployed during the event and a 200 MW SCED Manual Offset was applied during the event.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approximately 384MW.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59.932 Hz</a:t>
            </a:r>
          </a:p>
          <a:p>
            <a:r>
              <a:rPr lang="en-US" baseline="0" dirty="0"/>
              <a:t>A-C Time: 10 seconds</a:t>
            </a:r>
          </a:p>
          <a:p>
            <a:r>
              <a:rPr lang="en-US" baseline="0" dirty="0"/>
              <a:t>Recovery Time (back to deadband): 2 minutes 36 seconds</a:t>
            </a:r>
          </a:p>
          <a:p>
            <a:endParaRPr lang="en-US" baseline="0" dirty="0"/>
          </a:p>
          <a:p>
            <a:r>
              <a:rPr lang="en-US" baseline="0" dirty="0"/>
              <a:t>Trip Reason: Not available.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loads tripped offline while carrying approximately 450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60.018Hz</a:t>
            </a:r>
          </a:p>
          <a:p>
            <a:r>
              <a:rPr lang="en-US" baseline="0" dirty="0"/>
              <a:t>Minimum Frequency: 60.106Hz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6 minutes and 15 seconds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Loss of transmission line.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211 MW of regulation down was deployed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April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May 18,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4/13/2022 7:28:40(FME)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21BEE0-807B-442D-8C29-585670947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7059"/>
            <a:ext cx="9144000" cy="434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4/19/2022 15:16:19(FME)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FCB6B2-4C17-44D8-9634-73E680E8E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7123"/>
            <a:ext cx="9144000" cy="444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4/20/2022 9:04:53(Non-FME)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A5EAF4-0FD0-4674-8992-C4358FD6F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2464"/>
            <a:ext cx="9144000" cy="471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4/22/2022 6:54:16(FME)</a:t>
            </a:r>
            <a:br>
              <a:rPr lang="en-US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9963F2-D75A-4FB0-A761-8BECE2D17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6178"/>
            <a:ext cx="9144000" cy="432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9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40505</TotalTime>
  <Words>299</Words>
  <Application>Microsoft Office PowerPoint</Application>
  <PresentationFormat>On-screen Show (4:3)</PresentationFormat>
  <Paragraphs>62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4/13/2022 7:28:40(FME) </vt:lpstr>
      <vt:lpstr>4/19/2022 15:16:19(FME) </vt:lpstr>
      <vt:lpstr>4/20/2022 9:04:53(Non-FME) </vt:lpstr>
      <vt:lpstr>4/22/2022 6:54:16(FME)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720</cp:revision>
  <cp:lastPrinted>2016-01-21T20:53:15Z</cp:lastPrinted>
  <dcterms:created xsi:type="dcterms:W3CDTF">2016-01-21T15:20:31Z</dcterms:created>
  <dcterms:modified xsi:type="dcterms:W3CDTF">2022-05-17T19:55:44Z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