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3"/>
  </p:notesMasterIdLst>
  <p:handoutMasterIdLst>
    <p:handoutMasterId r:id="rId14"/>
  </p:handoutMasterIdLst>
  <p:sldIdLst>
    <p:sldId id="355" r:id="rId4"/>
    <p:sldId id="851" r:id="rId5"/>
    <p:sldId id="852" r:id="rId6"/>
    <p:sldId id="853" r:id="rId7"/>
    <p:sldId id="855" r:id="rId8"/>
    <p:sldId id="856" r:id="rId9"/>
    <p:sldId id="859" r:id="rId10"/>
    <p:sldId id="860" r:id="rId11"/>
    <p:sldId id="86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79153" autoAdjust="0"/>
  </p:normalViewPr>
  <p:slideViewPr>
    <p:cSldViewPr showGuides="1">
      <p:cViewPr varScale="1">
        <p:scale>
          <a:sx n="100" d="100"/>
          <a:sy n="100" d="100"/>
        </p:scale>
        <p:origin x="72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26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Market_Presentations\2022\CMWG\Data%20for%205-16-22%20Presentation%20on%204-5-22%20Real-TIme%20Congestion%20w%20OUT%20with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Market_Presentations\2022\CMWG\Data%20for%205-16-22%20Presentation%20on%204-5-22%20Real-TIme%20Congestion%20w%20OUT%20with%20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Market_Presentations\2022\CMWG\Data%20for%205-16-22%20Presentation%20on%204-5-22%20Real-TIme%20Congestion%20w%20OUT%20with%20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Relief Available for the Constraint considering Resource Limits, Status, and Shift Factor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2"/>
          <c:order val="0"/>
          <c:tx>
            <c:strRef>
              <c:f>'DHUTHUT5 1661__A'!$F$1</c:f>
              <c:strCache>
                <c:ptCount val="1"/>
                <c:pt idx="0">
                  <c:v> HSL-BP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cat>
            <c:strRef>
              <c:f>'DHUTHUT5 1661__A'!$C$2:$C$180</c:f>
              <c:strCache>
                <c:ptCount val="179"/>
                <c:pt idx="0">
                  <c:v>8:25</c:v>
                </c:pt>
                <c:pt idx="1">
                  <c:v>8:30</c:v>
                </c:pt>
                <c:pt idx="2">
                  <c:v>8:35</c:v>
                </c:pt>
                <c:pt idx="3">
                  <c:v>8:40</c:v>
                </c:pt>
                <c:pt idx="4">
                  <c:v>8:45</c:v>
                </c:pt>
                <c:pt idx="5">
                  <c:v>8:50</c:v>
                </c:pt>
                <c:pt idx="6">
                  <c:v>8:55</c:v>
                </c:pt>
                <c:pt idx="7">
                  <c:v>9:00</c:v>
                </c:pt>
                <c:pt idx="8">
                  <c:v>9:05</c:v>
                </c:pt>
                <c:pt idx="9">
                  <c:v>9:10</c:v>
                </c:pt>
                <c:pt idx="10">
                  <c:v>9:15</c:v>
                </c:pt>
                <c:pt idx="11">
                  <c:v>9:20</c:v>
                </c:pt>
                <c:pt idx="12">
                  <c:v>9:25</c:v>
                </c:pt>
                <c:pt idx="13">
                  <c:v>9:30</c:v>
                </c:pt>
                <c:pt idx="14">
                  <c:v>9:35</c:v>
                </c:pt>
                <c:pt idx="15">
                  <c:v>9:40</c:v>
                </c:pt>
                <c:pt idx="16">
                  <c:v>9:45</c:v>
                </c:pt>
                <c:pt idx="17">
                  <c:v>9:50</c:v>
                </c:pt>
                <c:pt idx="18">
                  <c:v>9:55</c:v>
                </c:pt>
                <c:pt idx="19">
                  <c:v>10:00</c:v>
                </c:pt>
                <c:pt idx="20">
                  <c:v>10:05</c:v>
                </c:pt>
                <c:pt idx="21">
                  <c:v>10:10</c:v>
                </c:pt>
                <c:pt idx="22">
                  <c:v>10:15</c:v>
                </c:pt>
                <c:pt idx="23">
                  <c:v>10:20</c:v>
                </c:pt>
                <c:pt idx="24">
                  <c:v>10:25</c:v>
                </c:pt>
                <c:pt idx="25">
                  <c:v>10:30</c:v>
                </c:pt>
                <c:pt idx="26">
                  <c:v>10:35</c:v>
                </c:pt>
                <c:pt idx="27">
                  <c:v>10:40</c:v>
                </c:pt>
                <c:pt idx="28">
                  <c:v>10:45</c:v>
                </c:pt>
                <c:pt idx="29">
                  <c:v>10:50</c:v>
                </c:pt>
                <c:pt idx="30">
                  <c:v>10:55</c:v>
                </c:pt>
                <c:pt idx="31">
                  <c:v>11:00</c:v>
                </c:pt>
                <c:pt idx="32">
                  <c:v>11:05</c:v>
                </c:pt>
                <c:pt idx="33">
                  <c:v>11:10</c:v>
                </c:pt>
                <c:pt idx="34">
                  <c:v>11:15</c:v>
                </c:pt>
                <c:pt idx="35">
                  <c:v>11:20</c:v>
                </c:pt>
                <c:pt idx="36">
                  <c:v>11:25</c:v>
                </c:pt>
                <c:pt idx="37">
                  <c:v>11:30</c:v>
                </c:pt>
                <c:pt idx="38">
                  <c:v>11:35</c:v>
                </c:pt>
                <c:pt idx="39">
                  <c:v>11:40</c:v>
                </c:pt>
                <c:pt idx="40">
                  <c:v>11:45</c:v>
                </c:pt>
                <c:pt idx="41">
                  <c:v>11:50</c:v>
                </c:pt>
                <c:pt idx="42">
                  <c:v>11:55</c:v>
                </c:pt>
                <c:pt idx="43">
                  <c:v>12:00</c:v>
                </c:pt>
                <c:pt idx="44">
                  <c:v>12:05</c:v>
                </c:pt>
                <c:pt idx="45">
                  <c:v>12:10</c:v>
                </c:pt>
                <c:pt idx="46">
                  <c:v>12:15</c:v>
                </c:pt>
                <c:pt idx="47">
                  <c:v>12:20</c:v>
                </c:pt>
                <c:pt idx="48">
                  <c:v>12:25</c:v>
                </c:pt>
                <c:pt idx="49">
                  <c:v>12:30</c:v>
                </c:pt>
                <c:pt idx="50">
                  <c:v>12:35</c:v>
                </c:pt>
                <c:pt idx="51">
                  <c:v>12:40</c:v>
                </c:pt>
                <c:pt idx="52">
                  <c:v>12:45</c:v>
                </c:pt>
                <c:pt idx="53">
                  <c:v>12:50</c:v>
                </c:pt>
                <c:pt idx="54">
                  <c:v>12:55</c:v>
                </c:pt>
                <c:pt idx="55">
                  <c:v>13:00</c:v>
                </c:pt>
                <c:pt idx="56">
                  <c:v>13:05</c:v>
                </c:pt>
                <c:pt idx="57">
                  <c:v>13:10</c:v>
                </c:pt>
                <c:pt idx="58">
                  <c:v>13:15</c:v>
                </c:pt>
                <c:pt idx="59">
                  <c:v>13:20</c:v>
                </c:pt>
                <c:pt idx="60">
                  <c:v>13:25</c:v>
                </c:pt>
                <c:pt idx="61">
                  <c:v>13:30</c:v>
                </c:pt>
                <c:pt idx="62">
                  <c:v>13:35</c:v>
                </c:pt>
                <c:pt idx="63">
                  <c:v>13:40</c:v>
                </c:pt>
                <c:pt idx="64">
                  <c:v>13:45</c:v>
                </c:pt>
                <c:pt idx="65">
                  <c:v>13:50</c:v>
                </c:pt>
                <c:pt idx="66">
                  <c:v>13:55</c:v>
                </c:pt>
                <c:pt idx="67">
                  <c:v>14:00</c:v>
                </c:pt>
                <c:pt idx="68">
                  <c:v>14:05</c:v>
                </c:pt>
                <c:pt idx="69">
                  <c:v>14:10</c:v>
                </c:pt>
                <c:pt idx="70">
                  <c:v>14:15</c:v>
                </c:pt>
                <c:pt idx="71">
                  <c:v>14:20</c:v>
                </c:pt>
                <c:pt idx="72">
                  <c:v>14:25</c:v>
                </c:pt>
                <c:pt idx="73">
                  <c:v>14:30</c:v>
                </c:pt>
                <c:pt idx="74">
                  <c:v>14:35</c:v>
                </c:pt>
                <c:pt idx="75">
                  <c:v>14:40</c:v>
                </c:pt>
                <c:pt idx="76">
                  <c:v>14:45</c:v>
                </c:pt>
                <c:pt idx="77">
                  <c:v>14:50</c:v>
                </c:pt>
                <c:pt idx="78">
                  <c:v>14:55</c:v>
                </c:pt>
                <c:pt idx="79">
                  <c:v>15:00</c:v>
                </c:pt>
                <c:pt idx="80">
                  <c:v>15:05</c:v>
                </c:pt>
                <c:pt idx="81">
                  <c:v>15:10</c:v>
                </c:pt>
                <c:pt idx="82">
                  <c:v>15:15</c:v>
                </c:pt>
                <c:pt idx="83">
                  <c:v>15:20</c:v>
                </c:pt>
                <c:pt idx="84">
                  <c:v>15:25</c:v>
                </c:pt>
                <c:pt idx="85">
                  <c:v>15:30</c:v>
                </c:pt>
                <c:pt idx="86">
                  <c:v>15:35</c:v>
                </c:pt>
                <c:pt idx="87">
                  <c:v>15:40</c:v>
                </c:pt>
                <c:pt idx="88">
                  <c:v>15:41</c:v>
                </c:pt>
                <c:pt idx="89">
                  <c:v>15:45</c:v>
                </c:pt>
                <c:pt idx="90">
                  <c:v>15:50</c:v>
                </c:pt>
                <c:pt idx="91">
                  <c:v>15:55</c:v>
                </c:pt>
                <c:pt idx="92">
                  <c:v>16:00</c:v>
                </c:pt>
                <c:pt idx="93">
                  <c:v>16:05</c:v>
                </c:pt>
                <c:pt idx="94">
                  <c:v>16:10</c:v>
                </c:pt>
                <c:pt idx="95">
                  <c:v>16:14</c:v>
                </c:pt>
                <c:pt idx="96">
                  <c:v>16:15</c:v>
                </c:pt>
                <c:pt idx="97">
                  <c:v>16:20</c:v>
                </c:pt>
                <c:pt idx="98">
                  <c:v>16:25</c:v>
                </c:pt>
                <c:pt idx="99">
                  <c:v>16:30</c:v>
                </c:pt>
                <c:pt idx="100">
                  <c:v>16:33</c:v>
                </c:pt>
                <c:pt idx="101">
                  <c:v>16:35</c:v>
                </c:pt>
                <c:pt idx="102">
                  <c:v>16:40</c:v>
                </c:pt>
                <c:pt idx="103">
                  <c:v>16:45</c:v>
                </c:pt>
                <c:pt idx="104">
                  <c:v>16:50</c:v>
                </c:pt>
                <c:pt idx="105">
                  <c:v>16:55</c:v>
                </c:pt>
                <c:pt idx="106">
                  <c:v>17:00</c:v>
                </c:pt>
                <c:pt idx="107">
                  <c:v>17:05</c:v>
                </c:pt>
                <c:pt idx="108">
                  <c:v>17:10</c:v>
                </c:pt>
                <c:pt idx="109">
                  <c:v>17:15</c:v>
                </c:pt>
                <c:pt idx="110">
                  <c:v>17:20</c:v>
                </c:pt>
                <c:pt idx="111">
                  <c:v>17:25</c:v>
                </c:pt>
                <c:pt idx="112">
                  <c:v>17:30</c:v>
                </c:pt>
                <c:pt idx="113">
                  <c:v>17:35</c:v>
                </c:pt>
                <c:pt idx="114">
                  <c:v>17:40</c:v>
                </c:pt>
                <c:pt idx="115">
                  <c:v>17:45</c:v>
                </c:pt>
                <c:pt idx="116">
                  <c:v>17:50</c:v>
                </c:pt>
                <c:pt idx="117">
                  <c:v>17:55</c:v>
                </c:pt>
                <c:pt idx="118">
                  <c:v>18:00</c:v>
                </c:pt>
                <c:pt idx="119">
                  <c:v>18:05</c:v>
                </c:pt>
                <c:pt idx="120">
                  <c:v>18:10</c:v>
                </c:pt>
                <c:pt idx="121">
                  <c:v>18:15</c:v>
                </c:pt>
                <c:pt idx="122">
                  <c:v>18:20</c:v>
                </c:pt>
                <c:pt idx="123">
                  <c:v>18:25</c:v>
                </c:pt>
                <c:pt idx="124">
                  <c:v>18:30</c:v>
                </c:pt>
                <c:pt idx="125">
                  <c:v>18:35</c:v>
                </c:pt>
                <c:pt idx="126">
                  <c:v>18:37</c:v>
                </c:pt>
                <c:pt idx="127">
                  <c:v>18:40</c:v>
                </c:pt>
                <c:pt idx="128">
                  <c:v>18:45</c:v>
                </c:pt>
                <c:pt idx="129">
                  <c:v>18:50</c:v>
                </c:pt>
                <c:pt idx="130">
                  <c:v>18:55</c:v>
                </c:pt>
                <c:pt idx="131">
                  <c:v>19:00</c:v>
                </c:pt>
                <c:pt idx="132">
                  <c:v>19:05</c:v>
                </c:pt>
                <c:pt idx="133">
                  <c:v>19:10</c:v>
                </c:pt>
                <c:pt idx="134">
                  <c:v>19:15</c:v>
                </c:pt>
                <c:pt idx="135">
                  <c:v>19:20</c:v>
                </c:pt>
                <c:pt idx="136">
                  <c:v>19:25</c:v>
                </c:pt>
                <c:pt idx="137">
                  <c:v>19:30</c:v>
                </c:pt>
                <c:pt idx="138">
                  <c:v>19:35</c:v>
                </c:pt>
                <c:pt idx="139">
                  <c:v>19:40</c:v>
                </c:pt>
                <c:pt idx="140">
                  <c:v>19:45</c:v>
                </c:pt>
                <c:pt idx="141">
                  <c:v>19:50</c:v>
                </c:pt>
                <c:pt idx="142">
                  <c:v>19:55</c:v>
                </c:pt>
                <c:pt idx="143">
                  <c:v>20:00</c:v>
                </c:pt>
                <c:pt idx="144">
                  <c:v>20:05</c:v>
                </c:pt>
                <c:pt idx="145">
                  <c:v>20:10</c:v>
                </c:pt>
                <c:pt idx="146">
                  <c:v>20:15</c:v>
                </c:pt>
                <c:pt idx="147">
                  <c:v>20:20</c:v>
                </c:pt>
                <c:pt idx="148">
                  <c:v>20:25</c:v>
                </c:pt>
                <c:pt idx="149">
                  <c:v>20:30</c:v>
                </c:pt>
                <c:pt idx="150">
                  <c:v>20:35</c:v>
                </c:pt>
                <c:pt idx="151">
                  <c:v>20:40</c:v>
                </c:pt>
                <c:pt idx="152">
                  <c:v>20:45</c:v>
                </c:pt>
                <c:pt idx="153">
                  <c:v>20:50</c:v>
                </c:pt>
                <c:pt idx="154">
                  <c:v>20:55</c:v>
                </c:pt>
                <c:pt idx="155">
                  <c:v>21:00</c:v>
                </c:pt>
                <c:pt idx="156">
                  <c:v>21:05</c:v>
                </c:pt>
                <c:pt idx="157">
                  <c:v>21:10</c:v>
                </c:pt>
                <c:pt idx="158">
                  <c:v>21:15</c:v>
                </c:pt>
                <c:pt idx="159">
                  <c:v>21:20</c:v>
                </c:pt>
                <c:pt idx="160">
                  <c:v>21:25</c:v>
                </c:pt>
                <c:pt idx="161">
                  <c:v>21:30</c:v>
                </c:pt>
                <c:pt idx="162">
                  <c:v>21:35</c:v>
                </c:pt>
                <c:pt idx="163">
                  <c:v>21:40</c:v>
                </c:pt>
                <c:pt idx="164">
                  <c:v>21:45</c:v>
                </c:pt>
                <c:pt idx="165">
                  <c:v>21:50</c:v>
                </c:pt>
                <c:pt idx="166">
                  <c:v>21:55</c:v>
                </c:pt>
                <c:pt idx="167">
                  <c:v>22:00</c:v>
                </c:pt>
                <c:pt idx="168">
                  <c:v>22:05</c:v>
                </c:pt>
                <c:pt idx="169">
                  <c:v>22:10</c:v>
                </c:pt>
                <c:pt idx="170">
                  <c:v>22:15</c:v>
                </c:pt>
                <c:pt idx="171">
                  <c:v>22:16</c:v>
                </c:pt>
                <c:pt idx="172">
                  <c:v>22:20</c:v>
                </c:pt>
                <c:pt idx="173">
                  <c:v>22:25</c:v>
                </c:pt>
                <c:pt idx="174">
                  <c:v>22:30</c:v>
                </c:pt>
                <c:pt idx="175">
                  <c:v>22:35</c:v>
                </c:pt>
                <c:pt idx="176">
                  <c:v>22:40</c:v>
                </c:pt>
                <c:pt idx="177">
                  <c:v>22:45</c:v>
                </c:pt>
                <c:pt idx="178">
                  <c:v>22:50</c:v>
                </c:pt>
              </c:strCache>
            </c:strRef>
          </c:cat>
          <c:val>
            <c:numRef>
              <c:f>'DHUTHUT5 1661__A'!$F$2:$F$180</c:f>
              <c:numCache>
                <c:formatCode>_(* #,##0_);_(* \(#,##0\);_(* "-"??_);_(@_)</c:formatCode>
                <c:ptCount val="179"/>
                <c:pt idx="0">
                  <c:v>195.02752765046239</c:v>
                </c:pt>
                <c:pt idx="1">
                  <c:v>193.77715110566001</c:v>
                </c:pt>
                <c:pt idx="2">
                  <c:v>192.09981556609179</c:v>
                </c:pt>
                <c:pt idx="3">
                  <c:v>193.172141583464</c:v>
                </c:pt>
                <c:pt idx="4">
                  <c:v>196.62965842839861</c:v>
                </c:pt>
                <c:pt idx="5">
                  <c:v>195.5976565338074</c:v>
                </c:pt>
                <c:pt idx="6">
                  <c:v>197.9498541407583</c:v>
                </c:pt>
                <c:pt idx="7">
                  <c:v>190.91615380927112</c:v>
                </c:pt>
                <c:pt idx="8">
                  <c:v>180.16749403930783</c:v>
                </c:pt>
                <c:pt idx="9">
                  <c:v>197.63255157830829</c:v>
                </c:pt>
                <c:pt idx="10">
                  <c:v>198.67036742370084</c:v>
                </c:pt>
                <c:pt idx="11">
                  <c:v>195.83000908374379</c:v>
                </c:pt>
                <c:pt idx="12">
                  <c:v>192.30482094675008</c:v>
                </c:pt>
                <c:pt idx="13">
                  <c:v>192.23062991575426</c:v>
                </c:pt>
                <c:pt idx="14">
                  <c:v>187.42903625093615</c:v>
                </c:pt>
                <c:pt idx="15">
                  <c:v>199.29993771032204</c:v>
                </c:pt>
                <c:pt idx="16">
                  <c:v>196.92051912321622</c:v>
                </c:pt>
                <c:pt idx="17">
                  <c:v>194.79116662323574</c:v>
                </c:pt>
                <c:pt idx="18">
                  <c:v>189.40755423500107</c:v>
                </c:pt>
                <c:pt idx="19">
                  <c:v>188.56628778774834</c:v>
                </c:pt>
                <c:pt idx="20">
                  <c:v>185.22698556874755</c:v>
                </c:pt>
                <c:pt idx="21">
                  <c:v>176.17430293317881</c:v>
                </c:pt>
                <c:pt idx="22">
                  <c:v>169.63070788209382</c:v>
                </c:pt>
                <c:pt idx="23">
                  <c:v>170.73978354731921</c:v>
                </c:pt>
                <c:pt idx="24">
                  <c:v>180.8058728255474</c:v>
                </c:pt>
                <c:pt idx="25">
                  <c:v>171.31554503911704</c:v>
                </c:pt>
                <c:pt idx="26">
                  <c:v>169.30999042414078</c:v>
                </c:pt>
                <c:pt idx="27">
                  <c:v>168.71927471483414</c:v>
                </c:pt>
                <c:pt idx="28">
                  <c:v>163.49499891162816</c:v>
                </c:pt>
                <c:pt idx="29">
                  <c:v>155.46860540954572</c:v>
                </c:pt>
                <c:pt idx="30">
                  <c:v>158.67406457620314</c:v>
                </c:pt>
                <c:pt idx="31">
                  <c:v>182.87654598322703</c:v>
                </c:pt>
                <c:pt idx="32">
                  <c:v>175.39772378776047</c:v>
                </c:pt>
                <c:pt idx="33">
                  <c:v>183.49375907579287</c:v>
                </c:pt>
                <c:pt idx="34">
                  <c:v>183.75221660832563</c:v>
                </c:pt>
                <c:pt idx="35">
                  <c:v>181.37212720811129</c:v>
                </c:pt>
                <c:pt idx="36">
                  <c:v>175.54471493218682</c:v>
                </c:pt>
                <c:pt idx="37">
                  <c:v>172.8480791205894</c:v>
                </c:pt>
                <c:pt idx="38">
                  <c:v>171.14520419247853</c:v>
                </c:pt>
                <c:pt idx="39">
                  <c:v>165.38468288817515</c:v>
                </c:pt>
                <c:pt idx="40">
                  <c:v>180.32246731630099</c:v>
                </c:pt>
                <c:pt idx="41">
                  <c:v>183.33822740536658</c:v>
                </c:pt>
                <c:pt idx="42">
                  <c:v>181.27234706314107</c:v>
                </c:pt>
                <c:pt idx="43">
                  <c:v>169.71735656006541</c:v>
                </c:pt>
                <c:pt idx="44">
                  <c:v>169.78509607876074</c:v>
                </c:pt>
                <c:pt idx="45">
                  <c:v>163.95872823205588</c:v>
                </c:pt>
                <c:pt idx="46">
                  <c:v>170.32933401730975</c:v>
                </c:pt>
                <c:pt idx="47">
                  <c:v>157.0361438167167</c:v>
                </c:pt>
                <c:pt idx="48">
                  <c:v>159.19979627701991</c:v>
                </c:pt>
                <c:pt idx="49">
                  <c:v>154.99474077951257</c:v>
                </c:pt>
                <c:pt idx="50">
                  <c:v>152.56642334782768</c:v>
                </c:pt>
                <c:pt idx="51">
                  <c:v>143.88813260768609</c:v>
                </c:pt>
                <c:pt idx="52">
                  <c:v>137.15473565255937</c:v>
                </c:pt>
                <c:pt idx="53">
                  <c:v>144.54352945313812</c:v>
                </c:pt>
                <c:pt idx="54">
                  <c:v>142.3515238597428</c:v>
                </c:pt>
                <c:pt idx="55">
                  <c:v>140.23480971541818</c:v>
                </c:pt>
                <c:pt idx="56">
                  <c:v>136.23625913816423</c:v>
                </c:pt>
                <c:pt idx="57">
                  <c:v>138.31121592029734</c:v>
                </c:pt>
                <c:pt idx="58">
                  <c:v>125.0112230934553</c:v>
                </c:pt>
                <c:pt idx="59">
                  <c:v>122.10778155942427</c:v>
                </c:pt>
                <c:pt idx="60">
                  <c:v>117.84617466411937</c:v>
                </c:pt>
                <c:pt idx="61">
                  <c:v>113.36260161696872</c:v>
                </c:pt>
                <c:pt idx="62">
                  <c:v>113.19858557148923</c:v>
                </c:pt>
                <c:pt idx="63">
                  <c:v>110.28342413645188</c:v>
                </c:pt>
                <c:pt idx="64">
                  <c:v>109.97905559555699</c:v>
                </c:pt>
                <c:pt idx="65">
                  <c:v>101.66400813246752</c:v>
                </c:pt>
                <c:pt idx="66">
                  <c:v>107.3466706307938</c:v>
                </c:pt>
                <c:pt idx="67">
                  <c:v>114.10949174197322</c:v>
                </c:pt>
                <c:pt idx="68">
                  <c:v>112.49078841596963</c:v>
                </c:pt>
                <c:pt idx="69">
                  <c:v>111.85908262161017</c:v>
                </c:pt>
                <c:pt idx="70">
                  <c:v>111.31955948425176</c:v>
                </c:pt>
                <c:pt idx="71">
                  <c:v>109.6323536361736</c:v>
                </c:pt>
                <c:pt idx="72">
                  <c:v>116.08385704150869</c:v>
                </c:pt>
                <c:pt idx="73">
                  <c:v>119.42845678626421</c:v>
                </c:pt>
                <c:pt idx="74">
                  <c:v>109.65439128472769</c:v>
                </c:pt>
                <c:pt idx="75">
                  <c:v>111.03179115868224</c:v>
                </c:pt>
                <c:pt idx="76">
                  <c:v>108.9531253418299</c:v>
                </c:pt>
                <c:pt idx="77">
                  <c:v>106.17991358025829</c:v>
                </c:pt>
                <c:pt idx="78">
                  <c:v>106.54588840115262</c:v>
                </c:pt>
                <c:pt idx="79">
                  <c:v>107.68104604925766</c:v>
                </c:pt>
                <c:pt idx="80">
                  <c:v>117.82274073386799</c:v>
                </c:pt>
                <c:pt idx="81">
                  <c:v>125.60582271692564</c:v>
                </c:pt>
                <c:pt idx="82">
                  <c:v>124.71731932831921</c:v>
                </c:pt>
                <c:pt idx="83">
                  <c:v>128.23298858531581</c:v>
                </c:pt>
                <c:pt idx="84">
                  <c:v>129.47076109947832</c:v>
                </c:pt>
                <c:pt idx="85">
                  <c:v>128.97372083567856</c:v>
                </c:pt>
                <c:pt idx="86">
                  <c:v>124.65310435222378</c:v>
                </c:pt>
                <c:pt idx="87">
                  <c:v>121.8128757518506</c:v>
                </c:pt>
                <c:pt idx="88">
                  <c:v>111.68457256104931</c:v>
                </c:pt>
                <c:pt idx="89">
                  <c:v>108.13201211428874</c:v>
                </c:pt>
                <c:pt idx="90">
                  <c:v>109.43351354527596</c:v>
                </c:pt>
                <c:pt idx="91">
                  <c:v>107.45611245546426</c:v>
                </c:pt>
                <c:pt idx="92">
                  <c:v>105.15687974025512</c:v>
                </c:pt>
                <c:pt idx="93">
                  <c:v>104.31603443365627</c:v>
                </c:pt>
                <c:pt idx="94">
                  <c:v>103.47434121343431</c:v>
                </c:pt>
                <c:pt idx="95">
                  <c:v>106.93907723079685</c:v>
                </c:pt>
                <c:pt idx="96">
                  <c:v>103.45963980619547</c:v>
                </c:pt>
                <c:pt idx="97">
                  <c:v>103.75135621938939</c:v>
                </c:pt>
                <c:pt idx="98">
                  <c:v>102.75520596946352</c:v>
                </c:pt>
                <c:pt idx="99">
                  <c:v>99.957878531069241</c:v>
                </c:pt>
                <c:pt idx="100">
                  <c:v>102.49745001191567</c:v>
                </c:pt>
                <c:pt idx="101">
                  <c:v>108.91932117605153</c:v>
                </c:pt>
                <c:pt idx="102">
                  <c:v>99.886219392341815</c:v>
                </c:pt>
                <c:pt idx="103">
                  <c:v>94.864568796543992</c:v>
                </c:pt>
                <c:pt idx="104">
                  <c:v>94.393862201817313</c:v>
                </c:pt>
                <c:pt idx="105">
                  <c:v>89.743346906097173</c:v>
                </c:pt>
                <c:pt idx="106">
                  <c:v>92.567143208387165</c:v>
                </c:pt>
                <c:pt idx="107">
                  <c:v>91.59705062912937</c:v>
                </c:pt>
                <c:pt idx="108">
                  <c:v>92.989801325928042</c:v>
                </c:pt>
                <c:pt idx="109">
                  <c:v>91.666245159738622</c:v>
                </c:pt>
                <c:pt idx="110">
                  <c:v>89.900281621587013</c:v>
                </c:pt>
                <c:pt idx="111">
                  <c:v>96.130813206615471</c:v>
                </c:pt>
                <c:pt idx="112">
                  <c:v>104.65573532281626</c:v>
                </c:pt>
                <c:pt idx="113">
                  <c:v>100.16939660262101</c:v>
                </c:pt>
                <c:pt idx="114">
                  <c:v>96.371915169273677</c:v>
                </c:pt>
                <c:pt idx="115">
                  <c:v>100.02271158577317</c:v>
                </c:pt>
                <c:pt idx="116">
                  <c:v>98.287626386850917</c:v>
                </c:pt>
                <c:pt idx="117">
                  <c:v>98.367311939003756</c:v>
                </c:pt>
                <c:pt idx="118">
                  <c:v>103.61662580803666</c:v>
                </c:pt>
                <c:pt idx="119">
                  <c:v>97.650479415564433</c:v>
                </c:pt>
                <c:pt idx="120">
                  <c:v>100.49458571223491</c:v>
                </c:pt>
                <c:pt idx="121">
                  <c:v>98.473947026422536</c:v>
                </c:pt>
                <c:pt idx="122">
                  <c:v>102.49843156640289</c:v>
                </c:pt>
                <c:pt idx="123">
                  <c:v>102.42591368924317</c:v>
                </c:pt>
                <c:pt idx="124">
                  <c:v>100.0473921271744</c:v>
                </c:pt>
                <c:pt idx="125">
                  <c:v>102.72159709766447</c:v>
                </c:pt>
                <c:pt idx="126">
                  <c:v>95.044311682980037</c:v>
                </c:pt>
                <c:pt idx="127">
                  <c:v>96.809406916900812</c:v>
                </c:pt>
                <c:pt idx="128">
                  <c:v>98.476044582638053</c:v>
                </c:pt>
                <c:pt idx="129">
                  <c:v>94.829603821425394</c:v>
                </c:pt>
                <c:pt idx="130">
                  <c:v>102.39944093202989</c:v>
                </c:pt>
                <c:pt idx="131">
                  <c:v>109.96529264801646</c:v>
                </c:pt>
                <c:pt idx="132">
                  <c:v>107.87483425211795</c:v>
                </c:pt>
                <c:pt idx="133">
                  <c:v>111.59007072384314</c:v>
                </c:pt>
                <c:pt idx="134">
                  <c:v>120.13608572100483</c:v>
                </c:pt>
                <c:pt idx="135">
                  <c:v>112.77691027659189</c:v>
                </c:pt>
                <c:pt idx="136">
                  <c:v>115.83871375611081</c:v>
                </c:pt>
                <c:pt idx="137">
                  <c:v>109.18413136630912</c:v>
                </c:pt>
                <c:pt idx="138">
                  <c:v>114.54697877282172</c:v>
                </c:pt>
                <c:pt idx="139">
                  <c:v>116.21201342955518</c:v>
                </c:pt>
                <c:pt idx="140">
                  <c:v>114.85311502744199</c:v>
                </c:pt>
                <c:pt idx="141">
                  <c:v>118.88012000095347</c:v>
                </c:pt>
                <c:pt idx="142">
                  <c:v>105.16411822464707</c:v>
                </c:pt>
                <c:pt idx="143">
                  <c:v>106.86316084508653</c:v>
                </c:pt>
                <c:pt idx="144">
                  <c:v>112.39985451176891</c:v>
                </c:pt>
                <c:pt idx="145">
                  <c:v>112.24055254720693</c:v>
                </c:pt>
                <c:pt idx="146">
                  <c:v>109.16534918804501</c:v>
                </c:pt>
                <c:pt idx="147">
                  <c:v>119.48848755100241</c:v>
                </c:pt>
                <c:pt idx="148">
                  <c:v>127.40257049903859</c:v>
                </c:pt>
                <c:pt idx="149">
                  <c:v>130.20202256901257</c:v>
                </c:pt>
                <c:pt idx="150">
                  <c:v>136.35795017037125</c:v>
                </c:pt>
                <c:pt idx="151">
                  <c:v>144.09545132896443</c:v>
                </c:pt>
                <c:pt idx="152">
                  <c:v>150.10542714770261</c:v>
                </c:pt>
                <c:pt idx="153">
                  <c:v>145.50398807300309</c:v>
                </c:pt>
                <c:pt idx="154">
                  <c:v>158.96565099761548</c:v>
                </c:pt>
                <c:pt idx="155">
                  <c:v>173.89435808979505</c:v>
                </c:pt>
                <c:pt idx="156">
                  <c:v>181.05309173076412</c:v>
                </c:pt>
                <c:pt idx="157">
                  <c:v>187.77038591417144</c:v>
                </c:pt>
                <c:pt idx="158">
                  <c:v>196.2071777757333</c:v>
                </c:pt>
                <c:pt idx="159">
                  <c:v>186.57083295558195</c:v>
                </c:pt>
                <c:pt idx="160">
                  <c:v>197.06031806311589</c:v>
                </c:pt>
                <c:pt idx="161">
                  <c:v>198.61501026535262</c:v>
                </c:pt>
                <c:pt idx="162">
                  <c:v>208.72791705877708</c:v>
                </c:pt>
                <c:pt idx="163">
                  <c:v>213.5084928685759</c:v>
                </c:pt>
                <c:pt idx="164">
                  <c:v>227.38920051991451</c:v>
                </c:pt>
                <c:pt idx="165">
                  <c:v>242.58659665090303</c:v>
                </c:pt>
                <c:pt idx="166">
                  <c:v>242.01504034435735</c:v>
                </c:pt>
                <c:pt idx="167">
                  <c:v>241.74697133584488</c:v>
                </c:pt>
                <c:pt idx="168">
                  <c:v>237.82957205642691</c:v>
                </c:pt>
                <c:pt idx="169">
                  <c:v>209.14857268630743</c:v>
                </c:pt>
                <c:pt idx="170">
                  <c:v>208.13171078159556</c:v>
                </c:pt>
                <c:pt idx="171">
                  <c:v>181.25011938656556</c:v>
                </c:pt>
                <c:pt idx="172">
                  <c:v>160.00452515041584</c:v>
                </c:pt>
                <c:pt idx="173">
                  <c:v>165.28465305407525</c:v>
                </c:pt>
                <c:pt idx="174">
                  <c:v>165.88468859957692</c:v>
                </c:pt>
                <c:pt idx="175">
                  <c:v>169.02729529512317</c:v>
                </c:pt>
                <c:pt idx="176">
                  <c:v>165.32196448258759</c:v>
                </c:pt>
                <c:pt idx="177">
                  <c:v>171.41402617251254</c:v>
                </c:pt>
                <c:pt idx="178">
                  <c:v>197.2869338329437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64-46A8-A277-6C6121B749F7}"/>
            </c:ext>
          </c:extLst>
        </c:ser>
        <c:ser>
          <c:idx val="1"/>
          <c:order val="1"/>
          <c:tx>
            <c:strRef>
              <c:f>'DHUTHUT5 1661__A'!$E$1</c:f>
              <c:strCache>
                <c:ptCount val="1"/>
                <c:pt idx="0">
                  <c:v> HASL-BP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'DHUTHUT5 1661__A'!$C$2:$C$180</c:f>
              <c:strCache>
                <c:ptCount val="179"/>
                <c:pt idx="0">
                  <c:v>8:25</c:v>
                </c:pt>
                <c:pt idx="1">
                  <c:v>8:30</c:v>
                </c:pt>
                <c:pt idx="2">
                  <c:v>8:35</c:v>
                </c:pt>
                <c:pt idx="3">
                  <c:v>8:40</c:v>
                </c:pt>
                <c:pt idx="4">
                  <c:v>8:45</c:v>
                </c:pt>
                <c:pt idx="5">
                  <c:v>8:50</c:v>
                </c:pt>
                <c:pt idx="6">
                  <c:v>8:55</c:v>
                </c:pt>
                <c:pt idx="7">
                  <c:v>9:00</c:v>
                </c:pt>
                <c:pt idx="8">
                  <c:v>9:05</c:v>
                </c:pt>
                <c:pt idx="9">
                  <c:v>9:10</c:v>
                </c:pt>
                <c:pt idx="10">
                  <c:v>9:15</c:v>
                </c:pt>
                <c:pt idx="11">
                  <c:v>9:20</c:v>
                </c:pt>
                <c:pt idx="12">
                  <c:v>9:25</c:v>
                </c:pt>
                <c:pt idx="13">
                  <c:v>9:30</c:v>
                </c:pt>
                <c:pt idx="14">
                  <c:v>9:35</c:v>
                </c:pt>
                <c:pt idx="15">
                  <c:v>9:40</c:v>
                </c:pt>
                <c:pt idx="16">
                  <c:v>9:45</c:v>
                </c:pt>
                <c:pt idx="17">
                  <c:v>9:50</c:v>
                </c:pt>
                <c:pt idx="18">
                  <c:v>9:55</c:v>
                </c:pt>
                <c:pt idx="19">
                  <c:v>10:00</c:v>
                </c:pt>
                <c:pt idx="20">
                  <c:v>10:05</c:v>
                </c:pt>
                <c:pt idx="21">
                  <c:v>10:10</c:v>
                </c:pt>
                <c:pt idx="22">
                  <c:v>10:15</c:v>
                </c:pt>
                <c:pt idx="23">
                  <c:v>10:20</c:v>
                </c:pt>
                <c:pt idx="24">
                  <c:v>10:25</c:v>
                </c:pt>
                <c:pt idx="25">
                  <c:v>10:30</c:v>
                </c:pt>
                <c:pt idx="26">
                  <c:v>10:35</c:v>
                </c:pt>
                <c:pt idx="27">
                  <c:v>10:40</c:v>
                </c:pt>
                <c:pt idx="28">
                  <c:v>10:45</c:v>
                </c:pt>
                <c:pt idx="29">
                  <c:v>10:50</c:v>
                </c:pt>
                <c:pt idx="30">
                  <c:v>10:55</c:v>
                </c:pt>
                <c:pt idx="31">
                  <c:v>11:00</c:v>
                </c:pt>
                <c:pt idx="32">
                  <c:v>11:05</c:v>
                </c:pt>
                <c:pt idx="33">
                  <c:v>11:10</c:v>
                </c:pt>
                <c:pt idx="34">
                  <c:v>11:15</c:v>
                </c:pt>
                <c:pt idx="35">
                  <c:v>11:20</c:v>
                </c:pt>
                <c:pt idx="36">
                  <c:v>11:25</c:v>
                </c:pt>
                <c:pt idx="37">
                  <c:v>11:30</c:v>
                </c:pt>
                <c:pt idx="38">
                  <c:v>11:35</c:v>
                </c:pt>
                <c:pt idx="39">
                  <c:v>11:40</c:v>
                </c:pt>
                <c:pt idx="40">
                  <c:v>11:45</c:v>
                </c:pt>
                <c:pt idx="41">
                  <c:v>11:50</c:v>
                </c:pt>
                <c:pt idx="42">
                  <c:v>11:55</c:v>
                </c:pt>
                <c:pt idx="43">
                  <c:v>12:00</c:v>
                </c:pt>
                <c:pt idx="44">
                  <c:v>12:05</c:v>
                </c:pt>
                <c:pt idx="45">
                  <c:v>12:10</c:v>
                </c:pt>
                <c:pt idx="46">
                  <c:v>12:15</c:v>
                </c:pt>
                <c:pt idx="47">
                  <c:v>12:20</c:v>
                </c:pt>
                <c:pt idx="48">
                  <c:v>12:25</c:v>
                </c:pt>
                <c:pt idx="49">
                  <c:v>12:30</c:v>
                </c:pt>
                <c:pt idx="50">
                  <c:v>12:35</c:v>
                </c:pt>
                <c:pt idx="51">
                  <c:v>12:40</c:v>
                </c:pt>
                <c:pt idx="52">
                  <c:v>12:45</c:v>
                </c:pt>
                <c:pt idx="53">
                  <c:v>12:50</c:v>
                </c:pt>
                <c:pt idx="54">
                  <c:v>12:55</c:v>
                </c:pt>
                <c:pt idx="55">
                  <c:v>13:00</c:v>
                </c:pt>
                <c:pt idx="56">
                  <c:v>13:05</c:v>
                </c:pt>
                <c:pt idx="57">
                  <c:v>13:10</c:v>
                </c:pt>
                <c:pt idx="58">
                  <c:v>13:15</c:v>
                </c:pt>
                <c:pt idx="59">
                  <c:v>13:20</c:v>
                </c:pt>
                <c:pt idx="60">
                  <c:v>13:25</c:v>
                </c:pt>
                <c:pt idx="61">
                  <c:v>13:30</c:v>
                </c:pt>
                <c:pt idx="62">
                  <c:v>13:35</c:v>
                </c:pt>
                <c:pt idx="63">
                  <c:v>13:40</c:v>
                </c:pt>
                <c:pt idx="64">
                  <c:v>13:45</c:v>
                </c:pt>
                <c:pt idx="65">
                  <c:v>13:50</c:v>
                </c:pt>
                <c:pt idx="66">
                  <c:v>13:55</c:v>
                </c:pt>
                <c:pt idx="67">
                  <c:v>14:00</c:v>
                </c:pt>
                <c:pt idx="68">
                  <c:v>14:05</c:v>
                </c:pt>
                <c:pt idx="69">
                  <c:v>14:10</c:v>
                </c:pt>
                <c:pt idx="70">
                  <c:v>14:15</c:v>
                </c:pt>
                <c:pt idx="71">
                  <c:v>14:20</c:v>
                </c:pt>
                <c:pt idx="72">
                  <c:v>14:25</c:v>
                </c:pt>
                <c:pt idx="73">
                  <c:v>14:30</c:v>
                </c:pt>
                <c:pt idx="74">
                  <c:v>14:35</c:v>
                </c:pt>
                <c:pt idx="75">
                  <c:v>14:40</c:v>
                </c:pt>
                <c:pt idx="76">
                  <c:v>14:45</c:v>
                </c:pt>
                <c:pt idx="77">
                  <c:v>14:50</c:v>
                </c:pt>
                <c:pt idx="78">
                  <c:v>14:55</c:v>
                </c:pt>
                <c:pt idx="79">
                  <c:v>15:00</c:v>
                </c:pt>
                <c:pt idx="80">
                  <c:v>15:05</c:v>
                </c:pt>
                <c:pt idx="81">
                  <c:v>15:10</c:v>
                </c:pt>
                <c:pt idx="82">
                  <c:v>15:15</c:v>
                </c:pt>
                <c:pt idx="83">
                  <c:v>15:20</c:v>
                </c:pt>
                <c:pt idx="84">
                  <c:v>15:25</c:v>
                </c:pt>
                <c:pt idx="85">
                  <c:v>15:30</c:v>
                </c:pt>
                <c:pt idx="86">
                  <c:v>15:35</c:v>
                </c:pt>
                <c:pt idx="87">
                  <c:v>15:40</c:v>
                </c:pt>
                <c:pt idx="88">
                  <c:v>15:41</c:v>
                </c:pt>
                <c:pt idx="89">
                  <c:v>15:45</c:v>
                </c:pt>
                <c:pt idx="90">
                  <c:v>15:50</c:v>
                </c:pt>
                <c:pt idx="91">
                  <c:v>15:55</c:v>
                </c:pt>
                <c:pt idx="92">
                  <c:v>16:00</c:v>
                </c:pt>
                <c:pt idx="93">
                  <c:v>16:05</c:v>
                </c:pt>
                <c:pt idx="94">
                  <c:v>16:10</c:v>
                </c:pt>
                <c:pt idx="95">
                  <c:v>16:14</c:v>
                </c:pt>
                <c:pt idx="96">
                  <c:v>16:15</c:v>
                </c:pt>
                <c:pt idx="97">
                  <c:v>16:20</c:v>
                </c:pt>
                <c:pt idx="98">
                  <c:v>16:25</c:v>
                </c:pt>
                <c:pt idx="99">
                  <c:v>16:30</c:v>
                </c:pt>
                <c:pt idx="100">
                  <c:v>16:33</c:v>
                </c:pt>
                <c:pt idx="101">
                  <c:v>16:35</c:v>
                </c:pt>
                <c:pt idx="102">
                  <c:v>16:40</c:v>
                </c:pt>
                <c:pt idx="103">
                  <c:v>16:45</c:v>
                </c:pt>
                <c:pt idx="104">
                  <c:v>16:50</c:v>
                </c:pt>
                <c:pt idx="105">
                  <c:v>16:55</c:v>
                </c:pt>
                <c:pt idx="106">
                  <c:v>17:00</c:v>
                </c:pt>
                <c:pt idx="107">
                  <c:v>17:05</c:v>
                </c:pt>
                <c:pt idx="108">
                  <c:v>17:10</c:v>
                </c:pt>
                <c:pt idx="109">
                  <c:v>17:15</c:v>
                </c:pt>
                <c:pt idx="110">
                  <c:v>17:20</c:v>
                </c:pt>
                <c:pt idx="111">
                  <c:v>17:25</c:v>
                </c:pt>
                <c:pt idx="112">
                  <c:v>17:30</c:v>
                </c:pt>
                <c:pt idx="113">
                  <c:v>17:35</c:v>
                </c:pt>
                <c:pt idx="114">
                  <c:v>17:40</c:v>
                </c:pt>
                <c:pt idx="115">
                  <c:v>17:45</c:v>
                </c:pt>
                <c:pt idx="116">
                  <c:v>17:50</c:v>
                </c:pt>
                <c:pt idx="117">
                  <c:v>17:55</c:v>
                </c:pt>
                <c:pt idx="118">
                  <c:v>18:00</c:v>
                </c:pt>
                <c:pt idx="119">
                  <c:v>18:05</c:v>
                </c:pt>
                <c:pt idx="120">
                  <c:v>18:10</c:v>
                </c:pt>
                <c:pt idx="121">
                  <c:v>18:15</c:v>
                </c:pt>
                <c:pt idx="122">
                  <c:v>18:20</c:v>
                </c:pt>
                <c:pt idx="123">
                  <c:v>18:25</c:v>
                </c:pt>
                <c:pt idx="124">
                  <c:v>18:30</c:v>
                </c:pt>
                <c:pt idx="125">
                  <c:v>18:35</c:v>
                </c:pt>
                <c:pt idx="126">
                  <c:v>18:37</c:v>
                </c:pt>
                <c:pt idx="127">
                  <c:v>18:40</c:v>
                </c:pt>
                <c:pt idx="128">
                  <c:v>18:45</c:v>
                </c:pt>
                <c:pt idx="129">
                  <c:v>18:50</c:v>
                </c:pt>
                <c:pt idx="130">
                  <c:v>18:55</c:v>
                </c:pt>
                <c:pt idx="131">
                  <c:v>19:00</c:v>
                </c:pt>
                <c:pt idx="132">
                  <c:v>19:05</c:v>
                </c:pt>
                <c:pt idx="133">
                  <c:v>19:10</c:v>
                </c:pt>
                <c:pt idx="134">
                  <c:v>19:15</c:v>
                </c:pt>
                <c:pt idx="135">
                  <c:v>19:20</c:v>
                </c:pt>
                <c:pt idx="136">
                  <c:v>19:25</c:v>
                </c:pt>
                <c:pt idx="137">
                  <c:v>19:30</c:v>
                </c:pt>
                <c:pt idx="138">
                  <c:v>19:35</c:v>
                </c:pt>
                <c:pt idx="139">
                  <c:v>19:40</c:v>
                </c:pt>
                <c:pt idx="140">
                  <c:v>19:45</c:v>
                </c:pt>
                <c:pt idx="141">
                  <c:v>19:50</c:v>
                </c:pt>
                <c:pt idx="142">
                  <c:v>19:55</c:v>
                </c:pt>
                <c:pt idx="143">
                  <c:v>20:00</c:v>
                </c:pt>
                <c:pt idx="144">
                  <c:v>20:05</c:v>
                </c:pt>
                <c:pt idx="145">
                  <c:v>20:10</c:v>
                </c:pt>
                <c:pt idx="146">
                  <c:v>20:15</c:v>
                </c:pt>
                <c:pt idx="147">
                  <c:v>20:20</c:v>
                </c:pt>
                <c:pt idx="148">
                  <c:v>20:25</c:v>
                </c:pt>
                <c:pt idx="149">
                  <c:v>20:30</c:v>
                </c:pt>
                <c:pt idx="150">
                  <c:v>20:35</c:v>
                </c:pt>
                <c:pt idx="151">
                  <c:v>20:40</c:v>
                </c:pt>
                <c:pt idx="152">
                  <c:v>20:45</c:v>
                </c:pt>
                <c:pt idx="153">
                  <c:v>20:50</c:v>
                </c:pt>
                <c:pt idx="154">
                  <c:v>20:55</c:v>
                </c:pt>
                <c:pt idx="155">
                  <c:v>21:00</c:v>
                </c:pt>
                <c:pt idx="156">
                  <c:v>21:05</c:v>
                </c:pt>
                <c:pt idx="157">
                  <c:v>21:10</c:v>
                </c:pt>
                <c:pt idx="158">
                  <c:v>21:15</c:v>
                </c:pt>
                <c:pt idx="159">
                  <c:v>21:20</c:v>
                </c:pt>
                <c:pt idx="160">
                  <c:v>21:25</c:v>
                </c:pt>
                <c:pt idx="161">
                  <c:v>21:30</c:v>
                </c:pt>
                <c:pt idx="162">
                  <c:v>21:35</c:v>
                </c:pt>
                <c:pt idx="163">
                  <c:v>21:40</c:v>
                </c:pt>
                <c:pt idx="164">
                  <c:v>21:45</c:v>
                </c:pt>
                <c:pt idx="165">
                  <c:v>21:50</c:v>
                </c:pt>
                <c:pt idx="166">
                  <c:v>21:55</c:v>
                </c:pt>
                <c:pt idx="167">
                  <c:v>22:00</c:v>
                </c:pt>
                <c:pt idx="168">
                  <c:v>22:05</c:v>
                </c:pt>
                <c:pt idx="169">
                  <c:v>22:10</c:v>
                </c:pt>
                <c:pt idx="170">
                  <c:v>22:15</c:v>
                </c:pt>
                <c:pt idx="171">
                  <c:v>22:16</c:v>
                </c:pt>
                <c:pt idx="172">
                  <c:v>22:20</c:v>
                </c:pt>
                <c:pt idx="173">
                  <c:v>22:25</c:v>
                </c:pt>
                <c:pt idx="174">
                  <c:v>22:30</c:v>
                </c:pt>
                <c:pt idx="175">
                  <c:v>22:35</c:v>
                </c:pt>
                <c:pt idx="176">
                  <c:v>22:40</c:v>
                </c:pt>
                <c:pt idx="177">
                  <c:v>22:45</c:v>
                </c:pt>
                <c:pt idx="178">
                  <c:v>22:50</c:v>
                </c:pt>
              </c:strCache>
            </c:strRef>
          </c:cat>
          <c:val>
            <c:numRef>
              <c:f>'DHUTHUT5 1661__A'!$E$2:$E$180</c:f>
              <c:numCache>
                <c:formatCode>_(* #,##0_);_(* \(#,##0\);_(* "-"??_);_(@_)</c:formatCode>
                <c:ptCount val="179"/>
                <c:pt idx="0">
                  <c:v>114.53090847787506</c:v>
                </c:pt>
                <c:pt idx="1">
                  <c:v>113.42167971762171</c:v>
                </c:pt>
                <c:pt idx="2">
                  <c:v>111.86808546738297</c:v>
                </c:pt>
                <c:pt idx="3">
                  <c:v>112.97549737956396</c:v>
                </c:pt>
                <c:pt idx="4">
                  <c:v>116.44124147009634</c:v>
                </c:pt>
                <c:pt idx="5">
                  <c:v>115.46591217045784</c:v>
                </c:pt>
                <c:pt idx="6">
                  <c:v>117.61094684469806</c:v>
                </c:pt>
                <c:pt idx="7">
                  <c:v>101.39720343689955</c:v>
                </c:pt>
                <c:pt idx="8">
                  <c:v>89.952862359691906</c:v>
                </c:pt>
                <c:pt idx="9">
                  <c:v>109.77735822419056</c:v>
                </c:pt>
                <c:pt idx="10">
                  <c:v>111.9527118041643</c:v>
                </c:pt>
                <c:pt idx="11">
                  <c:v>108.20716247660118</c:v>
                </c:pt>
                <c:pt idx="12">
                  <c:v>104.68430121525836</c:v>
                </c:pt>
                <c:pt idx="13">
                  <c:v>103.05380904305652</c:v>
                </c:pt>
                <c:pt idx="14">
                  <c:v>101.52405302557985</c:v>
                </c:pt>
                <c:pt idx="15">
                  <c:v>113.3448537301457</c:v>
                </c:pt>
                <c:pt idx="16">
                  <c:v>109.51669542045416</c:v>
                </c:pt>
                <c:pt idx="17">
                  <c:v>106.72156553614168</c:v>
                </c:pt>
                <c:pt idx="18">
                  <c:v>103.48164430190494</c:v>
                </c:pt>
                <c:pt idx="19">
                  <c:v>111.23775351507047</c:v>
                </c:pt>
                <c:pt idx="20">
                  <c:v>107.89417978260417</c:v>
                </c:pt>
                <c:pt idx="21">
                  <c:v>99.098063637214707</c:v>
                </c:pt>
                <c:pt idx="22">
                  <c:v>92.601658513236714</c:v>
                </c:pt>
                <c:pt idx="23">
                  <c:v>93.742062238750592</c:v>
                </c:pt>
                <c:pt idx="24">
                  <c:v>103.76718134862543</c:v>
                </c:pt>
                <c:pt idx="25">
                  <c:v>94.342668146321571</c:v>
                </c:pt>
                <c:pt idx="26">
                  <c:v>92.355627738075512</c:v>
                </c:pt>
                <c:pt idx="27">
                  <c:v>91.785971932551462</c:v>
                </c:pt>
                <c:pt idx="28">
                  <c:v>86.666859156944312</c:v>
                </c:pt>
                <c:pt idx="29">
                  <c:v>78.718252542309685</c:v>
                </c:pt>
                <c:pt idx="30">
                  <c:v>81.859507734943122</c:v>
                </c:pt>
                <c:pt idx="31">
                  <c:v>102.97175159748772</c:v>
                </c:pt>
                <c:pt idx="32">
                  <c:v>96.700186887391766</c:v>
                </c:pt>
                <c:pt idx="33">
                  <c:v>104.77013736502768</c:v>
                </c:pt>
                <c:pt idx="34">
                  <c:v>105.05740691253246</c:v>
                </c:pt>
                <c:pt idx="35">
                  <c:v>102.74735396343479</c:v>
                </c:pt>
                <c:pt idx="36">
                  <c:v>96.843871351840946</c:v>
                </c:pt>
                <c:pt idx="37">
                  <c:v>94.240910072393476</c:v>
                </c:pt>
                <c:pt idx="38">
                  <c:v>92.454706706240245</c:v>
                </c:pt>
                <c:pt idx="39">
                  <c:v>86.746358429941012</c:v>
                </c:pt>
                <c:pt idx="40">
                  <c:v>98.462177221418898</c:v>
                </c:pt>
                <c:pt idx="41">
                  <c:v>101.4962809970842</c:v>
                </c:pt>
                <c:pt idx="42">
                  <c:v>101.09823311578189</c:v>
                </c:pt>
                <c:pt idx="43">
                  <c:v>86.108812842168561</c:v>
                </c:pt>
                <c:pt idx="44">
                  <c:v>86.987569461654672</c:v>
                </c:pt>
                <c:pt idx="45">
                  <c:v>81.178959591366123</c:v>
                </c:pt>
                <c:pt idx="46">
                  <c:v>87.668166013000871</c:v>
                </c:pt>
                <c:pt idx="47">
                  <c:v>74.53653501083383</c:v>
                </c:pt>
                <c:pt idx="48">
                  <c:v>76.709306825110943</c:v>
                </c:pt>
                <c:pt idx="49">
                  <c:v>76.59546653990212</c:v>
                </c:pt>
                <c:pt idx="50">
                  <c:v>74.171422748225339</c:v>
                </c:pt>
                <c:pt idx="51">
                  <c:v>65.493296568087047</c:v>
                </c:pt>
                <c:pt idx="52">
                  <c:v>58.869234068454006</c:v>
                </c:pt>
                <c:pt idx="53">
                  <c:v>66.293129894784826</c:v>
                </c:pt>
                <c:pt idx="54">
                  <c:v>64.093498185307993</c:v>
                </c:pt>
                <c:pt idx="55">
                  <c:v>67.091222207968798</c:v>
                </c:pt>
                <c:pt idx="56">
                  <c:v>62.896068474144627</c:v>
                </c:pt>
                <c:pt idx="57">
                  <c:v>65.256150090748548</c:v>
                </c:pt>
                <c:pt idx="58">
                  <c:v>51.966177296994182</c:v>
                </c:pt>
                <c:pt idx="59">
                  <c:v>49.126821961245454</c:v>
                </c:pt>
                <c:pt idx="60">
                  <c:v>44.961408067434952</c:v>
                </c:pt>
                <c:pt idx="61">
                  <c:v>40.709148795177576</c:v>
                </c:pt>
                <c:pt idx="62">
                  <c:v>40.376359303222806</c:v>
                </c:pt>
                <c:pt idx="63">
                  <c:v>37.545787297430493</c:v>
                </c:pt>
                <c:pt idx="64">
                  <c:v>37.241419100621265</c:v>
                </c:pt>
                <c:pt idx="65">
                  <c:v>37.332109316909559</c:v>
                </c:pt>
                <c:pt idx="66">
                  <c:v>45.952983945239971</c:v>
                </c:pt>
                <c:pt idx="67">
                  <c:v>43.015620637584966</c:v>
                </c:pt>
                <c:pt idx="68">
                  <c:v>41.442442950713613</c:v>
                </c:pt>
                <c:pt idx="69">
                  <c:v>40.79720913008687</c:v>
                </c:pt>
                <c:pt idx="70">
                  <c:v>40.284354405468726</c:v>
                </c:pt>
                <c:pt idx="71">
                  <c:v>38.655070246759031</c:v>
                </c:pt>
                <c:pt idx="72">
                  <c:v>44.735308475914707</c:v>
                </c:pt>
                <c:pt idx="73">
                  <c:v>48.11661161948323</c:v>
                </c:pt>
                <c:pt idx="74">
                  <c:v>38.31813566515288</c:v>
                </c:pt>
                <c:pt idx="75">
                  <c:v>39.599541011903376</c:v>
                </c:pt>
                <c:pt idx="76">
                  <c:v>37.90452600585899</c:v>
                </c:pt>
                <c:pt idx="77">
                  <c:v>35.246705375106337</c:v>
                </c:pt>
                <c:pt idx="78">
                  <c:v>35.490619465203999</c:v>
                </c:pt>
                <c:pt idx="79">
                  <c:v>36.295555854138208</c:v>
                </c:pt>
                <c:pt idx="80">
                  <c:v>46.501208243092265</c:v>
                </c:pt>
                <c:pt idx="81">
                  <c:v>54.138732893777302</c:v>
                </c:pt>
                <c:pt idx="82">
                  <c:v>53.276315336962625</c:v>
                </c:pt>
                <c:pt idx="83">
                  <c:v>56.762916471762601</c:v>
                </c:pt>
                <c:pt idx="84">
                  <c:v>58.121077554291432</c:v>
                </c:pt>
                <c:pt idx="85">
                  <c:v>57.548679352879475</c:v>
                </c:pt>
                <c:pt idx="86">
                  <c:v>53.256863989598919</c:v>
                </c:pt>
                <c:pt idx="87">
                  <c:v>50.486768028518803</c:v>
                </c:pt>
                <c:pt idx="88">
                  <c:v>51.331240411822762</c:v>
                </c:pt>
                <c:pt idx="89">
                  <c:v>48.532466923608787</c:v>
                </c:pt>
                <c:pt idx="90">
                  <c:v>50.344848686636162</c:v>
                </c:pt>
                <c:pt idx="91">
                  <c:v>47.141378697743392</c:v>
                </c:pt>
                <c:pt idx="92">
                  <c:v>44.293147539121399</c:v>
                </c:pt>
                <c:pt idx="93">
                  <c:v>50.746429672448613</c:v>
                </c:pt>
                <c:pt idx="94">
                  <c:v>46.991608890224668</c:v>
                </c:pt>
                <c:pt idx="95">
                  <c:v>50.350614124051951</c:v>
                </c:pt>
                <c:pt idx="96">
                  <c:v>46.851759689326272</c:v>
                </c:pt>
                <c:pt idx="97">
                  <c:v>46.38849360584851</c:v>
                </c:pt>
                <c:pt idx="98">
                  <c:v>45.391767021517708</c:v>
                </c:pt>
                <c:pt idx="99">
                  <c:v>41.18161232821474</c:v>
                </c:pt>
                <c:pt idx="100">
                  <c:v>43.734733669981537</c:v>
                </c:pt>
                <c:pt idx="101">
                  <c:v>50.050592921393587</c:v>
                </c:pt>
                <c:pt idx="102">
                  <c:v>40.950265871195057</c:v>
                </c:pt>
                <c:pt idx="103">
                  <c:v>36.046831233879281</c:v>
                </c:pt>
                <c:pt idx="104">
                  <c:v>35.607286399919118</c:v>
                </c:pt>
                <c:pt idx="105">
                  <c:v>30.956814241355946</c:v>
                </c:pt>
                <c:pt idx="106">
                  <c:v>35.902903138101394</c:v>
                </c:pt>
                <c:pt idx="107">
                  <c:v>35.640315316789135</c:v>
                </c:pt>
                <c:pt idx="108">
                  <c:v>36.887431814726632</c:v>
                </c:pt>
                <c:pt idx="109">
                  <c:v>35.58283694766191</c:v>
                </c:pt>
                <c:pt idx="110">
                  <c:v>32.940679636838176</c:v>
                </c:pt>
                <c:pt idx="111">
                  <c:v>39.210168555789046</c:v>
                </c:pt>
                <c:pt idx="112">
                  <c:v>40.135532755265139</c:v>
                </c:pt>
                <c:pt idx="113">
                  <c:v>39.177687025136898</c:v>
                </c:pt>
                <c:pt idx="114">
                  <c:v>39.234385990408015</c:v>
                </c:pt>
                <c:pt idx="115">
                  <c:v>43.251209444845884</c:v>
                </c:pt>
                <c:pt idx="116">
                  <c:v>41.144636748632117</c:v>
                </c:pt>
                <c:pt idx="117">
                  <c:v>40.962855299156004</c:v>
                </c:pt>
                <c:pt idx="118">
                  <c:v>34.240657523691929</c:v>
                </c:pt>
                <c:pt idx="119">
                  <c:v>37.574870393446595</c:v>
                </c:pt>
                <c:pt idx="120">
                  <c:v>40.240535183101876</c:v>
                </c:pt>
                <c:pt idx="121">
                  <c:v>38.294075584451512</c:v>
                </c:pt>
                <c:pt idx="122">
                  <c:v>42.235166978697713</c:v>
                </c:pt>
                <c:pt idx="123">
                  <c:v>42.019645459203055</c:v>
                </c:pt>
                <c:pt idx="124">
                  <c:v>30.37726692745591</c:v>
                </c:pt>
                <c:pt idx="125">
                  <c:v>32.908818896121353</c:v>
                </c:pt>
                <c:pt idx="126">
                  <c:v>34.70952392295009</c:v>
                </c:pt>
                <c:pt idx="127">
                  <c:v>36.365841615123728</c:v>
                </c:pt>
                <c:pt idx="128">
                  <c:v>38.090699107108634</c:v>
                </c:pt>
                <c:pt idx="129">
                  <c:v>34.618756314844973</c:v>
                </c:pt>
                <c:pt idx="130">
                  <c:v>42.111516002143517</c:v>
                </c:pt>
                <c:pt idx="131">
                  <c:v>45.253840537378856</c:v>
                </c:pt>
                <c:pt idx="132">
                  <c:v>46.964689440407824</c:v>
                </c:pt>
                <c:pt idx="133">
                  <c:v>56.836317319194222</c:v>
                </c:pt>
                <c:pt idx="134">
                  <c:v>52.284445641125068</c:v>
                </c:pt>
                <c:pt idx="135">
                  <c:v>35.617323346455301</c:v>
                </c:pt>
                <c:pt idx="136">
                  <c:v>40.041016591187997</c:v>
                </c:pt>
                <c:pt idx="137">
                  <c:v>33.261845025023526</c:v>
                </c:pt>
                <c:pt idx="138">
                  <c:v>38.586551726274855</c:v>
                </c:pt>
                <c:pt idx="139">
                  <c:v>40.252804927549292</c:v>
                </c:pt>
                <c:pt idx="140">
                  <c:v>38.973592195072172</c:v>
                </c:pt>
                <c:pt idx="141">
                  <c:v>43.225986998839296</c:v>
                </c:pt>
                <c:pt idx="142">
                  <c:v>30.539319238858649</c:v>
                </c:pt>
                <c:pt idx="143">
                  <c:v>34.050512099256565</c:v>
                </c:pt>
                <c:pt idx="144">
                  <c:v>39.597003791420498</c:v>
                </c:pt>
                <c:pt idx="145">
                  <c:v>39.295310116097106</c:v>
                </c:pt>
                <c:pt idx="146">
                  <c:v>36.244560577500934</c:v>
                </c:pt>
                <c:pt idx="147">
                  <c:v>46.563583933479812</c:v>
                </c:pt>
                <c:pt idx="148">
                  <c:v>54.482578467507359</c:v>
                </c:pt>
                <c:pt idx="149">
                  <c:v>57.206476498384511</c:v>
                </c:pt>
                <c:pt idx="150">
                  <c:v>63.438150485305613</c:v>
                </c:pt>
                <c:pt idx="151">
                  <c:v>70.930851668462921</c:v>
                </c:pt>
                <c:pt idx="152">
                  <c:v>76.402529956423635</c:v>
                </c:pt>
                <c:pt idx="153">
                  <c:v>71.789603095593364</c:v>
                </c:pt>
                <c:pt idx="154">
                  <c:v>85.120443452096538</c:v>
                </c:pt>
                <c:pt idx="155">
                  <c:v>92.647030170521703</c:v>
                </c:pt>
                <c:pt idx="156">
                  <c:v>102.77808861460954</c:v>
                </c:pt>
                <c:pt idx="157">
                  <c:v>109.40873153052652</c:v>
                </c:pt>
                <c:pt idx="158">
                  <c:v>117.87076119228591</c:v>
                </c:pt>
                <c:pt idx="159">
                  <c:v>107.3390786118626</c:v>
                </c:pt>
                <c:pt idx="160">
                  <c:v>117.45991108099689</c:v>
                </c:pt>
                <c:pt idx="161">
                  <c:v>120.94453990082977</c:v>
                </c:pt>
                <c:pt idx="162">
                  <c:v>131.12986972700355</c:v>
                </c:pt>
                <c:pt idx="163">
                  <c:v>135.71467954444884</c:v>
                </c:pt>
                <c:pt idx="164">
                  <c:v>149.47610916592828</c:v>
                </c:pt>
                <c:pt idx="165">
                  <c:v>164.70595422917833</c:v>
                </c:pt>
                <c:pt idx="166">
                  <c:v>164.15521638876669</c:v>
                </c:pt>
                <c:pt idx="167">
                  <c:v>169.99240776404372</c:v>
                </c:pt>
                <c:pt idx="168">
                  <c:v>167.6704190943932</c:v>
                </c:pt>
                <c:pt idx="169">
                  <c:v>139.13798641891483</c:v>
                </c:pt>
                <c:pt idx="170">
                  <c:v>137.17543144394625</c:v>
                </c:pt>
                <c:pt idx="171">
                  <c:v>109.38253093758813</c:v>
                </c:pt>
                <c:pt idx="172">
                  <c:v>88.91526222230911</c:v>
                </c:pt>
                <c:pt idx="173">
                  <c:v>93.42748762349602</c:v>
                </c:pt>
                <c:pt idx="174">
                  <c:v>93.978358270444872</c:v>
                </c:pt>
                <c:pt idx="175">
                  <c:v>97.214607763113108</c:v>
                </c:pt>
                <c:pt idx="176">
                  <c:v>93.513986233069858</c:v>
                </c:pt>
                <c:pt idx="177">
                  <c:v>99.428957995554015</c:v>
                </c:pt>
                <c:pt idx="178">
                  <c:v>125.32646860526344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64-46A8-A277-6C6121B749F7}"/>
            </c:ext>
          </c:extLst>
        </c:ser>
        <c:ser>
          <c:idx val="0"/>
          <c:order val="2"/>
          <c:tx>
            <c:strRef>
              <c:f>'DHUTHUT5 1661__A'!$D$1</c:f>
              <c:strCache>
                <c:ptCount val="1"/>
                <c:pt idx="0">
                  <c:v> HDL-BP 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cat>
            <c:strRef>
              <c:f>'DHUTHUT5 1661__A'!$C$2:$C$180</c:f>
              <c:strCache>
                <c:ptCount val="179"/>
                <c:pt idx="0">
                  <c:v>8:25</c:v>
                </c:pt>
                <c:pt idx="1">
                  <c:v>8:30</c:v>
                </c:pt>
                <c:pt idx="2">
                  <c:v>8:35</c:v>
                </c:pt>
                <c:pt idx="3">
                  <c:v>8:40</c:v>
                </c:pt>
                <c:pt idx="4">
                  <c:v>8:45</c:v>
                </c:pt>
                <c:pt idx="5">
                  <c:v>8:50</c:v>
                </c:pt>
                <c:pt idx="6">
                  <c:v>8:55</c:v>
                </c:pt>
                <c:pt idx="7">
                  <c:v>9:00</c:v>
                </c:pt>
                <c:pt idx="8">
                  <c:v>9:05</c:v>
                </c:pt>
                <c:pt idx="9">
                  <c:v>9:10</c:v>
                </c:pt>
                <c:pt idx="10">
                  <c:v>9:15</c:v>
                </c:pt>
                <c:pt idx="11">
                  <c:v>9:20</c:v>
                </c:pt>
                <c:pt idx="12">
                  <c:v>9:25</c:v>
                </c:pt>
                <c:pt idx="13">
                  <c:v>9:30</c:v>
                </c:pt>
                <c:pt idx="14">
                  <c:v>9:35</c:v>
                </c:pt>
                <c:pt idx="15">
                  <c:v>9:40</c:v>
                </c:pt>
                <c:pt idx="16">
                  <c:v>9:45</c:v>
                </c:pt>
                <c:pt idx="17">
                  <c:v>9:50</c:v>
                </c:pt>
                <c:pt idx="18">
                  <c:v>9:55</c:v>
                </c:pt>
                <c:pt idx="19">
                  <c:v>10:00</c:v>
                </c:pt>
                <c:pt idx="20">
                  <c:v>10:05</c:v>
                </c:pt>
                <c:pt idx="21">
                  <c:v>10:10</c:v>
                </c:pt>
                <c:pt idx="22">
                  <c:v>10:15</c:v>
                </c:pt>
                <c:pt idx="23">
                  <c:v>10:20</c:v>
                </c:pt>
                <c:pt idx="24">
                  <c:v>10:25</c:v>
                </c:pt>
                <c:pt idx="25">
                  <c:v>10:30</c:v>
                </c:pt>
                <c:pt idx="26">
                  <c:v>10:35</c:v>
                </c:pt>
                <c:pt idx="27">
                  <c:v>10:40</c:v>
                </c:pt>
                <c:pt idx="28">
                  <c:v>10:45</c:v>
                </c:pt>
                <c:pt idx="29">
                  <c:v>10:50</c:v>
                </c:pt>
                <c:pt idx="30">
                  <c:v>10:55</c:v>
                </c:pt>
                <c:pt idx="31">
                  <c:v>11:00</c:v>
                </c:pt>
                <c:pt idx="32">
                  <c:v>11:05</c:v>
                </c:pt>
                <c:pt idx="33">
                  <c:v>11:10</c:v>
                </c:pt>
                <c:pt idx="34">
                  <c:v>11:15</c:v>
                </c:pt>
                <c:pt idx="35">
                  <c:v>11:20</c:v>
                </c:pt>
                <c:pt idx="36">
                  <c:v>11:25</c:v>
                </c:pt>
                <c:pt idx="37">
                  <c:v>11:30</c:v>
                </c:pt>
                <c:pt idx="38">
                  <c:v>11:35</c:v>
                </c:pt>
                <c:pt idx="39">
                  <c:v>11:40</c:v>
                </c:pt>
                <c:pt idx="40">
                  <c:v>11:45</c:v>
                </c:pt>
                <c:pt idx="41">
                  <c:v>11:50</c:v>
                </c:pt>
                <c:pt idx="42">
                  <c:v>11:55</c:v>
                </c:pt>
                <c:pt idx="43">
                  <c:v>12:00</c:v>
                </c:pt>
                <c:pt idx="44">
                  <c:v>12:05</c:v>
                </c:pt>
                <c:pt idx="45">
                  <c:v>12:10</c:v>
                </c:pt>
                <c:pt idx="46">
                  <c:v>12:15</c:v>
                </c:pt>
                <c:pt idx="47">
                  <c:v>12:20</c:v>
                </c:pt>
                <c:pt idx="48">
                  <c:v>12:25</c:v>
                </c:pt>
                <c:pt idx="49">
                  <c:v>12:30</c:v>
                </c:pt>
                <c:pt idx="50">
                  <c:v>12:35</c:v>
                </c:pt>
                <c:pt idx="51">
                  <c:v>12:40</c:v>
                </c:pt>
                <c:pt idx="52">
                  <c:v>12:45</c:v>
                </c:pt>
                <c:pt idx="53">
                  <c:v>12:50</c:v>
                </c:pt>
                <c:pt idx="54">
                  <c:v>12:55</c:v>
                </c:pt>
                <c:pt idx="55">
                  <c:v>13:00</c:v>
                </c:pt>
                <c:pt idx="56">
                  <c:v>13:05</c:v>
                </c:pt>
                <c:pt idx="57">
                  <c:v>13:10</c:v>
                </c:pt>
                <c:pt idx="58">
                  <c:v>13:15</c:v>
                </c:pt>
                <c:pt idx="59">
                  <c:v>13:20</c:v>
                </c:pt>
                <c:pt idx="60">
                  <c:v>13:25</c:v>
                </c:pt>
                <c:pt idx="61">
                  <c:v>13:30</c:v>
                </c:pt>
                <c:pt idx="62">
                  <c:v>13:35</c:v>
                </c:pt>
                <c:pt idx="63">
                  <c:v>13:40</c:v>
                </c:pt>
                <c:pt idx="64">
                  <c:v>13:45</c:v>
                </c:pt>
                <c:pt idx="65">
                  <c:v>13:50</c:v>
                </c:pt>
                <c:pt idx="66">
                  <c:v>13:55</c:v>
                </c:pt>
                <c:pt idx="67">
                  <c:v>14:00</c:v>
                </c:pt>
                <c:pt idx="68">
                  <c:v>14:05</c:v>
                </c:pt>
                <c:pt idx="69">
                  <c:v>14:10</c:v>
                </c:pt>
                <c:pt idx="70">
                  <c:v>14:15</c:v>
                </c:pt>
                <c:pt idx="71">
                  <c:v>14:20</c:v>
                </c:pt>
                <c:pt idx="72">
                  <c:v>14:25</c:v>
                </c:pt>
                <c:pt idx="73">
                  <c:v>14:30</c:v>
                </c:pt>
                <c:pt idx="74">
                  <c:v>14:35</c:v>
                </c:pt>
                <c:pt idx="75">
                  <c:v>14:40</c:v>
                </c:pt>
                <c:pt idx="76">
                  <c:v>14:45</c:v>
                </c:pt>
                <c:pt idx="77">
                  <c:v>14:50</c:v>
                </c:pt>
                <c:pt idx="78">
                  <c:v>14:55</c:v>
                </c:pt>
                <c:pt idx="79">
                  <c:v>15:00</c:v>
                </c:pt>
                <c:pt idx="80">
                  <c:v>15:05</c:v>
                </c:pt>
                <c:pt idx="81">
                  <c:v>15:10</c:v>
                </c:pt>
                <c:pt idx="82">
                  <c:v>15:15</c:v>
                </c:pt>
                <c:pt idx="83">
                  <c:v>15:20</c:v>
                </c:pt>
                <c:pt idx="84">
                  <c:v>15:25</c:v>
                </c:pt>
                <c:pt idx="85">
                  <c:v>15:30</c:v>
                </c:pt>
                <c:pt idx="86">
                  <c:v>15:35</c:v>
                </c:pt>
                <c:pt idx="87">
                  <c:v>15:40</c:v>
                </c:pt>
                <c:pt idx="88">
                  <c:v>15:41</c:v>
                </c:pt>
                <c:pt idx="89">
                  <c:v>15:45</c:v>
                </c:pt>
                <c:pt idx="90">
                  <c:v>15:50</c:v>
                </c:pt>
                <c:pt idx="91">
                  <c:v>15:55</c:v>
                </c:pt>
                <c:pt idx="92">
                  <c:v>16:00</c:v>
                </c:pt>
                <c:pt idx="93">
                  <c:v>16:05</c:v>
                </c:pt>
                <c:pt idx="94">
                  <c:v>16:10</c:v>
                </c:pt>
                <c:pt idx="95">
                  <c:v>16:14</c:v>
                </c:pt>
                <c:pt idx="96">
                  <c:v>16:15</c:v>
                </c:pt>
                <c:pt idx="97">
                  <c:v>16:20</c:v>
                </c:pt>
                <c:pt idx="98">
                  <c:v>16:25</c:v>
                </c:pt>
                <c:pt idx="99">
                  <c:v>16:30</c:v>
                </c:pt>
                <c:pt idx="100">
                  <c:v>16:33</c:v>
                </c:pt>
                <c:pt idx="101">
                  <c:v>16:35</c:v>
                </c:pt>
                <c:pt idx="102">
                  <c:v>16:40</c:v>
                </c:pt>
                <c:pt idx="103">
                  <c:v>16:45</c:v>
                </c:pt>
                <c:pt idx="104">
                  <c:v>16:50</c:v>
                </c:pt>
                <c:pt idx="105">
                  <c:v>16:55</c:v>
                </c:pt>
                <c:pt idx="106">
                  <c:v>17:00</c:v>
                </c:pt>
                <c:pt idx="107">
                  <c:v>17:05</c:v>
                </c:pt>
                <c:pt idx="108">
                  <c:v>17:10</c:v>
                </c:pt>
                <c:pt idx="109">
                  <c:v>17:15</c:v>
                </c:pt>
                <c:pt idx="110">
                  <c:v>17:20</c:v>
                </c:pt>
                <c:pt idx="111">
                  <c:v>17:25</c:v>
                </c:pt>
                <c:pt idx="112">
                  <c:v>17:30</c:v>
                </c:pt>
                <c:pt idx="113">
                  <c:v>17:35</c:v>
                </c:pt>
                <c:pt idx="114">
                  <c:v>17:40</c:v>
                </c:pt>
                <c:pt idx="115">
                  <c:v>17:45</c:v>
                </c:pt>
                <c:pt idx="116">
                  <c:v>17:50</c:v>
                </c:pt>
                <c:pt idx="117">
                  <c:v>17:55</c:v>
                </c:pt>
                <c:pt idx="118">
                  <c:v>18:00</c:v>
                </c:pt>
                <c:pt idx="119">
                  <c:v>18:05</c:v>
                </c:pt>
                <c:pt idx="120">
                  <c:v>18:10</c:v>
                </c:pt>
                <c:pt idx="121">
                  <c:v>18:15</c:v>
                </c:pt>
                <c:pt idx="122">
                  <c:v>18:20</c:v>
                </c:pt>
                <c:pt idx="123">
                  <c:v>18:25</c:v>
                </c:pt>
                <c:pt idx="124">
                  <c:v>18:30</c:v>
                </c:pt>
                <c:pt idx="125">
                  <c:v>18:35</c:v>
                </c:pt>
                <c:pt idx="126">
                  <c:v>18:37</c:v>
                </c:pt>
                <c:pt idx="127">
                  <c:v>18:40</c:v>
                </c:pt>
                <c:pt idx="128">
                  <c:v>18:45</c:v>
                </c:pt>
                <c:pt idx="129">
                  <c:v>18:50</c:v>
                </c:pt>
                <c:pt idx="130">
                  <c:v>18:55</c:v>
                </c:pt>
                <c:pt idx="131">
                  <c:v>19:00</c:v>
                </c:pt>
                <c:pt idx="132">
                  <c:v>19:05</c:v>
                </c:pt>
                <c:pt idx="133">
                  <c:v>19:10</c:v>
                </c:pt>
                <c:pt idx="134">
                  <c:v>19:15</c:v>
                </c:pt>
                <c:pt idx="135">
                  <c:v>19:20</c:v>
                </c:pt>
                <c:pt idx="136">
                  <c:v>19:25</c:v>
                </c:pt>
                <c:pt idx="137">
                  <c:v>19:30</c:v>
                </c:pt>
                <c:pt idx="138">
                  <c:v>19:35</c:v>
                </c:pt>
                <c:pt idx="139">
                  <c:v>19:40</c:v>
                </c:pt>
                <c:pt idx="140">
                  <c:v>19:45</c:v>
                </c:pt>
                <c:pt idx="141">
                  <c:v>19:50</c:v>
                </c:pt>
                <c:pt idx="142">
                  <c:v>19:55</c:v>
                </c:pt>
                <c:pt idx="143">
                  <c:v>20:00</c:v>
                </c:pt>
                <c:pt idx="144">
                  <c:v>20:05</c:v>
                </c:pt>
                <c:pt idx="145">
                  <c:v>20:10</c:v>
                </c:pt>
                <c:pt idx="146">
                  <c:v>20:15</c:v>
                </c:pt>
                <c:pt idx="147">
                  <c:v>20:20</c:v>
                </c:pt>
                <c:pt idx="148">
                  <c:v>20:25</c:v>
                </c:pt>
                <c:pt idx="149">
                  <c:v>20:30</c:v>
                </c:pt>
                <c:pt idx="150">
                  <c:v>20:35</c:v>
                </c:pt>
                <c:pt idx="151">
                  <c:v>20:40</c:v>
                </c:pt>
                <c:pt idx="152">
                  <c:v>20:45</c:v>
                </c:pt>
                <c:pt idx="153">
                  <c:v>20:50</c:v>
                </c:pt>
                <c:pt idx="154">
                  <c:v>20:55</c:v>
                </c:pt>
                <c:pt idx="155">
                  <c:v>21:00</c:v>
                </c:pt>
                <c:pt idx="156">
                  <c:v>21:05</c:v>
                </c:pt>
                <c:pt idx="157">
                  <c:v>21:10</c:v>
                </c:pt>
                <c:pt idx="158">
                  <c:v>21:15</c:v>
                </c:pt>
                <c:pt idx="159">
                  <c:v>21:20</c:v>
                </c:pt>
                <c:pt idx="160">
                  <c:v>21:25</c:v>
                </c:pt>
                <c:pt idx="161">
                  <c:v>21:30</c:v>
                </c:pt>
                <c:pt idx="162">
                  <c:v>21:35</c:v>
                </c:pt>
                <c:pt idx="163">
                  <c:v>21:40</c:v>
                </c:pt>
                <c:pt idx="164">
                  <c:v>21:45</c:v>
                </c:pt>
                <c:pt idx="165">
                  <c:v>21:50</c:v>
                </c:pt>
                <c:pt idx="166">
                  <c:v>21:55</c:v>
                </c:pt>
                <c:pt idx="167">
                  <c:v>22:00</c:v>
                </c:pt>
                <c:pt idx="168">
                  <c:v>22:05</c:v>
                </c:pt>
                <c:pt idx="169">
                  <c:v>22:10</c:v>
                </c:pt>
                <c:pt idx="170">
                  <c:v>22:15</c:v>
                </c:pt>
                <c:pt idx="171">
                  <c:v>22:16</c:v>
                </c:pt>
                <c:pt idx="172">
                  <c:v>22:20</c:v>
                </c:pt>
                <c:pt idx="173">
                  <c:v>22:25</c:v>
                </c:pt>
                <c:pt idx="174">
                  <c:v>22:30</c:v>
                </c:pt>
                <c:pt idx="175">
                  <c:v>22:35</c:v>
                </c:pt>
                <c:pt idx="176">
                  <c:v>22:40</c:v>
                </c:pt>
                <c:pt idx="177">
                  <c:v>22:45</c:v>
                </c:pt>
                <c:pt idx="178">
                  <c:v>22:50</c:v>
                </c:pt>
              </c:strCache>
            </c:strRef>
          </c:cat>
          <c:val>
            <c:numRef>
              <c:f>'DHUTHUT5 1661__A'!$D$2:$D$180</c:f>
              <c:numCache>
                <c:formatCode>_(* #,##0_);_(* \(#,##0\);_(* "-"??_);_(@_)</c:formatCode>
                <c:ptCount val="179"/>
                <c:pt idx="0">
                  <c:v>58.62071053632382</c:v>
                </c:pt>
                <c:pt idx="1">
                  <c:v>59.127493781208948</c:v>
                </c:pt>
                <c:pt idx="2">
                  <c:v>61.015497966400631</c:v>
                </c:pt>
                <c:pt idx="3">
                  <c:v>63.782206400722224</c:v>
                </c:pt>
                <c:pt idx="4">
                  <c:v>66.710614022100188</c:v>
                </c:pt>
                <c:pt idx="5">
                  <c:v>67.411858374194964</c:v>
                </c:pt>
                <c:pt idx="6">
                  <c:v>71.529984257217578</c:v>
                </c:pt>
                <c:pt idx="7">
                  <c:v>63.841412620792696</c:v>
                </c:pt>
                <c:pt idx="8">
                  <c:v>52.587828718401191</c:v>
                </c:pt>
                <c:pt idx="9">
                  <c:v>62.526679147261476</c:v>
                </c:pt>
                <c:pt idx="10">
                  <c:v>61.322688905185025</c:v>
                </c:pt>
                <c:pt idx="11">
                  <c:v>59.303664872078372</c:v>
                </c:pt>
                <c:pt idx="12">
                  <c:v>55.7287879005154</c:v>
                </c:pt>
                <c:pt idx="13">
                  <c:v>53.610305942117726</c:v>
                </c:pt>
                <c:pt idx="14">
                  <c:v>55.054747516174672</c:v>
                </c:pt>
                <c:pt idx="15">
                  <c:v>56.385468347083297</c:v>
                </c:pt>
                <c:pt idx="16">
                  <c:v>51.475333702171461</c:v>
                </c:pt>
                <c:pt idx="17">
                  <c:v>48.641716392474549</c:v>
                </c:pt>
                <c:pt idx="18">
                  <c:v>47.714669993042193</c:v>
                </c:pt>
                <c:pt idx="19">
                  <c:v>50.512461765383279</c:v>
                </c:pt>
                <c:pt idx="20">
                  <c:v>54.117112168430324</c:v>
                </c:pt>
                <c:pt idx="21">
                  <c:v>49.184142454362885</c:v>
                </c:pt>
                <c:pt idx="22">
                  <c:v>43.497423842578677</c:v>
                </c:pt>
                <c:pt idx="23">
                  <c:v>48.285199125166159</c:v>
                </c:pt>
                <c:pt idx="24">
                  <c:v>57.909807661215126</c:v>
                </c:pt>
                <c:pt idx="25">
                  <c:v>45.712596995046034</c:v>
                </c:pt>
                <c:pt idx="26">
                  <c:v>45.450925566158539</c:v>
                </c:pt>
                <c:pt idx="27">
                  <c:v>46.998970782801727</c:v>
                </c:pt>
                <c:pt idx="28">
                  <c:v>43.519702538225282</c:v>
                </c:pt>
                <c:pt idx="29">
                  <c:v>38.622604529280622</c:v>
                </c:pt>
                <c:pt idx="30">
                  <c:v>41.373319155097654</c:v>
                </c:pt>
                <c:pt idx="31">
                  <c:v>40.182738226077312</c:v>
                </c:pt>
                <c:pt idx="32">
                  <c:v>37.341822457078635</c:v>
                </c:pt>
                <c:pt idx="33">
                  <c:v>48.367979075089721</c:v>
                </c:pt>
                <c:pt idx="34">
                  <c:v>47.473064265952701</c:v>
                </c:pt>
                <c:pt idx="35">
                  <c:v>43.02190712891823</c:v>
                </c:pt>
                <c:pt idx="36">
                  <c:v>39.568050412357259</c:v>
                </c:pt>
                <c:pt idx="37">
                  <c:v>39.900425358057099</c:v>
                </c:pt>
                <c:pt idx="38">
                  <c:v>39.957402231752894</c:v>
                </c:pt>
                <c:pt idx="39">
                  <c:v>35.108628801578327</c:v>
                </c:pt>
                <c:pt idx="40">
                  <c:v>37.911155539270965</c:v>
                </c:pt>
                <c:pt idx="41">
                  <c:v>42.424948886860435</c:v>
                </c:pt>
                <c:pt idx="42">
                  <c:v>44.159740787386113</c:v>
                </c:pt>
                <c:pt idx="43">
                  <c:v>25.071921080341056</c:v>
                </c:pt>
                <c:pt idx="44">
                  <c:v>32.823985263761628</c:v>
                </c:pt>
                <c:pt idx="45">
                  <c:v>29.788941629034408</c:v>
                </c:pt>
                <c:pt idx="46">
                  <c:v>40.509347083805537</c:v>
                </c:pt>
                <c:pt idx="47">
                  <c:v>24.2883014620305</c:v>
                </c:pt>
                <c:pt idx="48">
                  <c:v>26.750963721215797</c:v>
                </c:pt>
                <c:pt idx="49">
                  <c:v>27.850334225201088</c:v>
                </c:pt>
                <c:pt idx="50">
                  <c:v>29.151040532305863</c:v>
                </c:pt>
                <c:pt idx="51">
                  <c:v>20.896156726358878</c:v>
                </c:pt>
                <c:pt idx="52">
                  <c:v>14.441570523141092</c:v>
                </c:pt>
                <c:pt idx="53">
                  <c:v>25.532369449094631</c:v>
                </c:pt>
                <c:pt idx="54">
                  <c:v>27.150977202127027</c:v>
                </c:pt>
                <c:pt idx="55">
                  <c:v>34.525772256453642</c:v>
                </c:pt>
                <c:pt idx="56">
                  <c:v>33.570933396077002</c:v>
                </c:pt>
                <c:pt idx="57">
                  <c:v>35.312758186051127</c:v>
                </c:pt>
                <c:pt idx="58">
                  <c:v>29.490573449347515</c:v>
                </c:pt>
                <c:pt idx="59">
                  <c:v>22.95014055889602</c:v>
                </c:pt>
                <c:pt idx="60">
                  <c:v>24.61909240166537</c:v>
                </c:pt>
                <c:pt idx="61">
                  <c:v>20.647943737108434</c:v>
                </c:pt>
                <c:pt idx="62">
                  <c:v>19.369760108953781</c:v>
                </c:pt>
                <c:pt idx="63">
                  <c:v>16.125719677391533</c:v>
                </c:pt>
                <c:pt idx="64">
                  <c:v>18.261816763823585</c:v>
                </c:pt>
                <c:pt idx="65">
                  <c:v>18.014443818862748</c:v>
                </c:pt>
                <c:pt idx="66">
                  <c:v>24.704275220674468</c:v>
                </c:pt>
                <c:pt idx="67">
                  <c:v>19.805731920706069</c:v>
                </c:pt>
                <c:pt idx="68">
                  <c:v>18.916421611516412</c:v>
                </c:pt>
                <c:pt idx="69">
                  <c:v>18.632279109315864</c:v>
                </c:pt>
                <c:pt idx="70">
                  <c:v>18.181585647467394</c:v>
                </c:pt>
                <c:pt idx="71">
                  <c:v>17.516020418849553</c:v>
                </c:pt>
                <c:pt idx="72">
                  <c:v>24.049534258070747</c:v>
                </c:pt>
                <c:pt idx="73">
                  <c:v>18.835901085587775</c:v>
                </c:pt>
                <c:pt idx="74">
                  <c:v>22.31814346340504</c:v>
                </c:pt>
                <c:pt idx="75">
                  <c:v>22.109740650394055</c:v>
                </c:pt>
                <c:pt idx="76">
                  <c:v>18.314965270757309</c:v>
                </c:pt>
                <c:pt idx="77">
                  <c:v>16.531754796311883</c:v>
                </c:pt>
                <c:pt idx="78">
                  <c:v>17.845548517146756</c:v>
                </c:pt>
                <c:pt idx="79">
                  <c:v>20.521237638691755</c:v>
                </c:pt>
                <c:pt idx="80">
                  <c:v>30.677716332739635</c:v>
                </c:pt>
                <c:pt idx="81">
                  <c:v>26.244248792181452</c:v>
                </c:pt>
                <c:pt idx="82">
                  <c:v>22.926382432518874</c:v>
                </c:pt>
                <c:pt idx="83">
                  <c:v>27.729276176552801</c:v>
                </c:pt>
                <c:pt idx="84">
                  <c:v>27.485683953627319</c:v>
                </c:pt>
                <c:pt idx="85">
                  <c:v>24.744080512356735</c:v>
                </c:pt>
                <c:pt idx="86">
                  <c:v>20.539906897056365</c:v>
                </c:pt>
                <c:pt idx="87">
                  <c:v>21.240487968046303</c:v>
                </c:pt>
                <c:pt idx="88">
                  <c:v>21.395521446130292</c:v>
                </c:pt>
                <c:pt idx="89">
                  <c:v>21.585250881662397</c:v>
                </c:pt>
                <c:pt idx="90">
                  <c:v>22.717616709221048</c:v>
                </c:pt>
                <c:pt idx="91">
                  <c:v>21.892623936505299</c:v>
                </c:pt>
                <c:pt idx="92">
                  <c:v>21.325213142978519</c:v>
                </c:pt>
                <c:pt idx="93">
                  <c:v>27.682387752988333</c:v>
                </c:pt>
                <c:pt idx="94">
                  <c:v>20.179339928985872</c:v>
                </c:pt>
                <c:pt idx="95">
                  <c:v>25.239033304941074</c:v>
                </c:pt>
                <c:pt idx="96">
                  <c:v>21.828270047821977</c:v>
                </c:pt>
                <c:pt idx="97">
                  <c:v>21.980201198459898</c:v>
                </c:pt>
                <c:pt idx="98">
                  <c:v>23.747361742653862</c:v>
                </c:pt>
                <c:pt idx="99">
                  <c:v>20.506935799522559</c:v>
                </c:pt>
                <c:pt idx="100">
                  <c:v>22.763404374107978</c:v>
                </c:pt>
                <c:pt idx="101">
                  <c:v>28.625409113352973</c:v>
                </c:pt>
                <c:pt idx="102">
                  <c:v>19.049251448349313</c:v>
                </c:pt>
                <c:pt idx="103">
                  <c:v>21.415524360395619</c:v>
                </c:pt>
                <c:pt idx="104">
                  <c:v>22.725464360372154</c:v>
                </c:pt>
                <c:pt idx="105">
                  <c:v>18.855524752201134</c:v>
                </c:pt>
                <c:pt idx="106">
                  <c:v>23.588591754758657</c:v>
                </c:pt>
                <c:pt idx="107">
                  <c:v>23.378383637607079</c:v>
                </c:pt>
                <c:pt idx="108">
                  <c:v>24.507806811226654</c:v>
                </c:pt>
                <c:pt idx="109">
                  <c:v>23.503386087438141</c:v>
                </c:pt>
                <c:pt idx="110">
                  <c:v>20.6854836624596</c:v>
                </c:pt>
                <c:pt idx="111">
                  <c:v>26.948693623156576</c:v>
                </c:pt>
                <c:pt idx="112">
                  <c:v>27.09168702527516</c:v>
                </c:pt>
                <c:pt idx="113">
                  <c:v>21.033404701385422</c:v>
                </c:pt>
                <c:pt idx="114">
                  <c:v>21.187745884731349</c:v>
                </c:pt>
                <c:pt idx="115">
                  <c:v>29.308074585341188</c:v>
                </c:pt>
                <c:pt idx="116">
                  <c:v>25.171764991420439</c:v>
                </c:pt>
                <c:pt idx="117">
                  <c:v>26.251112358548969</c:v>
                </c:pt>
                <c:pt idx="118">
                  <c:v>17.737729029410175</c:v>
                </c:pt>
                <c:pt idx="119">
                  <c:v>20.528136380003613</c:v>
                </c:pt>
                <c:pt idx="120">
                  <c:v>24.286651808258377</c:v>
                </c:pt>
                <c:pt idx="121">
                  <c:v>23.170962122194179</c:v>
                </c:pt>
                <c:pt idx="122">
                  <c:v>27.809144040512987</c:v>
                </c:pt>
                <c:pt idx="123">
                  <c:v>26.009620388907702</c:v>
                </c:pt>
                <c:pt idx="124">
                  <c:v>15.001421140417124</c:v>
                </c:pt>
                <c:pt idx="125">
                  <c:v>17.356704572533978</c:v>
                </c:pt>
                <c:pt idx="126">
                  <c:v>20.042020990334787</c:v>
                </c:pt>
                <c:pt idx="127">
                  <c:v>22.017004627752289</c:v>
                </c:pt>
                <c:pt idx="128">
                  <c:v>23.83175770020059</c:v>
                </c:pt>
                <c:pt idx="129">
                  <c:v>20.26107998960968</c:v>
                </c:pt>
                <c:pt idx="130">
                  <c:v>27.893258832667982</c:v>
                </c:pt>
                <c:pt idx="131">
                  <c:v>31.964967731039621</c:v>
                </c:pt>
                <c:pt idx="132">
                  <c:v>35.315866282801665</c:v>
                </c:pt>
                <c:pt idx="133">
                  <c:v>43.435348163272273</c:v>
                </c:pt>
                <c:pt idx="134">
                  <c:v>30.201451542147041</c:v>
                </c:pt>
                <c:pt idx="135">
                  <c:v>17.75093547170902</c:v>
                </c:pt>
                <c:pt idx="136">
                  <c:v>13.213872655831841</c:v>
                </c:pt>
                <c:pt idx="137">
                  <c:v>24.334370878190153</c:v>
                </c:pt>
                <c:pt idx="138">
                  <c:v>26.305987216949859</c:v>
                </c:pt>
                <c:pt idx="139">
                  <c:v>26.996353212690263</c:v>
                </c:pt>
                <c:pt idx="140">
                  <c:v>26.079111455373763</c:v>
                </c:pt>
                <c:pt idx="141">
                  <c:v>30.103843081059392</c:v>
                </c:pt>
                <c:pt idx="142">
                  <c:v>22.333430796962205</c:v>
                </c:pt>
                <c:pt idx="143">
                  <c:v>24.872119194383657</c:v>
                </c:pt>
                <c:pt idx="144">
                  <c:v>30.445096750605103</c:v>
                </c:pt>
                <c:pt idx="145">
                  <c:v>30.135968092724422</c:v>
                </c:pt>
                <c:pt idx="146">
                  <c:v>27.392480595544438</c:v>
                </c:pt>
                <c:pt idx="147">
                  <c:v>19.07434812896015</c:v>
                </c:pt>
                <c:pt idx="148">
                  <c:v>27.719974553446779</c:v>
                </c:pt>
                <c:pt idx="149">
                  <c:v>31.530830820121782</c:v>
                </c:pt>
                <c:pt idx="150">
                  <c:v>38.283083228683296</c:v>
                </c:pt>
                <c:pt idx="151">
                  <c:v>42.882318813095296</c:v>
                </c:pt>
                <c:pt idx="152">
                  <c:v>42.156217242972403</c:v>
                </c:pt>
                <c:pt idx="153">
                  <c:v>39.893182771210604</c:v>
                </c:pt>
                <c:pt idx="154">
                  <c:v>49.846763621612254</c:v>
                </c:pt>
                <c:pt idx="155">
                  <c:v>54.292608231568266</c:v>
                </c:pt>
                <c:pt idx="156">
                  <c:v>59.48702513875282</c:v>
                </c:pt>
                <c:pt idx="157">
                  <c:v>61.011743749373906</c:v>
                </c:pt>
                <c:pt idx="158">
                  <c:v>47.891233163454515</c:v>
                </c:pt>
                <c:pt idx="159">
                  <c:v>49.775231320469317</c:v>
                </c:pt>
                <c:pt idx="160">
                  <c:v>52.854231457373992</c:v>
                </c:pt>
                <c:pt idx="161">
                  <c:v>52.500456259663103</c:v>
                </c:pt>
                <c:pt idx="162">
                  <c:v>59.146404341185097</c:v>
                </c:pt>
                <c:pt idx="163">
                  <c:v>58.435905849695175</c:v>
                </c:pt>
                <c:pt idx="164">
                  <c:v>70.651091621181905</c:v>
                </c:pt>
                <c:pt idx="165">
                  <c:v>81.019679109854692</c:v>
                </c:pt>
                <c:pt idx="166">
                  <c:v>71.789269802997126</c:v>
                </c:pt>
                <c:pt idx="167">
                  <c:v>48.23060807883266</c:v>
                </c:pt>
                <c:pt idx="168">
                  <c:v>45.701325124647596</c:v>
                </c:pt>
                <c:pt idx="169">
                  <c:v>37.293058069934936</c:v>
                </c:pt>
                <c:pt idx="170">
                  <c:v>24.05418474632026</c:v>
                </c:pt>
                <c:pt idx="171">
                  <c:v>23.122752751925006</c:v>
                </c:pt>
                <c:pt idx="172">
                  <c:v>19.750059487419122</c:v>
                </c:pt>
                <c:pt idx="173">
                  <c:v>27.205739046587929</c:v>
                </c:pt>
                <c:pt idx="174">
                  <c:v>30.115820342254668</c:v>
                </c:pt>
                <c:pt idx="175">
                  <c:v>34.935748613819165</c:v>
                </c:pt>
                <c:pt idx="176">
                  <c:v>45.782974278495274</c:v>
                </c:pt>
                <c:pt idx="177">
                  <c:v>43.7551575163804</c:v>
                </c:pt>
                <c:pt idx="178">
                  <c:v>39.920529601586153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64-46A8-A277-6C6121B74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8986032"/>
        <c:axId val="1248984784"/>
      </c:areaChart>
      <c:lineChart>
        <c:grouping val="standard"/>
        <c:varyColors val="0"/>
        <c:ser>
          <c:idx val="3"/>
          <c:order val="3"/>
          <c:tx>
            <c:strRef>
              <c:f>'DHUTHUT5 1661__A'!$G$1</c:f>
              <c:strCache>
                <c:ptCount val="1"/>
                <c:pt idx="0">
                  <c:v> Offline HSL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'DHUTHUT5 1661__A'!$C$2:$C$180</c:f>
              <c:strCache>
                <c:ptCount val="179"/>
                <c:pt idx="0">
                  <c:v>8:25</c:v>
                </c:pt>
                <c:pt idx="1">
                  <c:v>8:30</c:v>
                </c:pt>
                <c:pt idx="2">
                  <c:v>8:35</c:v>
                </c:pt>
                <c:pt idx="3">
                  <c:v>8:40</c:v>
                </c:pt>
                <c:pt idx="4">
                  <c:v>8:45</c:v>
                </c:pt>
                <c:pt idx="5">
                  <c:v>8:50</c:v>
                </c:pt>
                <c:pt idx="6">
                  <c:v>8:55</c:v>
                </c:pt>
                <c:pt idx="7">
                  <c:v>9:00</c:v>
                </c:pt>
                <c:pt idx="8">
                  <c:v>9:05</c:v>
                </c:pt>
                <c:pt idx="9">
                  <c:v>9:10</c:v>
                </c:pt>
                <c:pt idx="10">
                  <c:v>9:15</c:v>
                </c:pt>
                <c:pt idx="11">
                  <c:v>9:20</c:v>
                </c:pt>
                <c:pt idx="12">
                  <c:v>9:25</c:v>
                </c:pt>
                <c:pt idx="13">
                  <c:v>9:30</c:v>
                </c:pt>
                <c:pt idx="14">
                  <c:v>9:35</c:v>
                </c:pt>
                <c:pt idx="15">
                  <c:v>9:40</c:v>
                </c:pt>
                <c:pt idx="16">
                  <c:v>9:45</c:v>
                </c:pt>
                <c:pt idx="17">
                  <c:v>9:50</c:v>
                </c:pt>
                <c:pt idx="18">
                  <c:v>9:55</c:v>
                </c:pt>
                <c:pt idx="19">
                  <c:v>10:00</c:v>
                </c:pt>
                <c:pt idx="20">
                  <c:v>10:05</c:v>
                </c:pt>
                <c:pt idx="21">
                  <c:v>10:10</c:v>
                </c:pt>
                <c:pt idx="22">
                  <c:v>10:15</c:v>
                </c:pt>
                <c:pt idx="23">
                  <c:v>10:20</c:v>
                </c:pt>
                <c:pt idx="24">
                  <c:v>10:25</c:v>
                </c:pt>
                <c:pt idx="25">
                  <c:v>10:30</c:v>
                </c:pt>
                <c:pt idx="26">
                  <c:v>10:35</c:v>
                </c:pt>
                <c:pt idx="27">
                  <c:v>10:40</c:v>
                </c:pt>
                <c:pt idx="28">
                  <c:v>10:45</c:v>
                </c:pt>
                <c:pt idx="29">
                  <c:v>10:50</c:v>
                </c:pt>
                <c:pt idx="30">
                  <c:v>10:55</c:v>
                </c:pt>
                <c:pt idx="31">
                  <c:v>11:00</c:v>
                </c:pt>
                <c:pt idx="32">
                  <c:v>11:05</c:v>
                </c:pt>
                <c:pt idx="33">
                  <c:v>11:10</c:v>
                </c:pt>
                <c:pt idx="34">
                  <c:v>11:15</c:v>
                </c:pt>
                <c:pt idx="35">
                  <c:v>11:20</c:v>
                </c:pt>
                <c:pt idx="36">
                  <c:v>11:25</c:v>
                </c:pt>
                <c:pt idx="37">
                  <c:v>11:30</c:v>
                </c:pt>
                <c:pt idx="38">
                  <c:v>11:35</c:v>
                </c:pt>
                <c:pt idx="39">
                  <c:v>11:40</c:v>
                </c:pt>
                <c:pt idx="40">
                  <c:v>11:45</c:v>
                </c:pt>
                <c:pt idx="41">
                  <c:v>11:50</c:v>
                </c:pt>
                <c:pt idx="42">
                  <c:v>11:55</c:v>
                </c:pt>
                <c:pt idx="43">
                  <c:v>12:00</c:v>
                </c:pt>
                <c:pt idx="44">
                  <c:v>12:05</c:v>
                </c:pt>
                <c:pt idx="45">
                  <c:v>12:10</c:v>
                </c:pt>
                <c:pt idx="46">
                  <c:v>12:15</c:v>
                </c:pt>
                <c:pt idx="47">
                  <c:v>12:20</c:v>
                </c:pt>
                <c:pt idx="48">
                  <c:v>12:25</c:v>
                </c:pt>
                <c:pt idx="49">
                  <c:v>12:30</c:v>
                </c:pt>
                <c:pt idx="50">
                  <c:v>12:35</c:v>
                </c:pt>
                <c:pt idx="51">
                  <c:v>12:40</c:v>
                </c:pt>
                <c:pt idx="52">
                  <c:v>12:45</c:v>
                </c:pt>
                <c:pt idx="53">
                  <c:v>12:50</c:v>
                </c:pt>
                <c:pt idx="54">
                  <c:v>12:55</c:v>
                </c:pt>
                <c:pt idx="55">
                  <c:v>13:00</c:v>
                </c:pt>
                <c:pt idx="56">
                  <c:v>13:05</c:v>
                </c:pt>
                <c:pt idx="57">
                  <c:v>13:10</c:v>
                </c:pt>
                <c:pt idx="58">
                  <c:v>13:15</c:v>
                </c:pt>
                <c:pt idx="59">
                  <c:v>13:20</c:v>
                </c:pt>
                <c:pt idx="60">
                  <c:v>13:25</c:v>
                </c:pt>
                <c:pt idx="61">
                  <c:v>13:30</c:v>
                </c:pt>
                <c:pt idx="62">
                  <c:v>13:35</c:v>
                </c:pt>
                <c:pt idx="63">
                  <c:v>13:40</c:v>
                </c:pt>
                <c:pt idx="64">
                  <c:v>13:45</c:v>
                </c:pt>
                <c:pt idx="65">
                  <c:v>13:50</c:v>
                </c:pt>
                <c:pt idx="66">
                  <c:v>13:55</c:v>
                </c:pt>
                <c:pt idx="67">
                  <c:v>14:00</c:v>
                </c:pt>
                <c:pt idx="68">
                  <c:v>14:05</c:v>
                </c:pt>
                <c:pt idx="69">
                  <c:v>14:10</c:v>
                </c:pt>
                <c:pt idx="70">
                  <c:v>14:15</c:v>
                </c:pt>
                <c:pt idx="71">
                  <c:v>14:20</c:v>
                </c:pt>
                <c:pt idx="72">
                  <c:v>14:25</c:v>
                </c:pt>
                <c:pt idx="73">
                  <c:v>14:30</c:v>
                </c:pt>
                <c:pt idx="74">
                  <c:v>14:35</c:v>
                </c:pt>
                <c:pt idx="75">
                  <c:v>14:40</c:v>
                </c:pt>
                <c:pt idx="76">
                  <c:v>14:45</c:v>
                </c:pt>
                <c:pt idx="77">
                  <c:v>14:50</c:v>
                </c:pt>
                <c:pt idx="78">
                  <c:v>14:55</c:v>
                </c:pt>
                <c:pt idx="79">
                  <c:v>15:00</c:v>
                </c:pt>
                <c:pt idx="80">
                  <c:v>15:05</c:v>
                </c:pt>
                <c:pt idx="81">
                  <c:v>15:10</c:v>
                </c:pt>
                <c:pt idx="82">
                  <c:v>15:15</c:v>
                </c:pt>
                <c:pt idx="83">
                  <c:v>15:20</c:v>
                </c:pt>
                <c:pt idx="84">
                  <c:v>15:25</c:v>
                </c:pt>
                <c:pt idx="85">
                  <c:v>15:30</c:v>
                </c:pt>
                <c:pt idx="86">
                  <c:v>15:35</c:v>
                </c:pt>
                <c:pt idx="87">
                  <c:v>15:40</c:v>
                </c:pt>
                <c:pt idx="88">
                  <c:v>15:41</c:v>
                </c:pt>
                <c:pt idx="89">
                  <c:v>15:45</c:v>
                </c:pt>
                <c:pt idx="90">
                  <c:v>15:50</c:v>
                </c:pt>
                <c:pt idx="91">
                  <c:v>15:55</c:v>
                </c:pt>
                <c:pt idx="92">
                  <c:v>16:00</c:v>
                </c:pt>
                <c:pt idx="93">
                  <c:v>16:05</c:v>
                </c:pt>
                <c:pt idx="94">
                  <c:v>16:10</c:v>
                </c:pt>
                <c:pt idx="95">
                  <c:v>16:14</c:v>
                </c:pt>
                <c:pt idx="96">
                  <c:v>16:15</c:v>
                </c:pt>
                <c:pt idx="97">
                  <c:v>16:20</c:v>
                </c:pt>
                <c:pt idx="98">
                  <c:v>16:25</c:v>
                </c:pt>
                <c:pt idx="99">
                  <c:v>16:30</c:v>
                </c:pt>
                <c:pt idx="100">
                  <c:v>16:33</c:v>
                </c:pt>
                <c:pt idx="101">
                  <c:v>16:35</c:v>
                </c:pt>
                <c:pt idx="102">
                  <c:v>16:40</c:v>
                </c:pt>
                <c:pt idx="103">
                  <c:v>16:45</c:v>
                </c:pt>
                <c:pt idx="104">
                  <c:v>16:50</c:v>
                </c:pt>
                <c:pt idx="105">
                  <c:v>16:55</c:v>
                </c:pt>
                <c:pt idx="106">
                  <c:v>17:00</c:v>
                </c:pt>
                <c:pt idx="107">
                  <c:v>17:05</c:v>
                </c:pt>
                <c:pt idx="108">
                  <c:v>17:10</c:v>
                </c:pt>
                <c:pt idx="109">
                  <c:v>17:15</c:v>
                </c:pt>
                <c:pt idx="110">
                  <c:v>17:20</c:v>
                </c:pt>
                <c:pt idx="111">
                  <c:v>17:25</c:v>
                </c:pt>
                <c:pt idx="112">
                  <c:v>17:30</c:v>
                </c:pt>
                <c:pt idx="113">
                  <c:v>17:35</c:v>
                </c:pt>
                <c:pt idx="114">
                  <c:v>17:40</c:v>
                </c:pt>
                <c:pt idx="115">
                  <c:v>17:45</c:v>
                </c:pt>
                <c:pt idx="116">
                  <c:v>17:50</c:v>
                </c:pt>
                <c:pt idx="117">
                  <c:v>17:55</c:v>
                </c:pt>
                <c:pt idx="118">
                  <c:v>18:00</c:v>
                </c:pt>
                <c:pt idx="119">
                  <c:v>18:05</c:v>
                </c:pt>
                <c:pt idx="120">
                  <c:v>18:10</c:v>
                </c:pt>
                <c:pt idx="121">
                  <c:v>18:15</c:v>
                </c:pt>
                <c:pt idx="122">
                  <c:v>18:20</c:v>
                </c:pt>
                <c:pt idx="123">
                  <c:v>18:25</c:v>
                </c:pt>
                <c:pt idx="124">
                  <c:v>18:30</c:v>
                </c:pt>
                <c:pt idx="125">
                  <c:v>18:35</c:v>
                </c:pt>
                <c:pt idx="126">
                  <c:v>18:37</c:v>
                </c:pt>
                <c:pt idx="127">
                  <c:v>18:40</c:v>
                </c:pt>
                <c:pt idx="128">
                  <c:v>18:45</c:v>
                </c:pt>
                <c:pt idx="129">
                  <c:v>18:50</c:v>
                </c:pt>
                <c:pt idx="130">
                  <c:v>18:55</c:v>
                </c:pt>
                <c:pt idx="131">
                  <c:v>19:00</c:v>
                </c:pt>
                <c:pt idx="132">
                  <c:v>19:05</c:v>
                </c:pt>
                <c:pt idx="133">
                  <c:v>19:10</c:v>
                </c:pt>
                <c:pt idx="134">
                  <c:v>19:15</c:v>
                </c:pt>
                <c:pt idx="135">
                  <c:v>19:20</c:v>
                </c:pt>
                <c:pt idx="136">
                  <c:v>19:25</c:v>
                </c:pt>
                <c:pt idx="137">
                  <c:v>19:30</c:v>
                </c:pt>
                <c:pt idx="138">
                  <c:v>19:35</c:v>
                </c:pt>
                <c:pt idx="139">
                  <c:v>19:40</c:v>
                </c:pt>
                <c:pt idx="140">
                  <c:v>19:45</c:v>
                </c:pt>
                <c:pt idx="141">
                  <c:v>19:50</c:v>
                </c:pt>
                <c:pt idx="142">
                  <c:v>19:55</c:v>
                </c:pt>
                <c:pt idx="143">
                  <c:v>20:00</c:v>
                </c:pt>
                <c:pt idx="144">
                  <c:v>20:05</c:v>
                </c:pt>
                <c:pt idx="145">
                  <c:v>20:10</c:v>
                </c:pt>
                <c:pt idx="146">
                  <c:v>20:15</c:v>
                </c:pt>
                <c:pt idx="147">
                  <c:v>20:20</c:v>
                </c:pt>
                <c:pt idx="148">
                  <c:v>20:25</c:v>
                </c:pt>
                <c:pt idx="149">
                  <c:v>20:30</c:v>
                </c:pt>
                <c:pt idx="150">
                  <c:v>20:35</c:v>
                </c:pt>
                <c:pt idx="151">
                  <c:v>20:40</c:v>
                </c:pt>
                <c:pt idx="152">
                  <c:v>20:45</c:v>
                </c:pt>
                <c:pt idx="153">
                  <c:v>20:50</c:v>
                </c:pt>
                <c:pt idx="154">
                  <c:v>20:55</c:v>
                </c:pt>
                <c:pt idx="155">
                  <c:v>21:00</c:v>
                </c:pt>
                <c:pt idx="156">
                  <c:v>21:05</c:v>
                </c:pt>
                <c:pt idx="157">
                  <c:v>21:10</c:v>
                </c:pt>
                <c:pt idx="158">
                  <c:v>21:15</c:v>
                </c:pt>
                <c:pt idx="159">
                  <c:v>21:20</c:v>
                </c:pt>
                <c:pt idx="160">
                  <c:v>21:25</c:v>
                </c:pt>
                <c:pt idx="161">
                  <c:v>21:30</c:v>
                </c:pt>
                <c:pt idx="162">
                  <c:v>21:35</c:v>
                </c:pt>
                <c:pt idx="163">
                  <c:v>21:40</c:v>
                </c:pt>
                <c:pt idx="164">
                  <c:v>21:45</c:v>
                </c:pt>
                <c:pt idx="165">
                  <c:v>21:50</c:v>
                </c:pt>
                <c:pt idx="166">
                  <c:v>21:55</c:v>
                </c:pt>
                <c:pt idx="167">
                  <c:v>22:00</c:v>
                </c:pt>
                <c:pt idx="168">
                  <c:v>22:05</c:v>
                </c:pt>
                <c:pt idx="169">
                  <c:v>22:10</c:v>
                </c:pt>
                <c:pt idx="170">
                  <c:v>22:15</c:v>
                </c:pt>
                <c:pt idx="171">
                  <c:v>22:16</c:v>
                </c:pt>
                <c:pt idx="172">
                  <c:v>22:20</c:v>
                </c:pt>
                <c:pt idx="173">
                  <c:v>22:25</c:v>
                </c:pt>
                <c:pt idx="174">
                  <c:v>22:30</c:v>
                </c:pt>
                <c:pt idx="175">
                  <c:v>22:35</c:v>
                </c:pt>
                <c:pt idx="176">
                  <c:v>22:40</c:v>
                </c:pt>
                <c:pt idx="177">
                  <c:v>22:45</c:v>
                </c:pt>
                <c:pt idx="178">
                  <c:v>22:50</c:v>
                </c:pt>
              </c:strCache>
            </c:strRef>
          </c:cat>
          <c:val>
            <c:numRef>
              <c:f>'DHUTHUT5 1661__A'!$G$2:$G$180</c:f>
              <c:numCache>
                <c:formatCode>_(* #,##0_);_(* \(#,##0\);_(* "-"??_);_(@_)</c:formatCode>
                <c:ptCount val="179"/>
                <c:pt idx="0">
                  <c:v>124.47521764259089</c:v>
                </c:pt>
                <c:pt idx="1">
                  <c:v>122.62060291759109</c:v>
                </c:pt>
                <c:pt idx="2">
                  <c:v>122.27336506894333</c:v>
                </c:pt>
                <c:pt idx="3">
                  <c:v>122.17770107137407</c:v>
                </c:pt>
                <c:pt idx="4">
                  <c:v>122.15372674984243</c:v>
                </c:pt>
                <c:pt idx="5">
                  <c:v>121.99047478609026</c:v>
                </c:pt>
                <c:pt idx="6">
                  <c:v>122.58766192896587</c:v>
                </c:pt>
                <c:pt idx="7">
                  <c:v>122.28269255269167</c:v>
                </c:pt>
                <c:pt idx="8">
                  <c:v>122.33761874654873</c:v>
                </c:pt>
                <c:pt idx="9">
                  <c:v>122.71168570738418</c:v>
                </c:pt>
                <c:pt idx="10">
                  <c:v>121.86419290891806</c:v>
                </c:pt>
                <c:pt idx="11">
                  <c:v>122.05318994570014</c:v>
                </c:pt>
                <c:pt idx="12">
                  <c:v>122.04403879641983</c:v>
                </c:pt>
                <c:pt idx="13">
                  <c:v>122.20959209274142</c:v>
                </c:pt>
                <c:pt idx="14">
                  <c:v>130.61866620184892</c:v>
                </c:pt>
                <c:pt idx="15">
                  <c:v>130.78504603077022</c:v>
                </c:pt>
                <c:pt idx="16">
                  <c:v>130.63919219627735</c:v>
                </c:pt>
                <c:pt idx="17">
                  <c:v>130.96843230004427</c:v>
                </c:pt>
                <c:pt idx="18">
                  <c:v>130.670593558615</c:v>
                </c:pt>
                <c:pt idx="19">
                  <c:v>120.65306797855447</c:v>
                </c:pt>
                <c:pt idx="20">
                  <c:v>120.72976528159995</c:v>
                </c:pt>
                <c:pt idx="21">
                  <c:v>119.86172191064668</c:v>
                </c:pt>
                <c:pt idx="22">
                  <c:v>119.71869256463265</c:v>
                </c:pt>
                <c:pt idx="23">
                  <c:v>119.63042878002641</c:v>
                </c:pt>
                <c:pt idx="24">
                  <c:v>119.74515077765777</c:v>
                </c:pt>
                <c:pt idx="25">
                  <c:v>119.59540442433011</c:v>
                </c:pt>
                <c:pt idx="26">
                  <c:v>119.54581266012843</c:v>
                </c:pt>
                <c:pt idx="27">
                  <c:v>119.48253786536151</c:v>
                </c:pt>
                <c:pt idx="28">
                  <c:v>119.17121801248206</c:v>
                </c:pt>
                <c:pt idx="29">
                  <c:v>118.85014472374708</c:v>
                </c:pt>
                <c:pt idx="30">
                  <c:v>119.12522058094316</c:v>
                </c:pt>
                <c:pt idx="31">
                  <c:v>96.707922848924355</c:v>
                </c:pt>
                <c:pt idx="32">
                  <c:v>96.586131221833412</c:v>
                </c:pt>
                <c:pt idx="33">
                  <c:v>87.538774746610969</c:v>
                </c:pt>
                <c:pt idx="34">
                  <c:v>87.481965405251401</c:v>
                </c:pt>
                <c:pt idx="35">
                  <c:v>87.324769862004743</c:v>
                </c:pt>
                <c:pt idx="36">
                  <c:v>87.431282340629465</c:v>
                </c:pt>
                <c:pt idx="37">
                  <c:v>87.320525396644086</c:v>
                </c:pt>
                <c:pt idx="38">
                  <c:v>87.470119866408155</c:v>
                </c:pt>
                <c:pt idx="39">
                  <c:v>87.357891937641782</c:v>
                </c:pt>
                <c:pt idx="40">
                  <c:v>73.751581368791776</c:v>
                </c:pt>
                <c:pt idx="41">
                  <c:v>66.243072721350629</c:v>
                </c:pt>
                <c:pt idx="42">
                  <c:v>63.697691360145498</c:v>
                </c:pt>
                <c:pt idx="43">
                  <c:v>63.431751653567474</c:v>
                </c:pt>
                <c:pt idx="44">
                  <c:v>53.54320444840387</c:v>
                </c:pt>
                <c:pt idx="45">
                  <c:v>54.967532292663748</c:v>
                </c:pt>
                <c:pt idx="46">
                  <c:v>52.54403491942815</c:v>
                </c:pt>
                <c:pt idx="47">
                  <c:v>52.244224119137371</c:v>
                </c:pt>
                <c:pt idx="48">
                  <c:v>46.130391715835927</c:v>
                </c:pt>
                <c:pt idx="49">
                  <c:v>46.425505442410106</c:v>
                </c:pt>
                <c:pt idx="50">
                  <c:v>46.43984470597686</c:v>
                </c:pt>
                <c:pt idx="51">
                  <c:v>44.675049063286181</c:v>
                </c:pt>
                <c:pt idx="52">
                  <c:v>44.54073504269914</c:v>
                </c:pt>
                <c:pt idx="53">
                  <c:v>43.08905304186478</c:v>
                </c:pt>
                <c:pt idx="54">
                  <c:v>41.541260926318621</c:v>
                </c:pt>
                <c:pt idx="55">
                  <c:v>41.721099504286194</c:v>
                </c:pt>
                <c:pt idx="56">
                  <c:v>36.849222499691834</c:v>
                </c:pt>
                <c:pt idx="57">
                  <c:v>36.821248120383771</c:v>
                </c:pt>
                <c:pt idx="58">
                  <c:v>34.442387318244208</c:v>
                </c:pt>
                <c:pt idx="59">
                  <c:v>34.372784601575802</c:v>
                </c:pt>
                <c:pt idx="60">
                  <c:v>34.305718144936712</c:v>
                </c:pt>
                <c:pt idx="61">
                  <c:v>34.263254960208663</c:v>
                </c:pt>
                <c:pt idx="62">
                  <c:v>34.259056413645744</c:v>
                </c:pt>
                <c:pt idx="63">
                  <c:v>34.103792432860871</c:v>
                </c:pt>
                <c:pt idx="64">
                  <c:v>34.144960997098671</c:v>
                </c:pt>
                <c:pt idx="65">
                  <c:v>34.213563059413119</c:v>
                </c:pt>
                <c:pt idx="66">
                  <c:v>31.321291659436003</c:v>
                </c:pt>
                <c:pt idx="67">
                  <c:v>31.182031372321404</c:v>
                </c:pt>
                <c:pt idx="68">
                  <c:v>31.153183006287513</c:v>
                </c:pt>
                <c:pt idx="69">
                  <c:v>31.105597957611231</c:v>
                </c:pt>
                <c:pt idx="70">
                  <c:v>31.08335030464411</c:v>
                </c:pt>
                <c:pt idx="71">
                  <c:v>31.051040623263418</c:v>
                </c:pt>
                <c:pt idx="72">
                  <c:v>31.033435481796189</c:v>
                </c:pt>
                <c:pt idx="73">
                  <c:v>28.017497727319753</c:v>
                </c:pt>
                <c:pt idx="74">
                  <c:v>23.997245001999737</c:v>
                </c:pt>
                <c:pt idx="75">
                  <c:v>24.121441498263177</c:v>
                </c:pt>
                <c:pt idx="76">
                  <c:v>24.079211462601268</c:v>
                </c:pt>
                <c:pt idx="77">
                  <c:v>24.078109933886825</c:v>
                </c:pt>
                <c:pt idx="78">
                  <c:v>21.089955296920834</c:v>
                </c:pt>
                <c:pt idx="79">
                  <c:v>21.10761863359004</c:v>
                </c:pt>
                <c:pt idx="80">
                  <c:v>21.073174027087088</c:v>
                </c:pt>
                <c:pt idx="81">
                  <c:v>18.174381684525311</c:v>
                </c:pt>
                <c:pt idx="82">
                  <c:v>18.202587069241702</c:v>
                </c:pt>
                <c:pt idx="83">
                  <c:v>18.20070475671023</c:v>
                </c:pt>
                <c:pt idx="84">
                  <c:v>18.119664348460134</c:v>
                </c:pt>
                <c:pt idx="85">
                  <c:v>18.181688938304337</c:v>
                </c:pt>
                <c:pt idx="86">
                  <c:v>18.111622772607504</c:v>
                </c:pt>
                <c:pt idx="87">
                  <c:v>18.15753766384989</c:v>
                </c:pt>
                <c:pt idx="88">
                  <c:v>18.166022184070052</c:v>
                </c:pt>
                <c:pt idx="89">
                  <c:v>18.156630340539959</c:v>
                </c:pt>
                <c:pt idx="90">
                  <c:v>12.844701640321537</c:v>
                </c:pt>
                <c:pt idx="91">
                  <c:v>12.808952160797418</c:v>
                </c:pt>
                <c:pt idx="92">
                  <c:v>12.804753532916012</c:v>
                </c:pt>
                <c:pt idx="93">
                  <c:v>12.740929675803631</c:v>
                </c:pt>
                <c:pt idx="94">
                  <c:v>12.737563692979068</c:v>
                </c:pt>
                <c:pt idx="95">
                  <c:v>12.637425191463681</c:v>
                </c:pt>
                <c:pt idx="96">
                  <c:v>12.734760578839628</c:v>
                </c:pt>
                <c:pt idx="97">
                  <c:v>12.729283447304814</c:v>
                </c:pt>
                <c:pt idx="98">
                  <c:v>12.761530703960061</c:v>
                </c:pt>
                <c:pt idx="99">
                  <c:v>12.743858561462163</c:v>
                </c:pt>
                <c:pt idx="100">
                  <c:v>12.734038258446454</c:v>
                </c:pt>
                <c:pt idx="101">
                  <c:v>12.770331646001933</c:v>
                </c:pt>
                <c:pt idx="102">
                  <c:v>12.959886046175958</c:v>
                </c:pt>
                <c:pt idx="103">
                  <c:v>12.720466757593755</c:v>
                </c:pt>
                <c:pt idx="104">
                  <c:v>12.613092247953412</c:v>
                </c:pt>
                <c:pt idx="105">
                  <c:v>12.832181326437592</c:v>
                </c:pt>
                <c:pt idx="106">
                  <c:v>12.800363746294378</c:v>
                </c:pt>
                <c:pt idx="107">
                  <c:v>12.889065670776962</c:v>
                </c:pt>
                <c:pt idx="108">
                  <c:v>12.998181079382002</c:v>
                </c:pt>
                <c:pt idx="109">
                  <c:v>12.899365216127634</c:v>
                </c:pt>
                <c:pt idx="110">
                  <c:v>13.021515015696139</c:v>
                </c:pt>
                <c:pt idx="111">
                  <c:v>12.988626173086313</c:v>
                </c:pt>
                <c:pt idx="112">
                  <c:v>12.787073190051316</c:v>
                </c:pt>
                <c:pt idx="113">
                  <c:v>13.11959639310658</c:v>
                </c:pt>
                <c:pt idx="114">
                  <c:v>13.209656385161425</c:v>
                </c:pt>
                <c:pt idx="115">
                  <c:v>13.190899426482167</c:v>
                </c:pt>
                <c:pt idx="116">
                  <c:v>13.080977186534694</c:v>
                </c:pt>
                <c:pt idx="117">
                  <c:v>13.159486223204134</c:v>
                </c:pt>
                <c:pt idx="118">
                  <c:v>13.008945912182032</c:v>
                </c:pt>
                <c:pt idx="119">
                  <c:v>12.813059046287684</c:v>
                </c:pt>
                <c:pt idx="120">
                  <c:v>13.062612336002735</c:v>
                </c:pt>
                <c:pt idx="121">
                  <c:v>13.12514581815854</c:v>
                </c:pt>
                <c:pt idx="122">
                  <c:v>13.252383320861011</c:v>
                </c:pt>
                <c:pt idx="123">
                  <c:v>13.336578628345579</c:v>
                </c:pt>
                <c:pt idx="124">
                  <c:v>13.143679965582338</c:v>
                </c:pt>
                <c:pt idx="125">
                  <c:v>13.326561382630617</c:v>
                </c:pt>
                <c:pt idx="126">
                  <c:v>13.369273053856638</c:v>
                </c:pt>
                <c:pt idx="127">
                  <c:v>13.448032735345214</c:v>
                </c:pt>
                <c:pt idx="128">
                  <c:v>13.462616555701942</c:v>
                </c:pt>
                <c:pt idx="129">
                  <c:v>13.153058464059086</c:v>
                </c:pt>
                <c:pt idx="130">
                  <c:v>13.742040152103158</c:v>
                </c:pt>
                <c:pt idx="131">
                  <c:v>13.692173495087474</c:v>
                </c:pt>
                <c:pt idx="132">
                  <c:v>13.180365241078881</c:v>
                </c:pt>
                <c:pt idx="133">
                  <c:v>13.290685236973015</c:v>
                </c:pt>
                <c:pt idx="134">
                  <c:v>13.271894500153213</c:v>
                </c:pt>
                <c:pt idx="135">
                  <c:v>23.417767936376485</c:v>
                </c:pt>
                <c:pt idx="136">
                  <c:v>23.282436512990444</c:v>
                </c:pt>
                <c:pt idx="137">
                  <c:v>42.482389698896547</c:v>
                </c:pt>
                <c:pt idx="138">
                  <c:v>46.690029320935153</c:v>
                </c:pt>
                <c:pt idx="139">
                  <c:v>52.083718344633432</c:v>
                </c:pt>
                <c:pt idx="140">
                  <c:v>51.979742793593871</c:v>
                </c:pt>
                <c:pt idx="141">
                  <c:v>41.507524250378758</c:v>
                </c:pt>
                <c:pt idx="142">
                  <c:v>41.457210560566338</c:v>
                </c:pt>
                <c:pt idx="143">
                  <c:v>41.64105198575929</c:v>
                </c:pt>
                <c:pt idx="144">
                  <c:v>41.798203136595191</c:v>
                </c:pt>
                <c:pt idx="145">
                  <c:v>41.824621056432576</c:v>
                </c:pt>
                <c:pt idx="146">
                  <c:v>41.707730794514866</c:v>
                </c:pt>
                <c:pt idx="147">
                  <c:v>22.785319787470552</c:v>
                </c:pt>
                <c:pt idx="148">
                  <c:v>22.617165177157059</c:v>
                </c:pt>
                <c:pt idx="149">
                  <c:v>22.738768131530435</c:v>
                </c:pt>
                <c:pt idx="150">
                  <c:v>22.740997931186701</c:v>
                </c:pt>
                <c:pt idx="151">
                  <c:v>22.820120774284153</c:v>
                </c:pt>
                <c:pt idx="152">
                  <c:v>22.806565142835826</c:v>
                </c:pt>
                <c:pt idx="153">
                  <c:v>28.391729680362786</c:v>
                </c:pt>
                <c:pt idx="154">
                  <c:v>28.511141284698397</c:v>
                </c:pt>
                <c:pt idx="155">
                  <c:v>28.58367450078055</c:v>
                </c:pt>
                <c:pt idx="156">
                  <c:v>32.92228343487605</c:v>
                </c:pt>
                <c:pt idx="157">
                  <c:v>39.051863736568684</c:v>
                </c:pt>
                <c:pt idx="158">
                  <c:v>38.5139550355129</c:v>
                </c:pt>
                <c:pt idx="159">
                  <c:v>53.061662110738013</c:v>
                </c:pt>
                <c:pt idx="160">
                  <c:v>52.55754337572381</c:v>
                </c:pt>
                <c:pt idx="161">
                  <c:v>56.924242391543537</c:v>
                </c:pt>
                <c:pt idx="162">
                  <c:v>51.352078324051945</c:v>
                </c:pt>
                <c:pt idx="163">
                  <c:v>50.054410225979396</c:v>
                </c:pt>
                <c:pt idx="164">
                  <c:v>52.302737567642779</c:v>
                </c:pt>
                <c:pt idx="165">
                  <c:v>52.241387805313479</c:v>
                </c:pt>
                <c:pt idx="166">
                  <c:v>54.658374425896845</c:v>
                </c:pt>
                <c:pt idx="167">
                  <c:v>55.366987699314805</c:v>
                </c:pt>
                <c:pt idx="168">
                  <c:v>65.589815001572831</c:v>
                </c:pt>
                <c:pt idx="169">
                  <c:v>75.585490299444658</c:v>
                </c:pt>
                <c:pt idx="170">
                  <c:v>75.798213512013248</c:v>
                </c:pt>
                <c:pt idx="171">
                  <c:v>76.037890323116628</c:v>
                </c:pt>
                <c:pt idx="172">
                  <c:v>98.437128340508778</c:v>
                </c:pt>
                <c:pt idx="173">
                  <c:v>98.438111673600048</c:v>
                </c:pt>
                <c:pt idx="174">
                  <c:v>98.29722936311083</c:v>
                </c:pt>
                <c:pt idx="175">
                  <c:v>88.589567975012514</c:v>
                </c:pt>
                <c:pt idx="176">
                  <c:v>94.062053613790752</c:v>
                </c:pt>
                <c:pt idx="177">
                  <c:v>94.480473455921555</c:v>
                </c:pt>
                <c:pt idx="178">
                  <c:v>94.361065402094539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64-46A8-A277-6C6121B749F7}"/>
            </c:ext>
          </c:extLst>
        </c:ser>
        <c:ser>
          <c:idx val="4"/>
          <c:order val="4"/>
          <c:tx>
            <c:strRef>
              <c:f>'DHUTHUT5 1661__A'!$H$1</c:f>
              <c:strCache>
                <c:ptCount val="1"/>
                <c:pt idx="0">
                  <c:v> Out HSL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'DHUTHUT5 1661__A'!$C$2:$C$180</c:f>
              <c:strCache>
                <c:ptCount val="179"/>
                <c:pt idx="0">
                  <c:v>8:25</c:v>
                </c:pt>
                <c:pt idx="1">
                  <c:v>8:30</c:v>
                </c:pt>
                <c:pt idx="2">
                  <c:v>8:35</c:v>
                </c:pt>
                <c:pt idx="3">
                  <c:v>8:40</c:v>
                </c:pt>
                <c:pt idx="4">
                  <c:v>8:45</c:v>
                </c:pt>
                <c:pt idx="5">
                  <c:v>8:50</c:v>
                </c:pt>
                <c:pt idx="6">
                  <c:v>8:55</c:v>
                </c:pt>
                <c:pt idx="7">
                  <c:v>9:00</c:v>
                </c:pt>
                <c:pt idx="8">
                  <c:v>9:05</c:v>
                </c:pt>
                <c:pt idx="9">
                  <c:v>9:10</c:v>
                </c:pt>
                <c:pt idx="10">
                  <c:v>9:15</c:v>
                </c:pt>
                <c:pt idx="11">
                  <c:v>9:20</c:v>
                </c:pt>
                <c:pt idx="12">
                  <c:v>9:25</c:v>
                </c:pt>
                <c:pt idx="13">
                  <c:v>9:30</c:v>
                </c:pt>
                <c:pt idx="14">
                  <c:v>9:35</c:v>
                </c:pt>
                <c:pt idx="15">
                  <c:v>9:40</c:v>
                </c:pt>
                <c:pt idx="16">
                  <c:v>9:45</c:v>
                </c:pt>
                <c:pt idx="17">
                  <c:v>9:50</c:v>
                </c:pt>
                <c:pt idx="18">
                  <c:v>9:55</c:v>
                </c:pt>
                <c:pt idx="19">
                  <c:v>10:00</c:v>
                </c:pt>
                <c:pt idx="20">
                  <c:v>10:05</c:v>
                </c:pt>
                <c:pt idx="21">
                  <c:v>10:10</c:v>
                </c:pt>
                <c:pt idx="22">
                  <c:v>10:15</c:v>
                </c:pt>
                <c:pt idx="23">
                  <c:v>10:20</c:v>
                </c:pt>
                <c:pt idx="24">
                  <c:v>10:25</c:v>
                </c:pt>
                <c:pt idx="25">
                  <c:v>10:30</c:v>
                </c:pt>
                <c:pt idx="26">
                  <c:v>10:35</c:v>
                </c:pt>
                <c:pt idx="27">
                  <c:v>10:40</c:v>
                </c:pt>
                <c:pt idx="28">
                  <c:v>10:45</c:v>
                </c:pt>
                <c:pt idx="29">
                  <c:v>10:50</c:v>
                </c:pt>
                <c:pt idx="30">
                  <c:v>10:55</c:v>
                </c:pt>
                <c:pt idx="31">
                  <c:v>11:00</c:v>
                </c:pt>
                <c:pt idx="32">
                  <c:v>11:05</c:v>
                </c:pt>
                <c:pt idx="33">
                  <c:v>11:10</c:v>
                </c:pt>
                <c:pt idx="34">
                  <c:v>11:15</c:v>
                </c:pt>
                <c:pt idx="35">
                  <c:v>11:20</c:v>
                </c:pt>
                <c:pt idx="36">
                  <c:v>11:25</c:v>
                </c:pt>
                <c:pt idx="37">
                  <c:v>11:30</c:v>
                </c:pt>
                <c:pt idx="38">
                  <c:v>11:35</c:v>
                </c:pt>
                <c:pt idx="39">
                  <c:v>11:40</c:v>
                </c:pt>
                <c:pt idx="40">
                  <c:v>11:45</c:v>
                </c:pt>
                <c:pt idx="41">
                  <c:v>11:50</c:v>
                </c:pt>
                <c:pt idx="42">
                  <c:v>11:55</c:v>
                </c:pt>
                <c:pt idx="43">
                  <c:v>12:00</c:v>
                </c:pt>
                <c:pt idx="44">
                  <c:v>12:05</c:v>
                </c:pt>
                <c:pt idx="45">
                  <c:v>12:10</c:v>
                </c:pt>
                <c:pt idx="46">
                  <c:v>12:15</c:v>
                </c:pt>
                <c:pt idx="47">
                  <c:v>12:20</c:v>
                </c:pt>
                <c:pt idx="48">
                  <c:v>12:25</c:v>
                </c:pt>
                <c:pt idx="49">
                  <c:v>12:30</c:v>
                </c:pt>
                <c:pt idx="50">
                  <c:v>12:35</c:v>
                </c:pt>
                <c:pt idx="51">
                  <c:v>12:40</c:v>
                </c:pt>
                <c:pt idx="52">
                  <c:v>12:45</c:v>
                </c:pt>
                <c:pt idx="53">
                  <c:v>12:50</c:v>
                </c:pt>
                <c:pt idx="54">
                  <c:v>12:55</c:v>
                </c:pt>
                <c:pt idx="55">
                  <c:v>13:00</c:v>
                </c:pt>
                <c:pt idx="56">
                  <c:v>13:05</c:v>
                </c:pt>
                <c:pt idx="57">
                  <c:v>13:10</c:v>
                </c:pt>
                <c:pt idx="58">
                  <c:v>13:15</c:v>
                </c:pt>
                <c:pt idx="59">
                  <c:v>13:20</c:v>
                </c:pt>
                <c:pt idx="60">
                  <c:v>13:25</c:v>
                </c:pt>
                <c:pt idx="61">
                  <c:v>13:30</c:v>
                </c:pt>
                <c:pt idx="62">
                  <c:v>13:35</c:v>
                </c:pt>
                <c:pt idx="63">
                  <c:v>13:40</c:v>
                </c:pt>
                <c:pt idx="64">
                  <c:v>13:45</c:v>
                </c:pt>
                <c:pt idx="65">
                  <c:v>13:50</c:v>
                </c:pt>
                <c:pt idx="66">
                  <c:v>13:55</c:v>
                </c:pt>
                <c:pt idx="67">
                  <c:v>14:00</c:v>
                </c:pt>
                <c:pt idx="68">
                  <c:v>14:05</c:v>
                </c:pt>
                <c:pt idx="69">
                  <c:v>14:10</c:v>
                </c:pt>
                <c:pt idx="70">
                  <c:v>14:15</c:v>
                </c:pt>
                <c:pt idx="71">
                  <c:v>14:20</c:v>
                </c:pt>
                <c:pt idx="72">
                  <c:v>14:25</c:v>
                </c:pt>
                <c:pt idx="73">
                  <c:v>14:30</c:v>
                </c:pt>
                <c:pt idx="74">
                  <c:v>14:35</c:v>
                </c:pt>
                <c:pt idx="75">
                  <c:v>14:40</c:v>
                </c:pt>
                <c:pt idx="76">
                  <c:v>14:45</c:v>
                </c:pt>
                <c:pt idx="77">
                  <c:v>14:50</c:v>
                </c:pt>
                <c:pt idx="78">
                  <c:v>14:55</c:v>
                </c:pt>
                <c:pt idx="79">
                  <c:v>15:00</c:v>
                </c:pt>
                <c:pt idx="80">
                  <c:v>15:05</c:v>
                </c:pt>
                <c:pt idx="81">
                  <c:v>15:10</c:v>
                </c:pt>
                <c:pt idx="82">
                  <c:v>15:15</c:v>
                </c:pt>
                <c:pt idx="83">
                  <c:v>15:20</c:v>
                </c:pt>
                <c:pt idx="84">
                  <c:v>15:25</c:v>
                </c:pt>
                <c:pt idx="85">
                  <c:v>15:30</c:v>
                </c:pt>
                <c:pt idx="86">
                  <c:v>15:35</c:v>
                </c:pt>
                <c:pt idx="87">
                  <c:v>15:40</c:v>
                </c:pt>
                <c:pt idx="88">
                  <c:v>15:41</c:v>
                </c:pt>
                <c:pt idx="89">
                  <c:v>15:45</c:v>
                </c:pt>
                <c:pt idx="90">
                  <c:v>15:50</c:v>
                </c:pt>
                <c:pt idx="91">
                  <c:v>15:55</c:v>
                </c:pt>
                <c:pt idx="92">
                  <c:v>16:00</c:v>
                </c:pt>
                <c:pt idx="93">
                  <c:v>16:05</c:v>
                </c:pt>
                <c:pt idx="94">
                  <c:v>16:10</c:v>
                </c:pt>
                <c:pt idx="95">
                  <c:v>16:14</c:v>
                </c:pt>
                <c:pt idx="96">
                  <c:v>16:15</c:v>
                </c:pt>
                <c:pt idx="97">
                  <c:v>16:20</c:v>
                </c:pt>
                <c:pt idx="98">
                  <c:v>16:25</c:v>
                </c:pt>
                <c:pt idx="99">
                  <c:v>16:30</c:v>
                </c:pt>
                <c:pt idx="100">
                  <c:v>16:33</c:v>
                </c:pt>
                <c:pt idx="101">
                  <c:v>16:35</c:v>
                </c:pt>
                <c:pt idx="102">
                  <c:v>16:40</c:v>
                </c:pt>
                <c:pt idx="103">
                  <c:v>16:45</c:v>
                </c:pt>
                <c:pt idx="104">
                  <c:v>16:50</c:v>
                </c:pt>
                <c:pt idx="105">
                  <c:v>16:55</c:v>
                </c:pt>
                <c:pt idx="106">
                  <c:v>17:00</c:v>
                </c:pt>
                <c:pt idx="107">
                  <c:v>17:05</c:v>
                </c:pt>
                <c:pt idx="108">
                  <c:v>17:10</c:v>
                </c:pt>
                <c:pt idx="109">
                  <c:v>17:15</c:v>
                </c:pt>
                <c:pt idx="110">
                  <c:v>17:20</c:v>
                </c:pt>
                <c:pt idx="111">
                  <c:v>17:25</c:v>
                </c:pt>
                <c:pt idx="112">
                  <c:v>17:30</c:v>
                </c:pt>
                <c:pt idx="113">
                  <c:v>17:35</c:v>
                </c:pt>
                <c:pt idx="114">
                  <c:v>17:40</c:v>
                </c:pt>
                <c:pt idx="115">
                  <c:v>17:45</c:v>
                </c:pt>
                <c:pt idx="116">
                  <c:v>17:50</c:v>
                </c:pt>
                <c:pt idx="117">
                  <c:v>17:55</c:v>
                </c:pt>
                <c:pt idx="118">
                  <c:v>18:00</c:v>
                </c:pt>
                <c:pt idx="119">
                  <c:v>18:05</c:v>
                </c:pt>
                <c:pt idx="120">
                  <c:v>18:10</c:v>
                </c:pt>
                <c:pt idx="121">
                  <c:v>18:15</c:v>
                </c:pt>
                <c:pt idx="122">
                  <c:v>18:20</c:v>
                </c:pt>
                <c:pt idx="123">
                  <c:v>18:25</c:v>
                </c:pt>
                <c:pt idx="124">
                  <c:v>18:30</c:v>
                </c:pt>
                <c:pt idx="125">
                  <c:v>18:35</c:v>
                </c:pt>
                <c:pt idx="126">
                  <c:v>18:37</c:v>
                </c:pt>
                <c:pt idx="127">
                  <c:v>18:40</c:v>
                </c:pt>
                <c:pt idx="128">
                  <c:v>18:45</c:v>
                </c:pt>
                <c:pt idx="129">
                  <c:v>18:50</c:v>
                </c:pt>
                <c:pt idx="130">
                  <c:v>18:55</c:v>
                </c:pt>
                <c:pt idx="131">
                  <c:v>19:00</c:v>
                </c:pt>
                <c:pt idx="132">
                  <c:v>19:05</c:v>
                </c:pt>
                <c:pt idx="133">
                  <c:v>19:10</c:v>
                </c:pt>
                <c:pt idx="134">
                  <c:v>19:15</c:v>
                </c:pt>
                <c:pt idx="135">
                  <c:v>19:20</c:v>
                </c:pt>
                <c:pt idx="136">
                  <c:v>19:25</c:v>
                </c:pt>
                <c:pt idx="137">
                  <c:v>19:30</c:v>
                </c:pt>
                <c:pt idx="138">
                  <c:v>19:35</c:v>
                </c:pt>
                <c:pt idx="139">
                  <c:v>19:40</c:v>
                </c:pt>
                <c:pt idx="140">
                  <c:v>19:45</c:v>
                </c:pt>
                <c:pt idx="141">
                  <c:v>19:50</c:v>
                </c:pt>
                <c:pt idx="142">
                  <c:v>19:55</c:v>
                </c:pt>
                <c:pt idx="143">
                  <c:v>20:00</c:v>
                </c:pt>
                <c:pt idx="144">
                  <c:v>20:05</c:v>
                </c:pt>
                <c:pt idx="145">
                  <c:v>20:10</c:v>
                </c:pt>
                <c:pt idx="146">
                  <c:v>20:15</c:v>
                </c:pt>
                <c:pt idx="147">
                  <c:v>20:20</c:v>
                </c:pt>
                <c:pt idx="148">
                  <c:v>20:25</c:v>
                </c:pt>
                <c:pt idx="149">
                  <c:v>20:30</c:v>
                </c:pt>
                <c:pt idx="150">
                  <c:v>20:35</c:v>
                </c:pt>
                <c:pt idx="151">
                  <c:v>20:40</c:v>
                </c:pt>
                <c:pt idx="152">
                  <c:v>20:45</c:v>
                </c:pt>
                <c:pt idx="153">
                  <c:v>20:50</c:v>
                </c:pt>
                <c:pt idx="154">
                  <c:v>20:55</c:v>
                </c:pt>
                <c:pt idx="155">
                  <c:v>21:00</c:v>
                </c:pt>
                <c:pt idx="156">
                  <c:v>21:05</c:v>
                </c:pt>
                <c:pt idx="157">
                  <c:v>21:10</c:v>
                </c:pt>
                <c:pt idx="158">
                  <c:v>21:15</c:v>
                </c:pt>
                <c:pt idx="159">
                  <c:v>21:20</c:v>
                </c:pt>
                <c:pt idx="160">
                  <c:v>21:25</c:v>
                </c:pt>
                <c:pt idx="161">
                  <c:v>21:30</c:v>
                </c:pt>
                <c:pt idx="162">
                  <c:v>21:35</c:v>
                </c:pt>
                <c:pt idx="163">
                  <c:v>21:40</c:v>
                </c:pt>
                <c:pt idx="164">
                  <c:v>21:45</c:v>
                </c:pt>
                <c:pt idx="165">
                  <c:v>21:50</c:v>
                </c:pt>
                <c:pt idx="166">
                  <c:v>21:55</c:v>
                </c:pt>
                <c:pt idx="167">
                  <c:v>22:00</c:v>
                </c:pt>
                <c:pt idx="168">
                  <c:v>22:05</c:v>
                </c:pt>
                <c:pt idx="169">
                  <c:v>22:10</c:v>
                </c:pt>
                <c:pt idx="170">
                  <c:v>22:15</c:v>
                </c:pt>
                <c:pt idx="171">
                  <c:v>22:16</c:v>
                </c:pt>
                <c:pt idx="172">
                  <c:v>22:20</c:v>
                </c:pt>
                <c:pt idx="173">
                  <c:v>22:25</c:v>
                </c:pt>
                <c:pt idx="174">
                  <c:v>22:30</c:v>
                </c:pt>
                <c:pt idx="175">
                  <c:v>22:35</c:v>
                </c:pt>
                <c:pt idx="176">
                  <c:v>22:40</c:v>
                </c:pt>
                <c:pt idx="177">
                  <c:v>22:45</c:v>
                </c:pt>
                <c:pt idx="178">
                  <c:v>22:50</c:v>
                </c:pt>
              </c:strCache>
            </c:strRef>
          </c:cat>
          <c:val>
            <c:numRef>
              <c:f>'DHUTHUT5 1661__A'!$H$2:$H$180</c:f>
              <c:numCache>
                <c:formatCode>_(* #,##0_);_(* \(#,##0\);_(* "-"??_);_(@_)</c:formatCode>
                <c:ptCount val="179"/>
                <c:pt idx="0">
                  <c:v>253.94638814000001</c:v>
                </c:pt>
                <c:pt idx="1">
                  <c:v>254.91718646999999</c:v>
                </c:pt>
                <c:pt idx="2">
                  <c:v>254.13110091999999</c:v>
                </c:pt>
                <c:pt idx="3">
                  <c:v>253.90517266000001</c:v>
                </c:pt>
                <c:pt idx="4">
                  <c:v>253.85818653000001</c:v>
                </c:pt>
                <c:pt idx="5">
                  <c:v>253.49961239999999</c:v>
                </c:pt>
                <c:pt idx="6">
                  <c:v>254.79608894</c:v>
                </c:pt>
                <c:pt idx="7">
                  <c:v>256.58534703999999</c:v>
                </c:pt>
                <c:pt idx="8">
                  <c:v>253.56295334000001</c:v>
                </c:pt>
                <c:pt idx="9">
                  <c:v>254.40391482999999</c:v>
                </c:pt>
                <c:pt idx="10">
                  <c:v>252.39910236</c:v>
                </c:pt>
                <c:pt idx="11">
                  <c:v>252.75600012999999</c:v>
                </c:pt>
                <c:pt idx="12">
                  <c:v>252.73925176</c:v>
                </c:pt>
                <c:pt idx="13">
                  <c:v>253.12542028999999</c:v>
                </c:pt>
                <c:pt idx="14">
                  <c:v>245.80466091</c:v>
                </c:pt>
                <c:pt idx="15">
                  <c:v>246.09242112000001</c:v>
                </c:pt>
                <c:pt idx="16">
                  <c:v>245.82851518000001</c:v>
                </c:pt>
                <c:pt idx="17">
                  <c:v>246.43106238999999</c:v>
                </c:pt>
                <c:pt idx="18">
                  <c:v>245.88503147</c:v>
                </c:pt>
                <c:pt idx="19">
                  <c:v>254.76832745999999</c:v>
                </c:pt>
                <c:pt idx="20">
                  <c:v>256.19864067999998</c:v>
                </c:pt>
                <c:pt idx="21">
                  <c:v>254.28582763</c:v>
                </c:pt>
                <c:pt idx="22">
                  <c:v>253.93090239</c:v>
                </c:pt>
                <c:pt idx="23">
                  <c:v>253.71599129000001</c:v>
                </c:pt>
                <c:pt idx="24">
                  <c:v>253.98429967000001</c:v>
                </c:pt>
                <c:pt idx="25">
                  <c:v>253.62514762999999</c:v>
                </c:pt>
                <c:pt idx="26">
                  <c:v>253.48085111</c:v>
                </c:pt>
                <c:pt idx="27">
                  <c:v>253.34924419999999</c:v>
                </c:pt>
                <c:pt idx="28">
                  <c:v>252.61436805</c:v>
                </c:pt>
                <c:pt idx="29">
                  <c:v>251.99510989999999</c:v>
                </c:pt>
                <c:pt idx="30">
                  <c:v>252.43972339999999</c:v>
                </c:pt>
                <c:pt idx="31">
                  <c:v>243.25293135999999</c:v>
                </c:pt>
                <c:pt idx="32">
                  <c:v>242.75677142000001</c:v>
                </c:pt>
                <c:pt idx="33">
                  <c:v>242.91762312</c:v>
                </c:pt>
                <c:pt idx="34">
                  <c:v>242.75730805000001</c:v>
                </c:pt>
                <c:pt idx="35">
                  <c:v>242.33177191999999</c:v>
                </c:pt>
                <c:pt idx="36">
                  <c:v>242.7162246</c:v>
                </c:pt>
                <c:pt idx="37">
                  <c:v>242.22058684999999</c:v>
                </c:pt>
                <c:pt idx="38">
                  <c:v>242.68862356</c:v>
                </c:pt>
                <c:pt idx="39">
                  <c:v>242.39710138999999</c:v>
                </c:pt>
                <c:pt idx="40">
                  <c:v>242.33252358999999</c:v>
                </c:pt>
                <c:pt idx="41">
                  <c:v>242.24007062999999</c:v>
                </c:pt>
                <c:pt idx="42">
                  <c:v>241.84080815999999</c:v>
                </c:pt>
                <c:pt idx="43">
                  <c:v>241.05466676</c:v>
                </c:pt>
                <c:pt idx="44">
                  <c:v>241.79664063999999</c:v>
                </c:pt>
                <c:pt idx="45">
                  <c:v>239.32149129000001</c:v>
                </c:pt>
                <c:pt idx="46">
                  <c:v>239.11610465999999</c:v>
                </c:pt>
                <c:pt idx="47">
                  <c:v>238.19163954999999</c:v>
                </c:pt>
                <c:pt idx="48">
                  <c:v>238.23849784999999</c:v>
                </c:pt>
                <c:pt idx="49">
                  <c:v>238.66686780000001</c:v>
                </c:pt>
                <c:pt idx="50">
                  <c:v>238.6486228</c:v>
                </c:pt>
                <c:pt idx="51">
                  <c:v>238.63283322999999</c:v>
                </c:pt>
                <c:pt idx="52">
                  <c:v>237.96955664000001</c:v>
                </c:pt>
                <c:pt idx="53">
                  <c:v>237.76058968000001</c:v>
                </c:pt>
                <c:pt idx="54">
                  <c:v>237.78532200000001</c:v>
                </c:pt>
                <c:pt idx="55">
                  <c:v>237.89262995000001</c:v>
                </c:pt>
                <c:pt idx="56">
                  <c:v>240.32441202000001</c:v>
                </c:pt>
                <c:pt idx="57">
                  <c:v>240.21993445000001</c:v>
                </c:pt>
                <c:pt idx="58">
                  <c:v>242.53496978000001</c:v>
                </c:pt>
                <c:pt idx="59">
                  <c:v>242.07623246</c:v>
                </c:pt>
                <c:pt idx="60">
                  <c:v>241.99064247000001</c:v>
                </c:pt>
                <c:pt idx="61">
                  <c:v>241.40891313</c:v>
                </c:pt>
                <c:pt idx="62">
                  <c:v>241.32073668999999</c:v>
                </c:pt>
                <c:pt idx="63">
                  <c:v>240.7750972</c:v>
                </c:pt>
                <c:pt idx="64">
                  <c:v>240.82366024000001</c:v>
                </c:pt>
                <c:pt idx="65">
                  <c:v>239.0428302</c:v>
                </c:pt>
                <c:pt idx="66">
                  <c:v>239.4820411</c:v>
                </c:pt>
                <c:pt idx="67">
                  <c:v>238.98321064000001</c:v>
                </c:pt>
                <c:pt idx="68">
                  <c:v>238.63683617000001</c:v>
                </c:pt>
                <c:pt idx="69">
                  <c:v>238.69851080999999</c:v>
                </c:pt>
                <c:pt idx="70">
                  <c:v>238.55246914</c:v>
                </c:pt>
                <c:pt idx="71">
                  <c:v>238.18669494</c:v>
                </c:pt>
                <c:pt idx="72">
                  <c:v>238.15259012999999</c:v>
                </c:pt>
                <c:pt idx="73">
                  <c:v>237.91863361</c:v>
                </c:pt>
                <c:pt idx="74">
                  <c:v>238.08712327000001</c:v>
                </c:pt>
                <c:pt idx="75">
                  <c:v>238.68969204000001</c:v>
                </c:pt>
                <c:pt idx="76">
                  <c:v>238.62916443</c:v>
                </c:pt>
                <c:pt idx="77">
                  <c:v>238.17370364000001</c:v>
                </c:pt>
                <c:pt idx="78">
                  <c:v>238.67609449</c:v>
                </c:pt>
                <c:pt idx="79">
                  <c:v>238.64564292</c:v>
                </c:pt>
                <c:pt idx="80">
                  <c:v>238.14982581999999</c:v>
                </c:pt>
                <c:pt idx="81">
                  <c:v>239.01993002</c:v>
                </c:pt>
                <c:pt idx="82">
                  <c:v>239.50933015999999</c:v>
                </c:pt>
                <c:pt idx="83">
                  <c:v>239.86177384000001</c:v>
                </c:pt>
                <c:pt idx="84">
                  <c:v>238.74633548</c:v>
                </c:pt>
                <c:pt idx="85">
                  <c:v>239.19003006</c:v>
                </c:pt>
                <c:pt idx="86">
                  <c:v>239.22144918999999</c:v>
                </c:pt>
                <c:pt idx="87">
                  <c:v>239.00558276999999</c:v>
                </c:pt>
                <c:pt idx="88">
                  <c:v>239.01648940000001</c:v>
                </c:pt>
                <c:pt idx="89">
                  <c:v>239.21293263999999</c:v>
                </c:pt>
                <c:pt idx="90">
                  <c:v>239.48384071999999</c:v>
                </c:pt>
                <c:pt idx="91">
                  <c:v>239.02650897999999</c:v>
                </c:pt>
                <c:pt idx="92">
                  <c:v>239.15767115</c:v>
                </c:pt>
                <c:pt idx="93">
                  <c:v>238.95661501999999</c:v>
                </c:pt>
                <c:pt idx="94">
                  <c:v>238.21643510000001</c:v>
                </c:pt>
                <c:pt idx="95">
                  <c:v>238.22004798</c:v>
                </c:pt>
                <c:pt idx="96">
                  <c:v>238.53582452000001</c:v>
                </c:pt>
                <c:pt idx="97">
                  <c:v>238.53043853</c:v>
                </c:pt>
                <c:pt idx="98">
                  <c:v>238.53774238</c:v>
                </c:pt>
                <c:pt idx="99">
                  <c:v>238.78875466</c:v>
                </c:pt>
                <c:pt idx="100">
                  <c:v>238.79464873000001</c:v>
                </c:pt>
                <c:pt idx="101">
                  <c:v>239.59547301999999</c:v>
                </c:pt>
                <c:pt idx="102">
                  <c:v>240.05460729000001</c:v>
                </c:pt>
                <c:pt idx="103">
                  <c:v>239.54835374000001</c:v>
                </c:pt>
                <c:pt idx="104">
                  <c:v>239.32237305999999</c:v>
                </c:pt>
                <c:pt idx="105">
                  <c:v>239.32967196000001</c:v>
                </c:pt>
                <c:pt idx="106">
                  <c:v>239.09306599000001</c:v>
                </c:pt>
                <c:pt idx="107">
                  <c:v>237.63243618000001</c:v>
                </c:pt>
                <c:pt idx="108">
                  <c:v>238.00977931</c:v>
                </c:pt>
                <c:pt idx="109">
                  <c:v>237.89554605999999</c:v>
                </c:pt>
                <c:pt idx="110">
                  <c:v>237.84025922000001</c:v>
                </c:pt>
                <c:pt idx="111">
                  <c:v>238.18627656999999</c:v>
                </c:pt>
                <c:pt idx="112">
                  <c:v>237.85985049000001</c:v>
                </c:pt>
                <c:pt idx="113">
                  <c:v>238.60721820000001</c:v>
                </c:pt>
                <c:pt idx="114">
                  <c:v>239.51293673000001</c:v>
                </c:pt>
                <c:pt idx="115">
                  <c:v>239.58999682999999</c:v>
                </c:pt>
                <c:pt idx="116">
                  <c:v>238.91493790000001</c:v>
                </c:pt>
                <c:pt idx="117">
                  <c:v>240.31615456</c:v>
                </c:pt>
                <c:pt idx="118">
                  <c:v>239.62598331999999</c:v>
                </c:pt>
                <c:pt idx="119">
                  <c:v>239.82244775000001</c:v>
                </c:pt>
                <c:pt idx="120">
                  <c:v>241.07846681000001</c:v>
                </c:pt>
                <c:pt idx="121">
                  <c:v>240.58473975000001</c:v>
                </c:pt>
                <c:pt idx="122">
                  <c:v>241.84049436000001</c:v>
                </c:pt>
                <c:pt idx="123">
                  <c:v>242.19127424999999</c:v>
                </c:pt>
                <c:pt idx="124">
                  <c:v>240.78739966000001</c:v>
                </c:pt>
                <c:pt idx="125">
                  <c:v>242.00448610000001</c:v>
                </c:pt>
                <c:pt idx="126">
                  <c:v>242.00144139</c:v>
                </c:pt>
                <c:pt idx="127">
                  <c:v>242.86456963000001</c:v>
                </c:pt>
                <c:pt idx="128">
                  <c:v>242.46974951000001</c:v>
                </c:pt>
                <c:pt idx="129">
                  <c:v>241.32183076999999</c:v>
                </c:pt>
                <c:pt idx="130">
                  <c:v>242.73497662</c:v>
                </c:pt>
                <c:pt idx="131">
                  <c:v>242.49108914999999</c:v>
                </c:pt>
                <c:pt idx="132">
                  <c:v>243.29120692999999</c:v>
                </c:pt>
                <c:pt idx="133">
                  <c:v>243.98377740999999</c:v>
                </c:pt>
                <c:pt idx="134">
                  <c:v>243.96744261000001</c:v>
                </c:pt>
                <c:pt idx="135">
                  <c:v>244.23342065</c:v>
                </c:pt>
                <c:pt idx="136">
                  <c:v>243.26077225</c:v>
                </c:pt>
                <c:pt idx="137">
                  <c:v>243.98710353000001</c:v>
                </c:pt>
                <c:pt idx="138">
                  <c:v>244.21730374000001</c:v>
                </c:pt>
                <c:pt idx="139">
                  <c:v>244.18314183000001</c:v>
                </c:pt>
                <c:pt idx="140">
                  <c:v>243.75641121000001</c:v>
                </c:pt>
                <c:pt idx="141">
                  <c:v>242.44633705000001</c:v>
                </c:pt>
                <c:pt idx="142">
                  <c:v>242.20547357999999</c:v>
                </c:pt>
                <c:pt idx="143">
                  <c:v>242.95015554</c:v>
                </c:pt>
                <c:pt idx="144">
                  <c:v>243.46197183999999</c:v>
                </c:pt>
                <c:pt idx="145">
                  <c:v>244.43137055</c:v>
                </c:pt>
                <c:pt idx="146">
                  <c:v>244.26261445</c:v>
                </c:pt>
                <c:pt idx="147">
                  <c:v>244.27710596</c:v>
                </c:pt>
                <c:pt idx="148">
                  <c:v>244.24223143</c:v>
                </c:pt>
                <c:pt idx="149">
                  <c:v>244.75936390999999</c:v>
                </c:pt>
                <c:pt idx="150">
                  <c:v>244.58799979</c:v>
                </c:pt>
                <c:pt idx="151">
                  <c:v>245.38624024999999</c:v>
                </c:pt>
                <c:pt idx="152">
                  <c:v>244.83924658000001</c:v>
                </c:pt>
                <c:pt idx="153">
                  <c:v>244.67109017999999</c:v>
                </c:pt>
                <c:pt idx="154">
                  <c:v>245.52103721</c:v>
                </c:pt>
                <c:pt idx="155">
                  <c:v>245.20190543999999</c:v>
                </c:pt>
                <c:pt idx="156">
                  <c:v>245.48208545</c:v>
                </c:pt>
                <c:pt idx="157">
                  <c:v>246.09281668</c:v>
                </c:pt>
                <c:pt idx="158">
                  <c:v>245.91270417999999</c:v>
                </c:pt>
                <c:pt idx="159">
                  <c:v>246.02304706000001</c:v>
                </c:pt>
                <c:pt idx="160">
                  <c:v>245.90843846000001</c:v>
                </c:pt>
                <c:pt idx="161">
                  <c:v>245.87802250999999</c:v>
                </c:pt>
                <c:pt idx="162">
                  <c:v>246.03440055999999</c:v>
                </c:pt>
                <c:pt idx="163">
                  <c:v>246.72265295</c:v>
                </c:pt>
                <c:pt idx="164">
                  <c:v>247.57268911</c:v>
                </c:pt>
                <c:pt idx="165">
                  <c:v>247.34342437999999</c:v>
                </c:pt>
                <c:pt idx="166">
                  <c:v>247.20988220999999</c:v>
                </c:pt>
                <c:pt idx="167">
                  <c:v>248.17462842</c:v>
                </c:pt>
                <c:pt idx="168">
                  <c:v>247.33300711000001</c:v>
                </c:pt>
                <c:pt idx="169">
                  <c:v>246.11985301999999</c:v>
                </c:pt>
                <c:pt idx="170">
                  <c:v>247.35298535000001</c:v>
                </c:pt>
                <c:pt idx="171">
                  <c:v>247.35009367000001</c:v>
                </c:pt>
                <c:pt idx="172">
                  <c:v>247.41120774000001</c:v>
                </c:pt>
                <c:pt idx="173">
                  <c:v>246.95395654000001</c:v>
                </c:pt>
                <c:pt idx="174">
                  <c:v>247.31973146000001</c:v>
                </c:pt>
                <c:pt idx="175">
                  <c:v>256.29946934999998</c:v>
                </c:pt>
                <c:pt idx="176">
                  <c:v>256.96218571999998</c:v>
                </c:pt>
                <c:pt idx="177">
                  <c:v>257.72531622999998</c:v>
                </c:pt>
                <c:pt idx="178">
                  <c:v>257.53413432000002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964-46A8-A277-6C6121B74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8986032"/>
        <c:axId val="1248984784"/>
      </c:lineChart>
      <c:lineChart>
        <c:grouping val="standard"/>
        <c:varyColors val="0"/>
        <c:ser>
          <c:idx val="5"/>
          <c:order val="5"/>
          <c:tx>
            <c:v>Shadow Price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'DHUTHUT5 1661__A'!$J$2:$J$180</c:f>
              <c:numCache>
                <c:formatCode>_(* #,##0_);_(* \(#,##0\);_(* "-"??_);_(@_)</c:formatCode>
                <c:ptCount val="17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9.1345214843750018</c:v>
                </c:pt>
                <c:pt idx="17">
                  <c:v>139.97462463378901</c:v>
                </c:pt>
                <c:pt idx="18">
                  <c:v>159.12850952148401</c:v>
                </c:pt>
                <c:pt idx="19">
                  <c:v>135.19309997558602</c:v>
                </c:pt>
                <c:pt idx="20">
                  <c:v>0</c:v>
                </c:pt>
                <c:pt idx="21">
                  <c:v>149.70484924316401</c:v>
                </c:pt>
                <c:pt idx="22">
                  <c:v>170.92619323730503</c:v>
                </c:pt>
                <c:pt idx="23">
                  <c:v>57.623203277587898</c:v>
                </c:pt>
                <c:pt idx="24">
                  <c:v>0</c:v>
                </c:pt>
                <c:pt idx="25">
                  <c:v>175.83410644531301</c:v>
                </c:pt>
                <c:pt idx="26">
                  <c:v>152.06207275390602</c:v>
                </c:pt>
                <c:pt idx="27">
                  <c:v>190.91143798828102</c:v>
                </c:pt>
                <c:pt idx="28">
                  <c:v>216.86972045898403</c:v>
                </c:pt>
                <c:pt idx="29">
                  <c:v>284.98690795898398</c:v>
                </c:pt>
                <c:pt idx="30">
                  <c:v>205.65100097656301</c:v>
                </c:pt>
                <c:pt idx="31">
                  <c:v>273.46466064453102</c:v>
                </c:pt>
                <c:pt idx="32">
                  <c:v>201.82928466796901</c:v>
                </c:pt>
                <c:pt idx="33">
                  <c:v>109.633224487305</c:v>
                </c:pt>
                <c:pt idx="34">
                  <c:v>107.46144104003901</c:v>
                </c:pt>
                <c:pt idx="35">
                  <c:v>160.94552612304702</c:v>
                </c:pt>
                <c:pt idx="36">
                  <c:v>111.788467407227</c:v>
                </c:pt>
                <c:pt idx="37">
                  <c:v>232.64669799804702</c:v>
                </c:pt>
                <c:pt idx="38">
                  <c:v>256.36282348632801</c:v>
                </c:pt>
                <c:pt idx="39">
                  <c:v>287.72854614257801</c:v>
                </c:pt>
                <c:pt idx="40">
                  <c:v>286.26663208007801</c:v>
                </c:pt>
                <c:pt idx="41">
                  <c:v>230.86595153808602</c:v>
                </c:pt>
                <c:pt idx="42">
                  <c:v>200.69271850585901</c:v>
                </c:pt>
                <c:pt idx="43">
                  <c:v>259.53164672851602</c:v>
                </c:pt>
                <c:pt idx="44">
                  <c:v>271.29556274414102</c:v>
                </c:pt>
                <c:pt idx="45">
                  <c:v>266.64404296875</c:v>
                </c:pt>
                <c:pt idx="46">
                  <c:v>253.05519104003901</c:v>
                </c:pt>
                <c:pt idx="47">
                  <c:v>290.912353515625</c:v>
                </c:pt>
                <c:pt idx="48">
                  <c:v>267.17764282226602</c:v>
                </c:pt>
                <c:pt idx="49">
                  <c:v>296.56332397460903</c:v>
                </c:pt>
                <c:pt idx="50">
                  <c:v>286.38308715820301</c:v>
                </c:pt>
                <c:pt idx="51">
                  <c:v>364.74691772460903</c:v>
                </c:pt>
                <c:pt idx="52">
                  <c:v>1647.94177246094</c:v>
                </c:pt>
                <c:pt idx="53">
                  <c:v>644.77239990234409</c:v>
                </c:pt>
                <c:pt idx="54">
                  <c:v>356.35684204101602</c:v>
                </c:pt>
                <c:pt idx="55">
                  <c:v>187.435791015625</c:v>
                </c:pt>
                <c:pt idx="56">
                  <c:v>239.02920532226599</c:v>
                </c:pt>
                <c:pt idx="57">
                  <c:v>231.02006530761702</c:v>
                </c:pt>
                <c:pt idx="58">
                  <c:v>377.55029296875</c:v>
                </c:pt>
                <c:pt idx="59">
                  <c:v>233.12779235839801</c:v>
                </c:pt>
                <c:pt idx="60">
                  <c:v>287.07971191406301</c:v>
                </c:pt>
                <c:pt idx="61">
                  <c:v>815.98846435546909</c:v>
                </c:pt>
                <c:pt idx="62">
                  <c:v>1411.14721679688</c:v>
                </c:pt>
                <c:pt idx="63">
                  <c:v>3500</c:v>
                </c:pt>
                <c:pt idx="64">
                  <c:v>1736.6732177734402</c:v>
                </c:pt>
                <c:pt idx="65">
                  <c:v>3500</c:v>
                </c:pt>
                <c:pt idx="66">
                  <c:v>422.78103637695301</c:v>
                </c:pt>
                <c:pt idx="67">
                  <c:v>516.40417480468795</c:v>
                </c:pt>
                <c:pt idx="68">
                  <c:v>3500</c:v>
                </c:pt>
                <c:pt idx="69">
                  <c:v>1732.45178222656</c:v>
                </c:pt>
                <c:pt idx="70">
                  <c:v>441.32138061523403</c:v>
                </c:pt>
                <c:pt idx="71">
                  <c:v>3500</c:v>
                </c:pt>
                <c:pt idx="72">
                  <c:v>3500</c:v>
                </c:pt>
                <c:pt idx="73">
                  <c:v>3500</c:v>
                </c:pt>
                <c:pt idx="74">
                  <c:v>3500</c:v>
                </c:pt>
                <c:pt idx="75">
                  <c:v>3500</c:v>
                </c:pt>
                <c:pt idx="76">
                  <c:v>3500</c:v>
                </c:pt>
                <c:pt idx="77">
                  <c:v>3500</c:v>
                </c:pt>
                <c:pt idx="78">
                  <c:v>3500</c:v>
                </c:pt>
                <c:pt idx="79">
                  <c:v>3500</c:v>
                </c:pt>
                <c:pt idx="80">
                  <c:v>3500</c:v>
                </c:pt>
                <c:pt idx="81">
                  <c:v>3500</c:v>
                </c:pt>
                <c:pt idx="82">
                  <c:v>3500</c:v>
                </c:pt>
                <c:pt idx="83">
                  <c:v>3500</c:v>
                </c:pt>
                <c:pt idx="84">
                  <c:v>3500</c:v>
                </c:pt>
                <c:pt idx="85">
                  <c:v>3500</c:v>
                </c:pt>
                <c:pt idx="86">
                  <c:v>3500</c:v>
                </c:pt>
                <c:pt idx="87">
                  <c:v>3500</c:v>
                </c:pt>
                <c:pt idx="88">
                  <c:v>3500</c:v>
                </c:pt>
                <c:pt idx="89">
                  <c:v>3500</c:v>
                </c:pt>
                <c:pt idx="90">
                  <c:v>3500</c:v>
                </c:pt>
                <c:pt idx="91">
                  <c:v>3500</c:v>
                </c:pt>
                <c:pt idx="92">
                  <c:v>3500</c:v>
                </c:pt>
                <c:pt idx="93">
                  <c:v>3500</c:v>
                </c:pt>
                <c:pt idx="94">
                  <c:v>3500</c:v>
                </c:pt>
                <c:pt idx="95">
                  <c:v>3500</c:v>
                </c:pt>
                <c:pt idx="96">
                  <c:v>3500</c:v>
                </c:pt>
                <c:pt idx="97">
                  <c:v>3500</c:v>
                </c:pt>
                <c:pt idx="98">
                  <c:v>3500</c:v>
                </c:pt>
                <c:pt idx="99">
                  <c:v>3500</c:v>
                </c:pt>
                <c:pt idx="100">
                  <c:v>3500</c:v>
                </c:pt>
                <c:pt idx="101">
                  <c:v>3500</c:v>
                </c:pt>
                <c:pt idx="102">
                  <c:v>3500</c:v>
                </c:pt>
                <c:pt idx="103">
                  <c:v>3500</c:v>
                </c:pt>
                <c:pt idx="104">
                  <c:v>3500</c:v>
                </c:pt>
                <c:pt idx="105">
                  <c:v>3500</c:v>
                </c:pt>
                <c:pt idx="106">
                  <c:v>3500</c:v>
                </c:pt>
                <c:pt idx="107">
                  <c:v>3500</c:v>
                </c:pt>
                <c:pt idx="108">
                  <c:v>3500</c:v>
                </c:pt>
                <c:pt idx="109">
                  <c:v>3500</c:v>
                </c:pt>
                <c:pt idx="110">
                  <c:v>3500</c:v>
                </c:pt>
                <c:pt idx="111">
                  <c:v>3500</c:v>
                </c:pt>
                <c:pt idx="112">
                  <c:v>3500</c:v>
                </c:pt>
                <c:pt idx="113">
                  <c:v>3500</c:v>
                </c:pt>
                <c:pt idx="114">
                  <c:v>3500</c:v>
                </c:pt>
                <c:pt idx="115">
                  <c:v>3500</c:v>
                </c:pt>
                <c:pt idx="116">
                  <c:v>3500</c:v>
                </c:pt>
                <c:pt idx="117">
                  <c:v>3500</c:v>
                </c:pt>
                <c:pt idx="118">
                  <c:v>3500</c:v>
                </c:pt>
                <c:pt idx="119">
                  <c:v>3500</c:v>
                </c:pt>
                <c:pt idx="120">
                  <c:v>1400.2568359375</c:v>
                </c:pt>
                <c:pt idx="121">
                  <c:v>3500</c:v>
                </c:pt>
                <c:pt idx="122">
                  <c:v>3500</c:v>
                </c:pt>
                <c:pt idx="123">
                  <c:v>3500</c:v>
                </c:pt>
                <c:pt idx="124">
                  <c:v>1758.5595703125</c:v>
                </c:pt>
                <c:pt idx="125">
                  <c:v>178.79522705078102</c:v>
                </c:pt>
                <c:pt idx="126">
                  <c:v>332.09869384765602</c:v>
                </c:pt>
                <c:pt idx="127">
                  <c:v>604.68536376953102</c:v>
                </c:pt>
                <c:pt idx="128">
                  <c:v>296.17623901367199</c:v>
                </c:pt>
                <c:pt idx="129">
                  <c:v>481.94030761718801</c:v>
                </c:pt>
                <c:pt idx="130">
                  <c:v>397.56170654296903</c:v>
                </c:pt>
                <c:pt idx="131">
                  <c:v>185.06936645507801</c:v>
                </c:pt>
                <c:pt idx="132">
                  <c:v>115.70191192627001</c:v>
                </c:pt>
                <c:pt idx="133">
                  <c:v>7.8745632171630895</c:v>
                </c:pt>
                <c:pt idx="134">
                  <c:v>197.81115722656301</c:v>
                </c:pt>
                <c:pt idx="135">
                  <c:v>186.68418884277301</c:v>
                </c:pt>
                <c:pt idx="136">
                  <c:v>239.22775268554699</c:v>
                </c:pt>
                <c:pt idx="137">
                  <c:v>221.92591857910202</c:v>
                </c:pt>
                <c:pt idx="138">
                  <c:v>206.11314392089801</c:v>
                </c:pt>
                <c:pt idx="139">
                  <c:v>174.72264099121099</c:v>
                </c:pt>
                <c:pt idx="140">
                  <c:v>182.47860717773401</c:v>
                </c:pt>
                <c:pt idx="141">
                  <c:v>281.94561767578102</c:v>
                </c:pt>
                <c:pt idx="142">
                  <c:v>264.07125854492205</c:v>
                </c:pt>
                <c:pt idx="143">
                  <c:v>273.32366943359398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2.1835379600524898</c:v>
                </c:pt>
                <c:pt idx="156">
                  <c:v>67.701560974121094</c:v>
                </c:pt>
                <c:pt idx="157">
                  <c:v>70.280387878417997</c:v>
                </c:pt>
                <c:pt idx="158">
                  <c:v>88.446037292480483</c:v>
                </c:pt>
                <c:pt idx="159">
                  <c:v>62.548873901367202</c:v>
                </c:pt>
                <c:pt idx="160">
                  <c:v>34.326999664306598</c:v>
                </c:pt>
                <c:pt idx="161">
                  <c:v>40.916038513183601</c:v>
                </c:pt>
                <c:pt idx="162">
                  <c:v>39.384391784668004</c:v>
                </c:pt>
                <c:pt idx="163">
                  <c:v>43.825103759765597</c:v>
                </c:pt>
                <c:pt idx="164">
                  <c:v>0</c:v>
                </c:pt>
                <c:pt idx="165">
                  <c:v>27.263059616088899</c:v>
                </c:pt>
                <c:pt idx="166">
                  <c:v>23.7708854675293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964-46A8-A277-6C6121B74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5283008"/>
        <c:axId val="1255283424"/>
      </c:lineChart>
      <c:catAx>
        <c:axId val="1248986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984784"/>
        <c:crosses val="autoZero"/>
        <c:auto val="1"/>
        <c:lblAlgn val="ctr"/>
        <c:lblOffset val="100"/>
        <c:noMultiLvlLbl val="0"/>
      </c:catAx>
      <c:valAx>
        <c:axId val="124898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Relief to Constraint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986032"/>
        <c:crosses val="autoZero"/>
        <c:crossBetween val="between"/>
        <c:majorUnit val="30"/>
      </c:valAx>
      <c:valAx>
        <c:axId val="1255283424"/>
        <c:scaling>
          <c:orientation val="minMax"/>
          <c:max val="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Shadow 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5283008"/>
        <c:crosses val="max"/>
        <c:crossBetween val="between"/>
      </c:valAx>
      <c:catAx>
        <c:axId val="1255283008"/>
        <c:scaling>
          <c:orientation val="minMax"/>
        </c:scaling>
        <c:delete val="1"/>
        <c:axPos val="b"/>
        <c:majorTickMark val="out"/>
        <c:minorTickMark val="none"/>
        <c:tickLblPos val="nextTo"/>
        <c:crossAx val="12552834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Relief Available for the Constraint considering Resource Limits, Status, and Shift Factor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'SGILTRI8  211T147_1'!$F$1</c:f>
              <c:strCache>
                <c:ptCount val="1"/>
                <c:pt idx="0">
                  <c:v> HSL-BP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'SGILTRI8  211T147_1'!$C$2:$C$104</c:f>
              <c:strCache>
                <c:ptCount val="103"/>
                <c:pt idx="0">
                  <c:v>10:35</c:v>
                </c:pt>
                <c:pt idx="1">
                  <c:v>10:40</c:v>
                </c:pt>
                <c:pt idx="2">
                  <c:v>10:45</c:v>
                </c:pt>
                <c:pt idx="3">
                  <c:v>10:50</c:v>
                </c:pt>
                <c:pt idx="4">
                  <c:v>10:55</c:v>
                </c:pt>
                <c:pt idx="5">
                  <c:v>11:00</c:v>
                </c:pt>
                <c:pt idx="6">
                  <c:v>11:05</c:v>
                </c:pt>
                <c:pt idx="7">
                  <c:v>11:10</c:v>
                </c:pt>
                <c:pt idx="8">
                  <c:v>11:15</c:v>
                </c:pt>
                <c:pt idx="9">
                  <c:v>11:20</c:v>
                </c:pt>
                <c:pt idx="10">
                  <c:v>11:25</c:v>
                </c:pt>
                <c:pt idx="11">
                  <c:v>11:30</c:v>
                </c:pt>
                <c:pt idx="12">
                  <c:v>11:35</c:v>
                </c:pt>
                <c:pt idx="13">
                  <c:v>11:40</c:v>
                </c:pt>
                <c:pt idx="14">
                  <c:v>11:45</c:v>
                </c:pt>
                <c:pt idx="15">
                  <c:v>11:50</c:v>
                </c:pt>
                <c:pt idx="16">
                  <c:v>11:55</c:v>
                </c:pt>
                <c:pt idx="17">
                  <c:v>12:00</c:v>
                </c:pt>
                <c:pt idx="18">
                  <c:v>12:05</c:v>
                </c:pt>
                <c:pt idx="19">
                  <c:v>12:10</c:v>
                </c:pt>
                <c:pt idx="20">
                  <c:v>12:15</c:v>
                </c:pt>
                <c:pt idx="21">
                  <c:v>12:20</c:v>
                </c:pt>
                <c:pt idx="22">
                  <c:v>12:25</c:v>
                </c:pt>
                <c:pt idx="23">
                  <c:v>12:30</c:v>
                </c:pt>
                <c:pt idx="24">
                  <c:v>12:35</c:v>
                </c:pt>
                <c:pt idx="25">
                  <c:v>12:40</c:v>
                </c:pt>
                <c:pt idx="26">
                  <c:v>12:45</c:v>
                </c:pt>
                <c:pt idx="27">
                  <c:v>12:50</c:v>
                </c:pt>
                <c:pt idx="28">
                  <c:v>12:55</c:v>
                </c:pt>
                <c:pt idx="29">
                  <c:v>13:00</c:v>
                </c:pt>
                <c:pt idx="30">
                  <c:v>13:05</c:v>
                </c:pt>
                <c:pt idx="31">
                  <c:v>13:10</c:v>
                </c:pt>
                <c:pt idx="32">
                  <c:v>13:15</c:v>
                </c:pt>
                <c:pt idx="33">
                  <c:v>13:20</c:v>
                </c:pt>
                <c:pt idx="34">
                  <c:v>13:25</c:v>
                </c:pt>
                <c:pt idx="35">
                  <c:v>13:30</c:v>
                </c:pt>
                <c:pt idx="36">
                  <c:v>13:35</c:v>
                </c:pt>
                <c:pt idx="37">
                  <c:v>13:40</c:v>
                </c:pt>
                <c:pt idx="38">
                  <c:v>13:45</c:v>
                </c:pt>
                <c:pt idx="39">
                  <c:v>13:50</c:v>
                </c:pt>
                <c:pt idx="40">
                  <c:v>13:55</c:v>
                </c:pt>
                <c:pt idx="41">
                  <c:v>14:00</c:v>
                </c:pt>
                <c:pt idx="42">
                  <c:v>14:05</c:v>
                </c:pt>
                <c:pt idx="43">
                  <c:v>14:10</c:v>
                </c:pt>
                <c:pt idx="44">
                  <c:v>14:15</c:v>
                </c:pt>
                <c:pt idx="45">
                  <c:v>14:20</c:v>
                </c:pt>
                <c:pt idx="46">
                  <c:v>14:25</c:v>
                </c:pt>
                <c:pt idx="47">
                  <c:v>14:30</c:v>
                </c:pt>
                <c:pt idx="48">
                  <c:v>14:35</c:v>
                </c:pt>
                <c:pt idx="49">
                  <c:v>14:40</c:v>
                </c:pt>
                <c:pt idx="50">
                  <c:v>14:45</c:v>
                </c:pt>
                <c:pt idx="51">
                  <c:v>14:50</c:v>
                </c:pt>
                <c:pt idx="52">
                  <c:v>14:55</c:v>
                </c:pt>
                <c:pt idx="53">
                  <c:v>15:00</c:v>
                </c:pt>
                <c:pt idx="54">
                  <c:v>15:05</c:v>
                </c:pt>
                <c:pt idx="55">
                  <c:v>15:10</c:v>
                </c:pt>
                <c:pt idx="56">
                  <c:v>15:15</c:v>
                </c:pt>
                <c:pt idx="57">
                  <c:v>15:20</c:v>
                </c:pt>
                <c:pt idx="58">
                  <c:v>15:25</c:v>
                </c:pt>
                <c:pt idx="59">
                  <c:v>15:30</c:v>
                </c:pt>
                <c:pt idx="60">
                  <c:v>15:35</c:v>
                </c:pt>
                <c:pt idx="61">
                  <c:v>15:40</c:v>
                </c:pt>
                <c:pt idx="62">
                  <c:v>15:41</c:v>
                </c:pt>
                <c:pt idx="63">
                  <c:v>15:45</c:v>
                </c:pt>
                <c:pt idx="64">
                  <c:v>15:50</c:v>
                </c:pt>
                <c:pt idx="65">
                  <c:v>15:55</c:v>
                </c:pt>
                <c:pt idx="66">
                  <c:v>16:00</c:v>
                </c:pt>
                <c:pt idx="67">
                  <c:v>16:05</c:v>
                </c:pt>
                <c:pt idx="68">
                  <c:v>16:10</c:v>
                </c:pt>
                <c:pt idx="69">
                  <c:v>16:14</c:v>
                </c:pt>
                <c:pt idx="70">
                  <c:v>16:15</c:v>
                </c:pt>
                <c:pt idx="71">
                  <c:v>16:20</c:v>
                </c:pt>
                <c:pt idx="72">
                  <c:v>16:25</c:v>
                </c:pt>
                <c:pt idx="73">
                  <c:v>16:30</c:v>
                </c:pt>
                <c:pt idx="74">
                  <c:v>16:33</c:v>
                </c:pt>
                <c:pt idx="75">
                  <c:v>16:35</c:v>
                </c:pt>
                <c:pt idx="76">
                  <c:v>16:40</c:v>
                </c:pt>
                <c:pt idx="77">
                  <c:v>16:45</c:v>
                </c:pt>
                <c:pt idx="78">
                  <c:v>16:50</c:v>
                </c:pt>
                <c:pt idx="79">
                  <c:v>16:55</c:v>
                </c:pt>
                <c:pt idx="80">
                  <c:v>17:00</c:v>
                </c:pt>
                <c:pt idx="81">
                  <c:v>17:05</c:v>
                </c:pt>
                <c:pt idx="82">
                  <c:v>17:10</c:v>
                </c:pt>
                <c:pt idx="83">
                  <c:v>17:15</c:v>
                </c:pt>
                <c:pt idx="84">
                  <c:v>17:20</c:v>
                </c:pt>
                <c:pt idx="85">
                  <c:v>17:25</c:v>
                </c:pt>
                <c:pt idx="86">
                  <c:v>17:30</c:v>
                </c:pt>
                <c:pt idx="87">
                  <c:v>17:35</c:v>
                </c:pt>
                <c:pt idx="88">
                  <c:v>17:40</c:v>
                </c:pt>
                <c:pt idx="89">
                  <c:v>17:45</c:v>
                </c:pt>
                <c:pt idx="90">
                  <c:v>17:50</c:v>
                </c:pt>
                <c:pt idx="91">
                  <c:v>17:55</c:v>
                </c:pt>
                <c:pt idx="92">
                  <c:v>18:00</c:v>
                </c:pt>
                <c:pt idx="93">
                  <c:v>18:05</c:v>
                </c:pt>
                <c:pt idx="94">
                  <c:v>18:10</c:v>
                </c:pt>
                <c:pt idx="95">
                  <c:v>18:15</c:v>
                </c:pt>
                <c:pt idx="96">
                  <c:v>18:20</c:v>
                </c:pt>
                <c:pt idx="97">
                  <c:v>18:25</c:v>
                </c:pt>
                <c:pt idx="98">
                  <c:v>18:30</c:v>
                </c:pt>
                <c:pt idx="99">
                  <c:v>18:35</c:v>
                </c:pt>
                <c:pt idx="100">
                  <c:v>18:37</c:v>
                </c:pt>
                <c:pt idx="101">
                  <c:v>18:40</c:v>
                </c:pt>
                <c:pt idx="102">
                  <c:v>18:45</c:v>
                </c:pt>
              </c:strCache>
            </c:strRef>
          </c:cat>
          <c:val>
            <c:numRef>
              <c:f>'SGILTRI8  211T147_1'!$F$2:$F$104</c:f>
              <c:numCache>
                <c:formatCode>_(* #,##0_);_(* \(#,##0\);_(* "-"??_);_(@_)</c:formatCode>
                <c:ptCount val="103"/>
                <c:pt idx="0">
                  <c:v>144.99680457528771</c:v>
                </c:pt>
                <c:pt idx="1">
                  <c:v>144.60511151175405</c:v>
                </c:pt>
                <c:pt idx="2">
                  <c:v>141.98364573474743</c:v>
                </c:pt>
                <c:pt idx="3">
                  <c:v>136.08308846202897</c:v>
                </c:pt>
                <c:pt idx="4">
                  <c:v>139.19252110098009</c:v>
                </c:pt>
                <c:pt idx="5">
                  <c:v>164.33176180753489</c:v>
                </c:pt>
                <c:pt idx="6">
                  <c:v>158.41169656068482</c:v>
                </c:pt>
                <c:pt idx="7">
                  <c:v>162.15038270035907</c:v>
                </c:pt>
                <c:pt idx="8">
                  <c:v>162.35352986955863</c:v>
                </c:pt>
                <c:pt idx="9">
                  <c:v>160.5213940201821</c:v>
                </c:pt>
                <c:pt idx="10">
                  <c:v>157.59052736209156</c:v>
                </c:pt>
                <c:pt idx="11">
                  <c:v>155.85182802363329</c:v>
                </c:pt>
                <c:pt idx="12">
                  <c:v>154.77840391194627</c:v>
                </c:pt>
                <c:pt idx="13">
                  <c:v>150.48354507187895</c:v>
                </c:pt>
                <c:pt idx="14">
                  <c:v>162.55631448918419</c:v>
                </c:pt>
                <c:pt idx="15">
                  <c:v>164.86709065698321</c:v>
                </c:pt>
                <c:pt idx="16">
                  <c:v>163.40396383926651</c:v>
                </c:pt>
                <c:pt idx="17">
                  <c:v>158.10103131486014</c:v>
                </c:pt>
                <c:pt idx="18">
                  <c:v>159.33443801693309</c:v>
                </c:pt>
                <c:pt idx="19">
                  <c:v>156.45920820409893</c:v>
                </c:pt>
                <c:pt idx="20">
                  <c:v>160.5605065576384</c:v>
                </c:pt>
                <c:pt idx="21">
                  <c:v>150.65079727594915</c:v>
                </c:pt>
                <c:pt idx="22">
                  <c:v>155.49973985773383</c:v>
                </c:pt>
                <c:pt idx="23">
                  <c:v>154.31403663496189</c:v>
                </c:pt>
                <c:pt idx="24">
                  <c:v>151.37485082676017</c:v>
                </c:pt>
                <c:pt idx="25">
                  <c:v>138.43615502152193</c:v>
                </c:pt>
                <c:pt idx="26">
                  <c:v>129.80258022838996</c:v>
                </c:pt>
                <c:pt idx="27">
                  <c:v>135.03998615079598</c:v>
                </c:pt>
                <c:pt idx="28">
                  <c:v>133.80496023506794</c:v>
                </c:pt>
                <c:pt idx="29">
                  <c:v>134.52497807686206</c:v>
                </c:pt>
                <c:pt idx="30">
                  <c:v>125.7021434834806</c:v>
                </c:pt>
                <c:pt idx="31">
                  <c:v>134.1087525835726</c:v>
                </c:pt>
                <c:pt idx="32">
                  <c:v>111.66877934084711</c:v>
                </c:pt>
                <c:pt idx="33">
                  <c:v>113.02587976412843</c:v>
                </c:pt>
                <c:pt idx="34">
                  <c:v>107.20374988415867</c:v>
                </c:pt>
                <c:pt idx="35">
                  <c:v>100.78056350509435</c:v>
                </c:pt>
                <c:pt idx="36">
                  <c:v>100.37905231802165</c:v>
                </c:pt>
                <c:pt idx="37">
                  <c:v>99.144524622013222</c:v>
                </c:pt>
                <c:pt idx="38">
                  <c:v>98.987592623262699</c:v>
                </c:pt>
                <c:pt idx="39">
                  <c:v>92.672391253390273</c:v>
                </c:pt>
                <c:pt idx="40">
                  <c:v>95.913320662550973</c:v>
                </c:pt>
                <c:pt idx="41">
                  <c:v>99.476246899811088</c:v>
                </c:pt>
                <c:pt idx="42">
                  <c:v>98.535826926490103</c:v>
                </c:pt>
                <c:pt idx="43">
                  <c:v>97.875331209678677</c:v>
                </c:pt>
                <c:pt idx="44">
                  <c:v>98.177420712921673</c:v>
                </c:pt>
                <c:pt idx="45">
                  <c:v>97.261023417263075</c:v>
                </c:pt>
                <c:pt idx="46">
                  <c:v>100.64312038009079</c:v>
                </c:pt>
                <c:pt idx="47">
                  <c:v>104.04162080323222</c:v>
                </c:pt>
                <c:pt idx="48">
                  <c:v>92.153178280519739</c:v>
                </c:pt>
                <c:pt idx="49">
                  <c:v>92.759276434106596</c:v>
                </c:pt>
                <c:pt idx="50">
                  <c:v>91.892325033557938</c:v>
                </c:pt>
                <c:pt idx="51">
                  <c:v>90.720971482559875</c:v>
                </c:pt>
                <c:pt idx="52">
                  <c:v>91.007723912195118</c:v>
                </c:pt>
                <c:pt idx="53">
                  <c:v>91.498529698212721</c:v>
                </c:pt>
                <c:pt idx="54">
                  <c:v>94.219770059253094</c:v>
                </c:pt>
                <c:pt idx="55">
                  <c:v>104.54096488306304</c:v>
                </c:pt>
                <c:pt idx="56">
                  <c:v>103.23311973348254</c:v>
                </c:pt>
                <c:pt idx="57">
                  <c:v>104.18200460015153</c:v>
                </c:pt>
                <c:pt idx="58">
                  <c:v>104.53617420926962</c:v>
                </c:pt>
                <c:pt idx="59">
                  <c:v>103.91955345749919</c:v>
                </c:pt>
                <c:pt idx="60">
                  <c:v>102.09242204523963</c:v>
                </c:pt>
                <c:pt idx="61">
                  <c:v>100.8257265377232</c:v>
                </c:pt>
                <c:pt idx="62">
                  <c:v>86.782636002933344</c:v>
                </c:pt>
                <c:pt idx="63">
                  <c:v>84.207866230578418</c:v>
                </c:pt>
                <c:pt idx="64">
                  <c:v>88.601515614743363</c:v>
                </c:pt>
                <c:pt idx="65">
                  <c:v>84.64355036826575</c:v>
                </c:pt>
                <c:pt idx="66">
                  <c:v>82.498041226564908</c:v>
                </c:pt>
                <c:pt idx="67">
                  <c:v>82.72093528682322</c:v>
                </c:pt>
                <c:pt idx="68">
                  <c:v>83.093855752826144</c:v>
                </c:pt>
                <c:pt idx="69">
                  <c:v>84.794960139183402</c:v>
                </c:pt>
                <c:pt idx="70">
                  <c:v>83.371622883987456</c:v>
                </c:pt>
                <c:pt idx="71">
                  <c:v>82.501515381113265</c:v>
                </c:pt>
                <c:pt idx="72">
                  <c:v>82.885574766795031</c:v>
                </c:pt>
                <c:pt idx="73">
                  <c:v>84.387172475571859</c:v>
                </c:pt>
                <c:pt idx="74">
                  <c:v>86.2956205473767</c:v>
                </c:pt>
                <c:pt idx="75">
                  <c:v>87.997148816114205</c:v>
                </c:pt>
                <c:pt idx="76">
                  <c:v>84.514961223412669</c:v>
                </c:pt>
                <c:pt idx="77">
                  <c:v>82.415797548346475</c:v>
                </c:pt>
                <c:pt idx="78">
                  <c:v>82.343807730505759</c:v>
                </c:pt>
                <c:pt idx="79">
                  <c:v>80.306300664750367</c:v>
                </c:pt>
                <c:pt idx="80">
                  <c:v>81.94075538357022</c:v>
                </c:pt>
                <c:pt idx="81">
                  <c:v>81.035556480147832</c:v>
                </c:pt>
                <c:pt idx="82">
                  <c:v>81.68950359802129</c:v>
                </c:pt>
                <c:pt idx="83">
                  <c:v>80.990097574467939</c:v>
                </c:pt>
                <c:pt idx="84">
                  <c:v>80.28219298572337</c:v>
                </c:pt>
                <c:pt idx="85">
                  <c:v>82.648511385447975</c:v>
                </c:pt>
                <c:pt idx="86">
                  <c:v>85.869472510726425</c:v>
                </c:pt>
                <c:pt idx="87">
                  <c:v>82.907425025124496</c:v>
                </c:pt>
                <c:pt idx="88">
                  <c:v>82.794576855638113</c:v>
                </c:pt>
                <c:pt idx="89">
                  <c:v>84.324939594372495</c:v>
                </c:pt>
                <c:pt idx="90">
                  <c:v>83.443899513209686</c:v>
                </c:pt>
                <c:pt idx="91">
                  <c:v>83.742279741014968</c:v>
                </c:pt>
                <c:pt idx="92">
                  <c:v>89.699438824654848</c:v>
                </c:pt>
                <c:pt idx="93">
                  <c:v>87.576082054307363</c:v>
                </c:pt>
                <c:pt idx="94">
                  <c:v>88.794061947038074</c:v>
                </c:pt>
                <c:pt idx="95">
                  <c:v>87.908720338218288</c:v>
                </c:pt>
                <c:pt idx="96">
                  <c:v>89.44386237114432</c:v>
                </c:pt>
                <c:pt idx="97">
                  <c:v>89.477877828640956</c:v>
                </c:pt>
                <c:pt idx="98">
                  <c:v>88.474136114873517</c:v>
                </c:pt>
                <c:pt idx="99">
                  <c:v>95.01409621843159</c:v>
                </c:pt>
                <c:pt idx="100">
                  <c:v>88.609432316610793</c:v>
                </c:pt>
                <c:pt idx="101">
                  <c:v>87.508007316620663</c:v>
                </c:pt>
                <c:pt idx="102">
                  <c:v>89.454206474393487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13-4229-A543-3BB1220D140B}"/>
            </c:ext>
          </c:extLst>
        </c:ser>
        <c:ser>
          <c:idx val="1"/>
          <c:order val="1"/>
          <c:tx>
            <c:strRef>
              <c:f>'SGILTRI8  211T147_1'!$E$1</c:f>
              <c:strCache>
                <c:ptCount val="1"/>
                <c:pt idx="0">
                  <c:v> HASL-BP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'SGILTRI8  211T147_1'!$C$2:$C$104</c:f>
              <c:strCache>
                <c:ptCount val="103"/>
                <c:pt idx="0">
                  <c:v>10:35</c:v>
                </c:pt>
                <c:pt idx="1">
                  <c:v>10:40</c:v>
                </c:pt>
                <c:pt idx="2">
                  <c:v>10:45</c:v>
                </c:pt>
                <c:pt idx="3">
                  <c:v>10:50</c:v>
                </c:pt>
                <c:pt idx="4">
                  <c:v>10:55</c:v>
                </c:pt>
                <c:pt idx="5">
                  <c:v>11:00</c:v>
                </c:pt>
                <c:pt idx="6">
                  <c:v>11:05</c:v>
                </c:pt>
                <c:pt idx="7">
                  <c:v>11:10</c:v>
                </c:pt>
                <c:pt idx="8">
                  <c:v>11:15</c:v>
                </c:pt>
                <c:pt idx="9">
                  <c:v>11:20</c:v>
                </c:pt>
                <c:pt idx="10">
                  <c:v>11:25</c:v>
                </c:pt>
                <c:pt idx="11">
                  <c:v>11:30</c:v>
                </c:pt>
                <c:pt idx="12">
                  <c:v>11:35</c:v>
                </c:pt>
                <c:pt idx="13">
                  <c:v>11:40</c:v>
                </c:pt>
                <c:pt idx="14">
                  <c:v>11:45</c:v>
                </c:pt>
                <c:pt idx="15">
                  <c:v>11:50</c:v>
                </c:pt>
                <c:pt idx="16">
                  <c:v>11:55</c:v>
                </c:pt>
                <c:pt idx="17">
                  <c:v>12:00</c:v>
                </c:pt>
                <c:pt idx="18">
                  <c:v>12:05</c:v>
                </c:pt>
                <c:pt idx="19">
                  <c:v>12:10</c:v>
                </c:pt>
                <c:pt idx="20">
                  <c:v>12:15</c:v>
                </c:pt>
                <c:pt idx="21">
                  <c:v>12:20</c:v>
                </c:pt>
                <c:pt idx="22">
                  <c:v>12:25</c:v>
                </c:pt>
                <c:pt idx="23">
                  <c:v>12:30</c:v>
                </c:pt>
                <c:pt idx="24">
                  <c:v>12:35</c:v>
                </c:pt>
                <c:pt idx="25">
                  <c:v>12:40</c:v>
                </c:pt>
                <c:pt idx="26">
                  <c:v>12:45</c:v>
                </c:pt>
                <c:pt idx="27">
                  <c:v>12:50</c:v>
                </c:pt>
                <c:pt idx="28">
                  <c:v>12:55</c:v>
                </c:pt>
                <c:pt idx="29">
                  <c:v>13:00</c:v>
                </c:pt>
                <c:pt idx="30">
                  <c:v>13:05</c:v>
                </c:pt>
                <c:pt idx="31">
                  <c:v>13:10</c:v>
                </c:pt>
                <c:pt idx="32">
                  <c:v>13:15</c:v>
                </c:pt>
                <c:pt idx="33">
                  <c:v>13:20</c:v>
                </c:pt>
                <c:pt idx="34">
                  <c:v>13:25</c:v>
                </c:pt>
                <c:pt idx="35">
                  <c:v>13:30</c:v>
                </c:pt>
                <c:pt idx="36">
                  <c:v>13:35</c:v>
                </c:pt>
                <c:pt idx="37">
                  <c:v>13:40</c:v>
                </c:pt>
                <c:pt idx="38">
                  <c:v>13:45</c:v>
                </c:pt>
                <c:pt idx="39">
                  <c:v>13:50</c:v>
                </c:pt>
                <c:pt idx="40">
                  <c:v>13:55</c:v>
                </c:pt>
                <c:pt idx="41">
                  <c:v>14:00</c:v>
                </c:pt>
                <c:pt idx="42">
                  <c:v>14:05</c:v>
                </c:pt>
                <c:pt idx="43">
                  <c:v>14:10</c:v>
                </c:pt>
                <c:pt idx="44">
                  <c:v>14:15</c:v>
                </c:pt>
                <c:pt idx="45">
                  <c:v>14:20</c:v>
                </c:pt>
                <c:pt idx="46">
                  <c:v>14:25</c:v>
                </c:pt>
                <c:pt idx="47">
                  <c:v>14:30</c:v>
                </c:pt>
                <c:pt idx="48">
                  <c:v>14:35</c:v>
                </c:pt>
                <c:pt idx="49">
                  <c:v>14:40</c:v>
                </c:pt>
                <c:pt idx="50">
                  <c:v>14:45</c:v>
                </c:pt>
                <c:pt idx="51">
                  <c:v>14:50</c:v>
                </c:pt>
                <c:pt idx="52">
                  <c:v>14:55</c:v>
                </c:pt>
                <c:pt idx="53">
                  <c:v>15:00</c:v>
                </c:pt>
                <c:pt idx="54">
                  <c:v>15:05</c:v>
                </c:pt>
                <c:pt idx="55">
                  <c:v>15:10</c:v>
                </c:pt>
                <c:pt idx="56">
                  <c:v>15:15</c:v>
                </c:pt>
                <c:pt idx="57">
                  <c:v>15:20</c:v>
                </c:pt>
                <c:pt idx="58">
                  <c:v>15:25</c:v>
                </c:pt>
                <c:pt idx="59">
                  <c:v>15:30</c:v>
                </c:pt>
                <c:pt idx="60">
                  <c:v>15:35</c:v>
                </c:pt>
                <c:pt idx="61">
                  <c:v>15:40</c:v>
                </c:pt>
                <c:pt idx="62">
                  <c:v>15:41</c:v>
                </c:pt>
                <c:pt idx="63">
                  <c:v>15:45</c:v>
                </c:pt>
                <c:pt idx="64">
                  <c:v>15:50</c:v>
                </c:pt>
                <c:pt idx="65">
                  <c:v>15:55</c:v>
                </c:pt>
                <c:pt idx="66">
                  <c:v>16:00</c:v>
                </c:pt>
                <c:pt idx="67">
                  <c:v>16:05</c:v>
                </c:pt>
                <c:pt idx="68">
                  <c:v>16:10</c:v>
                </c:pt>
                <c:pt idx="69">
                  <c:v>16:14</c:v>
                </c:pt>
                <c:pt idx="70">
                  <c:v>16:15</c:v>
                </c:pt>
                <c:pt idx="71">
                  <c:v>16:20</c:v>
                </c:pt>
                <c:pt idx="72">
                  <c:v>16:25</c:v>
                </c:pt>
                <c:pt idx="73">
                  <c:v>16:30</c:v>
                </c:pt>
                <c:pt idx="74">
                  <c:v>16:33</c:v>
                </c:pt>
                <c:pt idx="75">
                  <c:v>16:35</c:v>
                </c:pt>
                <c:pt idx="76">
                  <c:v>16:40</c:v>
                </c:pt>
                <c:pt idx="77">
                  <c:v>16:45</c:v>
                </c:pt>
                <c:pt idx="78">
                  <c:v>16:50</c:v>
                </c:pt>
                <c:pt idx="79">
                  <c:v>16:55</c:v>
                </c:pt>
                <c:pt idx="80">
                  <c:v>17:00</c:v>
                </c:pt>
                <c:pt idx="81">
                  <c:v>17:05</c:v>
                </c:pt>
                <c:pt idx="82">
                  <c:v>17:10</c:v>
                </c:pt>
                <c:pt idx="83">
                  <c:v>17:15</c:v>
                </c:pt>
                <c:pt idx="84">
                  <c:v>17:20</c:v>
                </c:pt>
                <c:pt idx="85">
                  <c:v>17:25</c:v>
                </c:pt>
                <c:pt idx="86">
                  <c:v>17:30</c:v>
                </c:pt>
                <c:pt idx="87">
                  <c:v>17:35</c:v>
                </c:pt>
                <c:pt idx="88">
                  <c:v>17:40</c:v>
                </c:pt>
                <c:pt idx="89">
                  <c:v>17:45</c:v>
                </c:pt>
                <c:pt idx="90">
                  <c:v>17:50</c:v>
                </c:pt>
                <c:pt idx="91">
                  <c:v>17:55</c:v>
                </c:pt>
                <c:pt idx="92">
                  <c:v>18:00</c:v>
                </c:pt>
                <c:pt idx="93">
                  <c:v>18:05</c:v>
                </c:pt>
                <c:pt idx="94">
                  <c:v>18:10</c:v>
                </c:pt>
                <c:pt idx="95">
                  <c:v>18:15</c:v>
                </c:pt>
                <c:pt idx="96">
                  <c:v>18:20</c:v>
                </c:pt>
                <c:pt idx="97">
                  <c:v>18:25</c:v>
                </c:pt>
                <c:pt idx="98">
                  <c:v>18:30</c:v>
                </c:pt>
                <c:pt idx="99">
                  <c:v>18:35</c:v>
                </c:pt>
                <c:pt idx="100">
                  <c:v>18:37</c:v>
                </c:pt>
                <c:pt idx="101">
                  <c:v>18:40</c:v>
                </c:pt>
                <c:pt idx="102">
                  <c:v>18:45</c:v>
                </c:pt>
              </c:strCache>
            </c:strRef>
          </c:cat>
          <c:val>
            <c:numRef>
              <c:f>'SGILTRI8  211T147_1'!$E$2:$E$104</c:f>
              <c:numCache>
                <c:formatCode>_(* #,##0_);_(* \(#,##0\);_(* "-"??_);_(@_)</c:formatCode>
                <c:ptCount val="103"/>
                <c:pt idx="0">
                  <c:v>69.408398709816439</c:v>
                </c:pt>
                <c:pt idx="1">
                  <c:v>69.065000061751988</c:v>
                </c:pt>
                <c:pt idx="2">
                  <c:v>66.482470658451248</c:v>
                </c:pt>
                <c:pt idx="3">
                  <c:v>60.647344179638011</c:v>
                </c:pt>
                <c:pt idx="4">
                  <c:v>63.758387248596001</c:v>
                </c:pt>
                <c:pt idx="5">
                  <c:v>87.695401522602211</c:v>
                </c:pt>
                <c:pt idx="6">
                  <c:v>82.618789449731679</c:v>
                </c:pt>
                <c:pt idx="7">
                  <c:v>86.360486589509875</c:v>
                </c:pt>
                <c:pt idx="8">
                  <c:v>86.598983830648649</c:v>
                </c:pt>
                <c:pt idx="9">
                  <c:v>84.865448636837371</c:v>
                </c:pt>
                <c:pt idx="10">
                  <c:v>81.86225072454468</c:v>
                </c:pt>
                <c:pt idx="11">
                  <c:v>80.182172363768245</c:v>
                </c:pt>
                <c:pt idx="12">
                  <c:v>79.045084499329974</c:v>
                </c:pt>
                <c:pt idx="13">
                  <c:v>74.817148792206694</c:v>
                </c:pt>
                <c:pt idx="14">
                  <c:v>85.239822209450878</c:v>
                </c:pt>
                <c:pt idx="15">
                  <c:v>87.531743328484879</c:v>
                </c:pt>
                <c:pt idx="16">
                  <c:v>86.981476591766196</c:v>
                </c:pt>
                <c:pt idx="17">
                  <c:v>75.108487452117942</c:v>
                </c:pt>
                <c:pt idx="18">
                  <c:v>76.789424087542287</c:v>
                </c:pt>
                <c:pt idx="19">
                  <c:v>73.941281271149023</c:v>
                </c:pt>
                <c:pt idx="20">
                  <c:v>78.092352100808469</c:v>
                </c:pt>
                <c:pt idx="21">
                  <c:v>68.304170147900095</c:v>
                </c:pt>
                <c:pt idx="22">
                  <c:v>73.166947280716329</c:v>
                </c:pt>
                <c:pt idx="23">
                  <c:v>73.968809131289177</c:v>
                </c:pt>
                <c:pt idx="24">
                  <c:v>71.035488306346906</c:v>
                </c:pt>
                <c:pt idx="25">
                  <c:v>58.086385317883511</c:v>
                </c:pt>
                <c:pt idx="26">
                  <c:v>49.525206447307433</c:v>
                </c:pt>
                <c:pt idx="27">
                  <c:v>54.762007966026935</c:v>
                </c:pt>
                <c:pt idx="28">
                  <c:v>53.514985630790434</c:v>
                </c:pt>
                <c:pt idx="29">
                  <c:v>58.125565517784345</c:v>
                </c:pt>
                <c:pt idx="30">
                  <c:v>48.736166540488419</c:v>
                </c:pt>
                <c:pt idx="31">
                  <c:v>57.34102642789103</c:v>
                </c:pt>
                <c:pt idx="32">
                  <c:v>34.884081102207254</c:v>
                </c:pt>
                <c:pt idx="33">
                  <c:v>36.277908674622289</c:v>
                </c:pt>
                <c:pt idx="34">
                  <c:v>30.509625989795037</c:v>
                </c:pt>
                <c:pt idx="35">
                  <c:v>24.258940601383745</c:v>
                </c:pt>
                <c:pt idx="36">
                  <c:v>23.767224888544671</c:v>
                </c:pt>
                <c:pt idx="37">
                  <c:v>22.558880511244194</c:v>
                </c:pt>
                <c:pt idx="38">
                  <c:v>22.401948772656034</c:v>
                </c:pt>
                <c:pt idx="39">
                  <c:v>22.297470005993826</c:v>
                </c:pt>
                <c:pt idx="40">
                  <c:v>27.693150777621323</c:v>
                </c:pt>
                <c:pt idx="41">
                  <c:v>24.908795877008465</c:v>
                </c:pt>
                <c:pt idx="42">
                  <c:v>23.969064206862434</c:v>
                </c:pt>
                <c:pt idx="43">
                  <c:v>23.324689455009675</c:v>
                </c:pt>
                <c:pt idx="44">
                  <c:v>23.606876963418731</c:v>
                </c:pt>
                <c:pt idx="45">
                  <c:v>22.764420773535953</c:v>
                </c:pt>
                <c:pt idx="46">
                  <c:v>25.948345316660678</c:v>
                </c:pt>
                <c:pt idx="47">
                  <c:v>29.378084049588441</c:v>
                </c:pt>
                <c:pt idx="48">
                  <c:v>17.465618465698228</c:v>
                </c:pt>
                <c:pt idx="49">
                  <c:v>18.00773769076795</c:v>
                </c:pt>
                <c:pt idx="50">
                  <c:v>17.330521206890808</c:v>
                </c:pt>
                <c:pt idx="51">
                  <c:v>16.221764251090285</c:v>
                </c:pt>
                <c:pt idx="52">
                  <c:v>16.426507159072273</c:v>
                </c:pt>
                <c:pt idx="53">
                  <c:v>16.848981026089671</c:v>
                </c:pt>
                <c:pt idx="54">
                  <c:v>19.617480154653812</c:v>
                </c:pt>
                <c:pt idx="55">
                  <c:v>29.827759489920265</c:v>
                </c:pt>
                <c:pt idx="56">
                  <c:v>28.538209816031298</c:v>
                </c:pt>
                <c:pt idx="57">
                  <c:v>29.459890677835915</c:v>
                </c:pt>
                <c:pt idx="58">
                  <c:v>29.92212753504392</c:v>
                </c:pt>
                <c:pt idx="59">
                  <c:v>29.248441939792603</c:v>
                </c:pt>
                <c:pt idx="60">
                  <c:v>27.440566139510914</c:v>
                </c:pt>
                <c:pt idx="61">
                  <c:v>26.217202126729951</c:v>
                </c:pt>
                <c:pt idx="62">
                  <c:v>27.316537215857522</c:v>
                </c:pt>
                <c:pt idx="63">
                  <c:v>25.448396701719748</c:v>
                </c:pt>
                <c:pt idx="64">
                  <c:v>30.317532323127526</c:v>
                </c:pt>
                <c:pt idx="65">
                  <c:v>25.234878584438533</c:v>
                </c:pt>
                <c:pt idx="66">
                  <c:v>23.114152876804134</c:v>
                </c:pt>
                <c:pt idx="67">
                  <c:v>29.026399076055263</c:v>
                </c:pt>
                <c:pt idx="68">
                  <c:v>26.862123563682538</c:v>
                </c:pt>
                <c:pt idx="69">
                  <c:v>28.506332355097541</c:v>
                </c:pt>
                <c:pt idx="70">
                  <c:v>27.061964202591678</c:v>
                </c:pt>
                <c:pt idx="71">
                  <c:v>25.637614573464969</c:v>
                </c:pt>
                <c:pt idx="72">
                  <c:v>26.015947256527539</c:v>
                </c:pt>
                <c:pt idx="73">
                  <c:v>24.403663337248815</c:v>
                </c:pt>
                <c:pt idx="74">
                  <c:v>26.32060860092388</c:v>
                </c:pt>
                <c:pt idx="75">
                  <c:v>27.9394134280844</c:v>
                </c:pt>
                <c:pt idx="76">
                  <c:v>24.415870204893331</c:v>
                </c:pt>
                <c:pt idx="77">
                  <c:v>22.382389041140023</c:v>
                </c:pt>
                <c:pt idx="78">
                  <c:v>22.333320433777882</c:v>
                </c:pt>
                <c:pt idx="79">
                  <c:v>20.295835871756118</c:v>
                </c:pt>
                <c:pt idx="80">
                  <c:v>23.014759917428503</c:v>
                </c:pt>
                <c:pt idx="81">
                  <c:v>23.04875977171897</c:v>
                </c:pt>
                <c:pt idx="82">
                  <c:v>23.607252810376899</c:v>
                </c:pt>
                <c:pt idx="83">
                  <c:v>22.92809144880054</c:v>
                </c:pt>
                <c:pt idx="84">
                  <c:v>21.576794636144946</c:v>
                </c:pt>
                <c:pt idx="85">
                  <c:v>23.962410918846164</c:v>
                </c:pt>
                <c:pt idx="86">
                  <c:v>21.23715216480489</c:v>
                </c:pt>
                <c:pt idx="87">
                  <c:v>21.047960350217796</c:v>
                </c:pt>
                <c:pt idx="88">
                  <c:v>23.938542512764297</c:v>
                </c:pt>
                <c:pt idx="89">
                  <c:v>25.750190997737629</c:v>
                </c:pt>
                <c:pt idx="90">
                  <c:v>24.596899918206589</c:v>
                </c:pt>
                <c:pt idx="91">
                  <c:v>24.717108645076291</c:v>
                </c:pt>
                <c:pt idx="92">
                  <c:v>20.306733770970098</c:v>
                </c:pt>
                <c:pt idx="93">
                  <c:v>25.537410480040243</c:v>
                </c:pt>
                <c:pt idx="94">
                  <c:v>26.617321845760316</c:v>
                </c:pt>
                <c:pt idx="95">
                  <c:v>25.79352988476646</c:v>
                </c:pt>
                <c:pt idx="96">
                  <c:v>27.26094022150156</c:v>
                </c:pt>
                <c:pt idx="97">
                  <c:v>27.206010413824284</c:v>
                </c:pt>
                <c:pt idx="98">
                  <c:v>18.915051440374455</c:v>
                </c:pt>
                <c:pt idx="99">
                  <c:v>25.327568979360446</c:v>
                </c:pt>
                <c:pt idx="100">
                  <c:v>26.375905886827752</c:v>
                </c:pt>
                <c:pt idx="101">
                  <c:v>25.186471301106586</c:v>
                </c:pt>
                <c:pt idx="102">
                  <c:v>27.17543378507499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13-4229-A543-3BB1220D140B}"/>
            </c:ext>
          </c:extLst>
        </c:ser>
        <c:ser>
          <c:idx val="2"/>
          <c:order val="2"/>
          <c:tx>
            <c:strRef>
              <c:f>'SGILTRI8  211T147_1'!$D$1</c:f>
              <c:strCache>
                <c:ptCount val="1"/>
                <c:pt idx="0">
                  <c:v> HDL-BP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'SGILTRI8  211T147_1'!$C$2:$C$104</c:f>
              <c:strCache>
                <c:ptCount val="103"/>
                <c:pt idx="0">
                  <c:v>10:35</c:v>
                </c:pt>
                <c:pt idx="1">
                  <c:v>10:40</c:v>
                </c:pt>
                <c:pt idx="2">
                  <c:v>10:45</c:v>
                </c:pt>
                <c:pt idx="3">
                  <c:v>10:50</c:v>
                </c:pt>
                <c:pt idx="4">
                  <c:v>10:55</c:v>
                </c:pt>
                <c:pt idx="5">
                  <c:v>11:00</c:v>
                </c:pt>
                <c:pt idx="6">
                  <c:v>11:05</c:v>
                </c:pt>
                <c:pt idx="7">
                  <c:v>11:10</c:v>
                </c:pt>
                <c:pt idx="8">
                  <c:v>11:15</c:v>
                </c:pt>
                <c:pt idx="9">
                  <c:v>11:20</c:v>
                </c:pt>
                <c:pt idx="10">
                  <c:v>11:25</c:v>
                </c:pt>
                <c:pt idx="11">
                  <c:v>11:30</c:v>
                </c:pt>
                <c:pt idx="12">
                  <c:v>11:35</c:v>
                </c:pt>
                <c:pt idx="13">
                  <c:v>11:40</c:v>
                </c:pt>
                <c:pt idx="14">
                  <c:v>11:45</c:v>
                </c:pt>
                <c:pt idx="15">
                  <c:v>11:50</c:v>
                </c:pt>
                <c:pt idx="16">
                  <c:v>11:55</c:v>
                </c:pt>
                <c:pt idx="17">
                  <c:v>12:00</c:v>
                </c:pt>
                <c:pt idx="18">
                  <c:v>12:05</c:v>
                </c:pt>
                <c:pt idx="19">
                  <c:v>12:10</c:v>
                </c:pt>
                <c:pt idx="20">
                  <c:v>12:15</c:v>
                </c:pt>
                <c:pt idx="21">
                  <c:v>12:20</c:v>
                </c:pt>
                <c:pt idx="22">
                  <c:v>12:25</c:v>
                </c:pt>
                <c:pt idx="23">
                  <c:v>12:30</c:v>
                </c:pt>
                <c:pt idx="24">
                  <c:v>12:35</c:v>
                </c:pt>
                <c:pt idx="25">
                  <c:v>12:40</c:v>
                </c:pt>
                <c:pt idx="26">
                  <c:v>12:45</c:v>
                </c:pt>
                <c:pt idx="27">
                  <c:v>12:50</c:v>
                </c:pt>
                <c:pt idx="28">
                  <c:v>12:55</c:v>
                </c:pt>
                <c:pt idx="29">
                  <c:v>13:00</c:v>
                </c:pt>
                <c:pt idx="30">
                  <c:v>13:05</c:v>
                </c:pt>
                <c:pt idx="31">
                  <c:v>13:10</c:v>
                </c:pt>
                <c:pt idx="32">
                  <c:v>13:15</c:v>
                </c:pt>
                <c:pt idx="33">
                  <c:v>13:20</c:v>
                </c:pt>
                <c:pt idx="34">
                  <c:v>13:25</c:v>
                </c:pt>
                <c:pt idx="35">
                  <c:v>13:30</c:v>
                </c:pt>
                <c:pt idx="36">
                  <c:v>13:35</c:v>
                </c:pt>
                <c:pt idx="37">
                  <c:v>13:40</c:v>
                </c:pt>
                <c:pt idx="38">
                  <c:v>13:45</c:v>
                </c:pt>
                <c:pt idx="39">
                  <c:v>13:50</c:v>
                </c:pt>
                <c:pt idx="40">
                  <c:v>13:55</c:v>
                </c:pt>
                <c:pt idx="41">
                  <c:v>14:00</c:v>
                </c:pt>
                <c:pt idx="42">
                  <c:v>14:05</c:v>
                </c:pt>
                <c:pt idx="43">
                  <c:v>14:10</c:v>
                </c:pt>
                <c:pt idx="44">
                  <c:v>14:15</c:v>
                </c:pt>
                <c:pt idx="45">
                  <c:v>14:20</c:v>
                </c:pt>
                <c:pt idx="46">
                  <c:v>14:25</c:v>
                </c:pt>
                <c:pt idx="47">
                  <c:v>14:30</c:v>
                </c:pt>
                <c:pt idx="48">
                  <c:v>14:35</c:v>
                </c:pt>
                <c:pt idx="49">
                  <c:v>14:40</c:v>
                </c:pt>
                <c:pt idx="50">
                  <c:v>14:45</c:v>
                </c:pt>
                <c:pt idx="51">
                  <c:v>14:50</c:v>
                </c:pt>
                <c:pt idx="52">
                  <c:v>14:55</c:v>
                </c:pt>
                <c:pt idx="53">
                  <c:v>15:00</c:v>
                </c:pt>
                <c:pt idx="54">
                  <c:v>15:05</c:v>
                </c:pt>
                <c:pt idx="55">
                  <c:v>15:10</c:v>
                </c:pt>
                <c:pt idx="56">
                  <c:v>15:15</c:v>
                </c:pt>
                <c:pt idx="57">
                  <c:v>15:20</c:v>
                </c:pt>
                <c:pt idx="58">
                  <c:v>15:25</c:v>
                </c:pt>
                <c:pt idx="59">
                  <c:v>15:30</c:v>
                </c:pt>
                <c:pt idx="60">
                  <c:v>15:35</c:v>
                </c:pt>
                <c:pt idx="61">
                  <c:v>15:40</c:v>
                </c:pt>
                <c:pt idx="62">
                  <c:v>15:41</c:v>
                </c:pt>
                <c:pt idx="63">
                  <c:v>15:45</c:v>
                </c:pt>
                <c:pt idx="64">
                  <c:v>15:50</c:v>
                </c:pt>
                <c:pt idx="65">
                  <c:v>15:55</c:v>
                </c:pt>
                <c:pt idx="66">
                  <c:v>16:00</c:v>
                </c:pt>
                <c:pt idx="67">
                  <c:v>16:05</c:v>
                </c:pt>
                <c:pt idx="68">
                  <c:v>16:10</c:v>
                </c:pt>
                <c:pt idx="69">
                  <c:v>16:14</c:v>
                </c:pt>
                <c:pt idx="70">
                  <c:v>16:15</c:v>
                </c:pt>
                <c:pt idx="71">
                  <c:v>16:20</c:v>
                </c:pt>
                <c:pt idx="72">
                  <c:v>16:25</c:v>
                </c:pt>
                <c:pt idx="73">
                  <c:v>16:30</c:v>
                </c:pt>
                <c:pt idx="74">
                  <c:v>16:33</c:v>
                </c:pt>
                <c:pt idx="75">
                  <c:v>16:35</c:v>
                </c:pt>
                <c:pt idx="76">
                  <c:v>16:40</c:v>
                </c:pt>
                <c:pt idx="77">
                  <c:v>16:45</c:v>
                </c:pt>
                <c:pt idx="78">
                  <c:v>16:50</c:v>
                </c:pt>
                <c:pt idx="79">
                  <c:v>16:55</c:v>
                </c:pt>
                <c:pt idx="80">
                  <c:v>17:00</c:v>
                </c:pt>
                <c:pt idx="81">
                  <c:v>17:05</c:v>
                </c:pt>
                <c:pt idx="82">
                  <c:v>17:10</c:v>
                </c:pt>
                <c:pt idx="83">
                  <c:v>17:15</c:v>
                </c:pt>
                <c:pt idx="84">
                  <c:v>17:20</c:v>
                </c:pt>
                <c:pt idx="85">
                  <c:v>17:25</c:v>
                </c:pt>
                <c:pt idx="86">
                  <c:v>17:30</c:v>
                </c:pt>
                <c:pt idx="87">
                  <c:v>17:35</c:v>
                </c:pt>
                <c:pt idx="88">
                  <c:v>17:40</c:v>
                </c:pt>
                <c:pt idx="89">
                  <c:v>17:45</c:v>
                </c:pt>
                <c:pt idx="90">
                  <c:v>17:50</c:v>
                </c:pt>
                <c:pt idx="91">
                  <c:v>17:55</c:v>
                </c:pt>
                <c:pt idx="92">
                  <c:v>18:00</c:v>
                </c:pt>
                <c:pt idx="93">
                  <c:v>18:05</c:v>
                </c:pt>
                <c:pt idx="94">
                  <c:v>18:10</c:v>
                </c:pt>
                <c:pt idx="95">
                  <c:v>18:15</c:v>
                </c:pt>
                <c:pt idx="96">
                  <c:v>18:20</c:v>
                </c:pt>
                <c:pt idx="97">
                  <c:v>18:25</c:v>
                </c:pt>
                <c:pt idx="98">
                  <c:v>18:30</c:v>
                </c:pt>
                <c:pt idx="99">
                  <c:v>18:35</c:v>
                </c:pt>
                <c:pt idx="100">
                  <c:v>18:37</c:v>
                </c:pt>
                <c:pt idx="101">
                  <c:v>18:40</c:v>
                </c:pt>
                <c:pt idx="102">
                  <c:v>18:45</c:v>
                </c:pt>
              </c:strCache>
            </c:strRef>
          </c:cat>
          <c:val>
            <c:numRef>
              <c:f>'SGILTRI8  211T147_1'!$D$2:$D$104</c:f>
              <c:numCache>
                <c:formatCode>_(* #,##0_);_(* \(#,##0\);_(* "-"??_);_(@_)</c:formatCode>
                <c:ptCount val="103"/>
                <c:pt idx="0">
                  <c:v>37.609065229649062</c:v>
                </c:pt>
                <c:pt idx="1">
                  <c:v>38.319503675977352</c:v>
                </c:pt>
                <c:pt idx="2">
                  <c:v>36.547873917757215</c:v>
                </c:pt>
                <c:pt idx="3">
                  <c:v>32.251981762865178</c:v>
                </c:pt>
                <c:pt idx="4">
                  <c:v>35.201389351896111</c:v>
                </c:pt>
                <c:pt idx="5">
                  <c:v>34.486444142021256</c:v>
                </c:pt>
                <c:pt idx="6">
                  <c:v>33.333307063495461</c:v>
                </c:pt>
                <c:pt idx="7">
                  <c:v>38.860745824062235</c:v>
                </c:pt>
                <c:pt idx="8">
                  <c:v>38.517933561292857</c:v>
                </c:pt>
                <c:pt idx="9">
                  <c:v>36.164882168426857</c:v>
                </c:pt>
                <c:pt idx="10">
                  <c:v>34.534935725202672</c:v>
                </c:pt>
                <c:pt idx="11">
                  <c:v>34.509533493452729</c:v>
                </c:pt>
                <c:pt idx="12">
                  <c:v>34.490588606500062</c:v>
                </c:pt>
                <c:pt idx="13">
                  <c:v>30.862194804140969</c:v>
                </c:pt>
                <c:pt idx="14">
                  <c:v>31.950195478217324</c:v>
                </c:pt>
                <c:pt idx="15">
                  <c:v>35.735871539649345</c:v>
                </c:pt>
                <c:pt idx="16">
                  <c:v>36.662470461385645</c:v>
                </c:pt>
                <c:pt idx="17">
                  <c:v>23.262362629568141</c:v>
                </c:pt>
                <c:pt idx="18">
                  <c:v>28.51278623148804</c:v>
                </c:pt>
                <c:pt idx="19">
                  <c:v>27.077791081520434</c:v>
                </c:pt>
                <c:pt idx="20">
                  <c:v>33.660534975135192</c:v>
                </c:pt>
                <c:pt idx="21">
                  <c:v>22.737784932407813</c:v>
                </c:pt>
                <c:pt idx="22">
                  <c:v>24.830713118414373</c:v>
                </c:pt>
                <c:pt idx="23">
                  <c:v>26.105541505642616</c:v>
                </c:pt>
                <c:pt idx="24">
                  <c:v>28.023647703023929</c:v>
                </c:pt>
                <c:pt idx="25">
                  <c:v>15.865649005169926</c:v>
                </c:pt>
                <c:pt idx="26">
                  <c:v>7.3422968096083014</c:v>
                </c:pt>
                <c:pt idx="27">
                  <c:v>16.55617206594907</c:v>
                </c:pt>
                <c:pt idx="28">
                  <c:v>18.895706769706447</c:v>
                </c:pt>
                <c:pt idx="29">
                  <c:v>27.499772246910332</c:v>
                </c:pt>
                <c:pt idx="30">
                  <c:v>20.58457579981739</c:v>
                </c:pt>
                <c:pt idx="31">
                  <c:v>31.516705565063699</c:v>
                </c:pt>
                <c:pt idx="32">
                  <c:v>13.965918233936378</c:v>
                </c:pt>
                <c:pt idx="33">
                  <c:v>15.965286563797729</c:v>
                </c:pt>
                <c:pt idx="34">
                  <c:v>13.743851926999382</c:v>
                </c:pt>
                <c:pt idx="35">
                  <c:v>9.3705002770677464</c:v>
                </c:pt>
                <c:pt idx="36">
                  <c:v>8.8933940897662538</c:v>
                </c:pt>
                <c:pt idx="37">
                  <c:v>7.5482299334511147</c:v>
                </c:pt>
                <c:pt idx="38">
                  <c:v>8.391458916260337</c:v>
                </c:pt>
                <c:pt idx="39">
                  <c:v>8.0819842330694218</c:v>
                </c:pt>
                <c:pt idx="40">
                  <c:v>10.91882624589449</c:v>
                </c:pt>
                <c:pt idx="41">
                  <c:v>9.0548722888469921</c:v>
                </c:pt>
                <c:pt idx="42">
                  <c:v>8.3838129666852605</c:v>
                </c:pt>
                <c:pt idx="43">
                  <c:v>8.21354197986245</c:v>
                </c:pt>
                <c:pt idx="44">
                  <c:v>8.4515012848603863</c:v>
                </c:pt>
                <c:pt idx="45">
                  <c:v>7.8307338279545116</c:v>
                </c:pt>
                <c:pt idx="46">
                  <c:v>10.421326298544713</c:v>
                </c:pt>
                <c:pt idx="47">
                  <c:v>8.3294159723484675</c:v>
                </c:pt>
                <c:pt idx="48">
                  <c:v>9.6228781918697468</c:v>
                </c:pt>
                <c:pt idx="49">
                  <c:v>9.5812172994372364</c:v>
                </c:pt>
                <c:pt idx="50">
                  <c:v>8.1144647026507801</c:v>
                </c:pt>
                <c:pt idx="51">
                  <c:v>7.3635230859005594</c:v>
                </c:pt>
                <c:pt idx="52">
                  <c:v>7.963568255711877</c:v>
                </c:pt>
                <c:pt idx="53">
                  <c:v>9.1625170256166637</c:v>
                </c:pt>
                <c:pt idx="54">
                  <c:v>11.899765382143331</c:v>
                </c:pt>
                <c:pt idx="55">
                  <c:v>10.519767389123576</c:v>
                </c:pt>
                <c:pt idx="56">
                  <c:v>8.7058776638458539</c:v>
                </c:pt>
                <c:pt idx="57">
                  <c:v>10.661700235970027</c:v>
                </c:pt>
                <c:pt idx="58">
                  <c:v>10.731347265955202</c:v>
                </c:pt>
                <c:pt idx="59">
                  <c:v>9.5496458553790884</c:v>
                </c:pt>
                <c:pt idx="60">
                  <c:v>7.8384189431990023</c:v>
                </c:pt>
                <c:pt idx="61">
                  <c:v>8.0009497228984703</c:v>
                </c:pt>
                <c:pt idx="62">
                  <c:v>8.0662796023321253</c:v>
                </c:pt>
                <c:pt idx="63">
                  <c:v>8.155392223465455</c:v>
                </c:pt>
                <c:pt idx="64">
                  <c:v>9.4037496074254694</c:v>
                </c:pt>
                <c:pt idx="65">
                  <c:v>8.6296512462961381</c:v>
                </c:pt>
                <c:pt idx="66">
                  <c:v>7.756137412526896</c:v>
                </c:pt>
                <c:pt idx="67">
                  <c:v>13.528837318776837</c:v>
                </c:pt>
                <c:pt idx="68">
                  <c:v>9.9203576442451595</c:v>
                </c:pt>
                <c:pt idx="69">
                  <c:v>12.246515833433868</c:v>
                </c:pt>
                <c:pt idx="70">
                  <c:v>10.844624135987068</c:v>
                </c:pt>
                <c:pt idx="71">
                  <c:v>9.6488703187805527</c:v>
                </c:pt>
                <c:pt idx="72">
                  <c:v>11.077719230623865</c:v>
                </c:pt>
                <c:pt idx="73">
                  <c:v>11.512934597710652</c:v>
                </c:pt>
                <c:pt idx="74">
                  <c:v>12.436671600124757</c:v>
                </c:pt>
                <c:pt idx="75">
                  <c:v>13.291852104374922</c:v>
                </c:pt>
                <c:pt idx="76">
                  <c:v>9.3927525634634694</c:v>
                </c:pt>
                <c:pt idx="77">
                  <c:v>10.228459742395829</c:v>
                </c:pt>
                <c:pt idx="78">
                  <c:v>10.920484841517531</c:v>
                </c:pt>
                <c:pt idx="79">
                  <c:v>9.2756226301503535</c:v>
                </c:pt>
                <c:pt idx="80">
                  <c:v>11.864387565610418</c:v>
                </c:pt>
                <c:pt idx="81">
                  <c:v>11.96427312880515</c:v>
                </c:pt>
                <c:pt idx="82">
                  <c:v>12.414358225091714</c:v>
                </c:pt>
                <c:pt idx="83">
                  <c:v>11.944146725137221</c:v>
                </c:pt>
                <c:pt idx="84">
                  <c:v>10.488240672092749</c:v>
                </c:pt>
                <c:pt idx="85">
                  <c:v>12.860435684537904</c:v>
                </c:pt>
                <c:pt idx="86">
                  <c:v>9.8421683784794496</c:v>
                </c:pt>
                <c:pt idx="87">
                  <c:v>7.6499613523387531</c:v>
                </c:pt>
                <c:pt idx="88">
                  <c:v>10.588109222530692</c:v>
                </c:pt>
                <c:pt idx="89">
                  <c:v>13.956543700469723</c:v>
                </c:pt>
                <c:pt idx="90">
                  <c:v>12.018297659457593</c:v>
                </c:pt>
                <c:pt idx="91">
                  <c:v>12.915441797198808</c:v>
                </c:pt>
                <c:pt idx="92">
                  <c:v>7.4888352880084481</c:v>
                </c:pt>
                <c:pt idx="93">
                  <c:v>12.373060227621759</c:v>
                </c:pt>
                <c:pt idx="94">
                  <c:v>13.784544781913798</c:v>
                </c:pt>
                <c:pt idx="95">
                  <c:v>13.400347490042597</c:v>
                </c:pt>
                <c:pt idx="96">
                  <c:v>15.138816542769648</c:v>
                </c:pt>
                <c:pt idx="97">
                  <c:v>14.438554626499375</c:v>
                </c:pt>
                <c:pt idx="98">
                  <c:v>6.4292036446400544</c:v>
                </c:pt>
                <c:pt idx="99">
                  <c:v>12.73885557721318</c:v>
                </c:pt>
                <c:pt idx="100">
                  <c:v>14.131219272533691</c:v>
                </c:pt>
                <c:pt idx="101">
                  <c:v>13.065756748923434</c:v>
                </c:pt>
                <c:pt idx="102">
                  <c:v>15.145996074951926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13-4229-A543-3BB1220D1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8986032"/>
        <c:axId val="1248984784"/>
      </c:areaChart>
      <c:lineChart>
        <c:grouping val="standard"/>
        <c:varyColors val="0"/>
        <c:ser>
          <c:idx val="3"/>
          <c:order val="3"/>
          <c:tx>
            <c:strRef>
              <c:f>'SGILTRI8  211T147_1'!$G$1</c:f>
              <c:strCache>
                <c:ptCount val="1"/>
                <c:pt idx="0">
                  <c:v> Offline HSL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'SGILTRI8  211T147_1'!$C$2:$C$104</c:f>
              <c:strCache>
                <c:ptCount val="103"/>
                <c:pt idx="0">
                  <c:v>10:35</c:v>
                </c:pt>
                <c:pt idx="1">
                  <c:v>10:40</c:v>
                </c:pt>
                <c:pt idx="2">
                  <c:v>10:45</c:v>
                </c:pt>
                <c:pt idx="3">
                  <c:v>10:50</c:v>
                </c:pt>
                <c:pt idx="4">
                  <c:v>10:55</c:v>
                </c:pt>
                <c:pt idx="5">
                  <c:v>11:00</c:v>
                </c:pt>
                <c:pt idx="6">
                  <c:v>11:05</c:v>
                </c:pt>
                <c:pt idx="7">
                  <c:v>11:10</c:v>
                </c:pt>
                <c:pt idx="8">
                  <c:v>11:15</c:v>
                </c:pt>
                <c:pt idx="9">
                  <c:v>11:20</c:v>
                </c:pt>
                <c:pt idx="10">
                  <c:v>11:25</c:v>
                </c:pt>
                <c:pt idx="11">
                  <c:v>11:30</c:v>
                </c:pt>
                <c:pt idx="12">
                  <c:v>11:35</c:v>
                </c:pt>
                <c:pt idx="13">
                  <c:v>11:40</c:v>
                </c:pt>
                <c:pt idx="14">
                  <c:v>11:45</c:v>
                </c:pt>
                <c:pt idx="15">
                  <c:v>11:50</c:v>
                </c:pt>
                <c:pt idx="16">
                  <c:v>11:55</c:v>
                </c:pt>
                <c:pt idx="17">
                  <c:v>12:00</c:v>
                </c:pt>
                <c:pt idx="18">
                  <c:v>12:05</c:v>
                </c:pt>
                <c:pt idx="19">
                  <c:v>12:10</c:v>
                </c:pt>
                <c:pt idx="20">
                  <c:v>12:15</c:v>
                </c:pt>
                <c:pt idx="21">
                  <c:v>12:20</c:v>
                </c:pt>
                <c:pt idx="22">
                  <c:v>12:25</c:v>
                </c:pt>
                <c:pt idx="23">
                  <c:v>12:30</c:v>
                </c:pt>
                <c:pt idx="24">
                  <c:v>12:35</c:v>
                </c:pt>
                <c:pt idx="25">
                  <c:v>12:40</c:v>
                </c:pt>
                <c:pt idx="26">
                  <c:v>12:45</c:v>
                </c:pt>
                <c:pt idx="27">
                  <c:v>12:50</c:v>
                </c:pt>
                <c:pt idx="28">
                  <c:v>12:55</c:v>
                </c:pt>
                <c:pt idx="29">
                  <c:v>13:00</c:v>
                </c:pt>
                <c:pt idx="30">
                  <c:v>13:05</c:v>
                </c:pt>
                <c:pt idx="31">
                  <c:v>13:10</c:v>
                </c:pt>
                <c:pt idx="32">
                  <c:v>13:15</c:v>
                </c:pt>
                <c:pt idx="33">
                  <c:v>13:20</c:v>
                </c:pt>
                <c:pt idx="34">
                  <c:v>13:25</c:v>
                </c:pt>
                <c:pt idx="35">
                  <c:v>13:30</c:v>
                </c:pt>
                <c:pt idx="36">
                  <c:v>13:35</c:v>
                </c:pt>
                <c:pt idx="37">
                  <c:v>13:40</c:v>
                </c:pt>
                <c:pt idx="38">
                  <c:v>13:45</c:v>
                </c:pt>
                <c:pt idx="39">
                  <c:v>13:50</c:v>
                </c:pt>
                <c:pt idx="40">
                  <c:v>13:55</c:v>
                </c:pt>
                <c:pt idx="41">
                  <c:v>14:00</c:v>
                </c:pt>
                <c:pt idx="42">
                  <c:v>14:05</c:v>
                </c:pt>
                <c:pt idx="43">
                  <c:v>14:10</c:v>
                </c:pt>
                <c:pt idx="44">
                  <c:v>14:15</c:v>
                </c:pt>
                <c:pt idx="45">
                  <c:v>14:20</c:v>
                </c:pt>
                <c:pt idx="46">
                  <c:v>14:25</c:v>
                </c:pt>
                <c:pt idx="47">
                  <c:v>14:30</c:v>
                </c:pt>
                <c:pt idx="48">
                  <c:v>14:35</c:v>
                </c:pt>
                <c:pt idx="49">
                  <c:v>14:40</c:v>
                </c:pt>
                <c:pt idx="50">
                  <c:v>14:45</c:v>
                </c:pt>
                <c:pt idx="51">
                  <c:v>14:50</c:v>
                </c:pt>
                <c:pt idx="52">
                  <c:v>14:55</c:v>
                </c:pt>
                <c:pt idx="53">
                  <c:v>15:00</c:v>
                </c:pt>
                <c:pt idx="54">
                  <c:v>15:05</c:v>
                </c:pt>
                <c:pt idx="55">
                  <c:v>15:10</c:v>
                </c:pt>
                <c:pt idx="56">
                  <c:v>15:15</c:v>
                </c:pt>
                <c:pt idx="57">
                  <c:v>15:20</c:v>
                </c:pt>
                <c:pt idx="58">
                  <c:v>15:25</c:v>
                </c:pt>
                <c:pt idx="59">
                  <c:v>15:30</c:v>
                </c:pt>
                <c:pt idx="60">
                  <c:v>15:35</c:v>
                </c:pt>
                <c:pt idx="61">
                  <c:v>15:40</c:v>
                </c:pt>
                <c:pt idx="62">
                  <c:v>15:41</c:v>
                </c:pt>
                <c:pt idx="63">
                  <c:v>15:45</c:v>
                </c:pt>
                <c:pt idx="64">
                  <c:v>15:50</c:v>
                </c:pt>
                <c:pt idx="65">
                  <c:v>15:55</c:v>
                </c:pt>
                <c:pt idx="66">
                  <c:v>16:00</c:v>
                </c:pt>
                <c:pt idx="67">
                  <c:v>16:05</c:v>
                </c:pt>
                <c:pt idx="68">
                  <c:v>16:10</c:v>
                </c:pt>
                <c:pt idx="69">
                  <c:v>16:14</c:v>
                </c:pt>
                <c:pt idx="70">
                  <c:v>16:15</c:v>
                </c:pt>
                <c:pt idx="71">
                  <c:v>16:20</c:v>
                </c:pt>
                <c:pt idx="72">
                  <c:v>16:25</c:v>
                </c:pt>
                <c:pt idx="73">
                  <c:v>16:30</c:v>
                </c:pt>
                <c:pt idx="74">
                  <c:v>16:33</c:v>
                </c:pt>
                <c:pt idx="75">
                  <c:v>16:35</c:v>
                </c:pt>
                <c:pt idx="76">
                  <c:v>16:40</c:v>
                </c:pt>
                <c:pt idx="77">
                  <c:v>16:45</c:v>
                </c:pt>
                <c:pt idx="78">
                  <c:v>16:50</c:v>
                </c:pt>
                <c:pt idx="79">
                  <c:v>16:55</c:v>
                </c:pt>
                <c:pt idx="80">
                  <c:v>17:00</c:v>
                </c:pt>
                <c:pt idx="81">
                  <c:v>17:05</c:v>
                </c:pt>
                <c:pt idx="82">
                  <c:v>17:10</c:v>
                </c:pt>
                <c:pt idx="83">
                  <c:v>17:15</c:v>
                </c:pt>
                <c:pt idx="84">
                  <c:v>17:20</c:v>
                </c:pt>
                <c:pt idx="85">
                  <c:v>17:25</c:v>
                </c:pt>
                <c:pt idx="86">
                  <c:v>17:30</c:v>
                </c:pt>
                <c:pt idx="87">
                  <c:v>17:35</c:v>
                </c:pt>
                <c:pt idx="88">
                  <c:v>17:40</c:v>
                </c:pt>
                <c:pt idx="89">
                  <c:v>17:45</c:v>
                </c:pt>
                <c:pt idx="90">
                  <c:v>17:50</c:v>
                </c:pt>
                <c:pt idx="91">
                  <c:v>17:55</c:v>
                </c:pt>
                <c:pt idx="92">
                  <c:v>18:00</c:v>
                </c:pt>
                <c:pt idx="93">
                  <c:v>18:05</c:v>
                </c:pt>
                <c:pt idx="94">
                  <c:v>18:10</c:v>
                </c:pt>
                <c:pt idx="95">
                  <c:v>18:15</c:v>
                </c:pt>
                <c:pt idx="96">
                  <c:v>18:20</c:v>
                </c:pt>
                <c:pt idx="97">
                  <c:v>18:25</c:v>
                </c:pt>
                <c:pt idx="98">
                  <c:v>18:30</c:v>
                </c:pt>
                <c:pt idx="99">
                  <c:v>18:35</c:v>
                </c:pt>
                <c:pt idx="100">
                  <c:v>18:37</c:v>
                </c:pt>
                <c:pt idx="101">
                  <c:v>18:40</c:v>
                </c:pt>
                <c:pt idx="102">
                  <c:v>18:45</c:v>
                </c:pt>
              </c:strCache>
            </c:strRef>
          </c:cat>
          <c:val>
            <c:numRef>
              <c:f>'SGILTRI8  211T147_1'!$G$2:$G$104</c:f>
              <c:numCache>
                <c:formatCode>_(* #,##0_);_(* \(#,##0\);_(* "-"??_);_(@_)</c:formatCode>
                <c:ptCount val="103"/>
                <c:pt idx="0">
                  <c:v>111.99031170861286</c:v>
                </c:pt>
                <c:pt idx="1">
                  <c:v>111.87715146782618</c:v>
                </c:pt>
                <c:pt idx="2">
                  <c:v>111.78486060934777</c:v>
                </c:pt>
                <c:pt idx="3">
                  <c:v>111.61296919722139</c:v>
                </c:pt>
                <c:pt idx="4">
                  <c:v>111.63210517047466</c:v>
                </c:pt>
                <c:pt idx="5">
                  <c:v>83.364735772067732</c:v>
                </c:pt>
                <c:pt idx="6">
                  <c:v>83.27999784563238</c:v>
                </c:pt>
                <c:pt idx="7">
                  <c:v>78.883246574004218</c:v>
                </c:pt>
                <c:pt idx="8">
                  <c:v>78.813303895771796</c:v>
                </c:pt>
                <c:pt idx="9">
                  <c:v>78.611618255219042</c:v>
                </c:pt>
                <c:pt idx="10">
                  <c:v>78.722963810265099</c:v>
                </c:pt>
                <c:pt idx="11">
                  <c:v>78.650575829717312</c:v>
                </c:pt>
                <c:pt idx="12">
                  <c:v>78.76569164774854</c:v>
                </c:pt>
                <c:pt idx="13">
                  <c:v>78.643622475254773</c:v>
                </c:pt>
                <c:pt idx="14">
                  <c:v>67.087902180434853</c:v>
                </c:pt>
                <c:pt idx="15">
                  <c:v>59.034150437328911</c:v>
                </c:pt>
                <c:pt idx="16">
                  <c:v>57.770933481266425</c:v>
                </c:pt>
                <c:pt idx="17">
                  <c:v>57.551795294202044</c:v>
                </c:pt>
                <c:pt idx="18">
                  <c:v>43.858004873745877</c:v>
                </c:pt>
                <c:pt idx="19">
                  <c:v>44.527374682255392</c:v>
                </c:pt>
                <c:pt idx="20">
                  <c:v>43.245542111849332</c:v>
                </c:pt>
                <c:pt idx="21">
                  <c:v>43.02512145548917</c:v>
                </c:pt>
                <c:pt idx="22">
                  <c:v>34.67869483428359</c:v>
                </c:pt>
                <c:pt idx="23">
                  <c:v>35.022355039980411</c:v>
                </c:pt>
                <c:pt idx="24">
                  <c:v>35.028644213122796</c:v>
                </c:pt>
                <c:pt idx="25">
                  <c:v>34.097507292084018</c:v>
                </c:pt>
                <c:pt idx="26">
                  <c:v>34.010214911514673</c:v>
                </c:pt>
                <c:pt idx="27">
                  <c:v>33.208204620944407</c:v>
                </c:pt>
                <c:pt idx="28">
                  <c:v>32.413392572470677</c:v>
                </c:pt>
                <c:pt idx="29">
                  <c:v>32.976334278978925</c:v>
                </c:pt>
                <c:pt idx="30">
                  <c:v>29.530979861900661</c:v>
                </c:pt>
                <c:pt idx="31">
                  <c:v>29.527431116941496</c:v>
                </c:pt>
                <c:pt idx="32">
                  <c:v>28.423686022457261</c:v>
                </c:pt>
                <c:pt idx="33">
                  <c:v>28.377709896085932</c:v>
                </c:pt>
                <c:pt idx="34">
                  <c:v>28.336527908197489</c:v>
                </c:pt>
                <c:pt idx="35">
                  <c:v>28.300157373360392</c:v>
                </c:pt>
                <c:pt idx="36">
                  <c:v>28.257561349995136</c:v>
                </c:pt>
                <c:pt idx="37">
                  <c:v>28.184678230222314</c:v>
                </c:pt>
                <c:pt idx="38">
                  <c:v>28.215140175095794</c:v>
                </c:pt>
                <c:pt idx="39">
                  <c:v>28.224777838073667</c:v>
                </c:pt>
                <c:pt idx="40">
                  <c:v>25.311144941807903</c:v>
                </c:pt>
                <c:pt idx="41">
                  <c:v>25.21816104730695</c:v>
                </c:pt>
                <c:pt idx="42">
                  <c:v>25.236758093053101</c:v>
                </c:pt>
                <c:pt idx="43">
                  <c:v>25.184946566245699</c:v>
                </c:pt>
                <c:pt idx="44">
                  <c:v>25.208764560202809</c:v>
                </c:pt>
                <c:pt idx="45">
                  <c:v>25.144420717505366</c:v>
                </c:pt>
                <c:pt idx="46">
                  <c:v>25.151194214278604</c:v>
                </c:pt>
                <c:pt idx="47">
                  <c:v>22.137697116529715</c:v>
                </c:pt>
                <c:pt idx="48">
                  <c:v>20.085140960091497</c:v>
                </c:pt>
                <c:pt idx="49">
                  <c:v>20.16285334917724</c:v>
                </c:pt>
                <c:pt idx="50">
                  <c:v>20.131938691673874</c:v>
                </c:pt>
                <c:pt idx="51">
                  <c:v>20.132496040793505</c:v>
                </c:pt>
                <c:pt idx="52">
                  <c:v>17.167549865946469</c:v>
                </c:pt>
                <c:pt idx="53">
                  <c:v>17.193128719267694</c:v>
                </c:pt>
                <c:pt idx="54">
                  <c:v>17.164553607257311</c:v>
                </c:pt>
                <c:pt idx="55">
                  <c:v>14.243045594949274</c:v>
                </c:pt>
                <c:pt idx="56">
                  <c:v>14.2598209316203</c:v>
                </c:pt>
                <c:pt idx="57">
                  <c:v>14.267461518728137</c:v>
                </c:pt>
                <c:pt idx="58">
                  <c:v>14.195260037862061</c:v>
                </c:pt>
                <c:pt idx="59">
                  <c:v>14.246729658268389</c:v>
                </c:pt>
                <c:pt idx="60">
                  <c:v>14.20807667418465</c:v>
                </c:pt>
                <c:pt idx="61">
                  <c:v>14.241237813999206</c:v>
                </c:pt>
                <c:pt idx="62">
                  <c:v>14.236390035746542</c:v>
                </c:pt>
                <c:pt idx="63">
                  <c:v>14.239550960192529</c:v>
                </c:pt>
                <c:pt idx="64">
                  <c:v>6.9530686913608006</c:v>
                </c:pt>
                <c:pt idx="65">
                  <c:v>6.9137838830925524</c:v>
                </c:pt>
                <c:pt idx="66">
                  <c:v>6.9156330984783168</c:v>
                </c:pt>
                <c:pt idx="67">
                  <c:v>6.8813388611800974</c:v>
                </c:pt>
                <c:pt idx="68">
                  <c:v>6.8612068863898505</c:v>
                </c:pt>
                <c:pt idx="69">
                  <c:v>6.8056533940154313</c:v>
                </c:pt>
                <c:pt idx="70">
                  <c:v>6.8706768643470113</c:v>
                </c:pt>
                <c:pt idx="71">
                  <c:v>6.8764709938533608</c:v>
                </c:pt>
                <c:pt idx="72">
                  <c:v>6.8978541491241749</c:v>
                </c:pt>
                <c:pt idx="73">
                  <c:v>6.8768335875838993</c:v>
                </c:pt>
                <c:pt idx="74">
                  <c:v>6.8834982267922173</c:v>
                </c:pt>
                <c:pt idx="75">
                  <c:v>6.9251737000247831</c:v>
                </c:pt>
                <c:pt idx="76">
                  <c:v>7.0275082069444661</c:v>
                </c:pt>
                <c:pt idx="77">
                  <c:v>6.9076928340563164</c:v>
                </c:pt>
                <c:pt idx="78">
                  <c:v>6.8422275466567264</c:v>
                </c:pt>
                <c:pt idx="79">
                  <c:v>6.9563024383872749</c:v>
                </c:pt>
                <c:pt idx="80">
                  <c:v>6.9114949894271778</c:v>
                </c:pt>
                <c:pt idx="81">
                  <c:v>6.9815077226676037</c:v>
                </c:pt>
                <c:pt idx="82">
                  <c:v>7.0457048553074904</c:v>
                </c:pt>
                <c:pt idx="83">
                  <c:v>6.979809461527763</c:v>
                </c:pt>
                <c:pt idx="84">
                  <c:v>7.0451452588829389</c:v>
                </c:pt>
                <c:pt idx="85">
                  <c:v>7.0318100212672334</c:v>
                </c:pt>
                <c:pt idx="86">
                  <c:v>6.9199382441462571</c:v>
                </c:pt>
                <c:pt idx="87">
                  <c:v>7.1159158785116663</c:v>
                </c:pt>
                <c:pt idx="88">
                  <c:v>7.1709904859383391</c:v>
                </c:pt>
                <c:pt idx="89">
                  <c:v>7.1581509789924311</c:v>
                </c:pt>
                <c:pt idx="90">
                  <c:v>7.0886806505276256</c:v>
                </c:pt>
                <c:pt idx="91">
                  <c:v>7.0876784531490502</c:v>
                </c:pt>
                <c:pt idx="92">
                  <c:v>7.0113998769553003</c:v>
                </c:pt>
                <c:pt idx="93">
                  <c:v>6.9008497413904948</c:v>
                </c:pt>
                <c:pt idx="94">
                  <c:v>7.0397322357527905</c:v>
                </c:pt>
                <c:pt idx="95">
                  <c:v>7.0643872124016287</c:v>
                </c:pt>
                <c:pt idx="96">
                  <c:v>7.126616422046868</c:v>
                </c:pt>
                <c:pt idx="97">
                  <c:v>7.1727134323008359</c:v>
                </c:pt>
                <c:pt idx="98">
                  <c:v>7.0632561085735244</c:v>
                </c:pt>
                <c:pt idx="99">
                  <c:v>7.1620294397504622</c:v>
                </c:pt>
                <c:pt idx="100">
                  <c:v>7.1843573431368153</c:v>
                </c:pt>
                <c:pt idx="101">
                  <c:v>7.2310122788600619</c:v>
                </c:pt>
                <c:pt idx="102">
                  <c:v>7.2415466542793805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13-4229-A543-3BB1220D140B}"/>
            </c:ext>
          </c:extLst>
        </c:ser>
        <c:ser>
          <c:idx val="4"/>
          <c:order val="4"/>
          <c:tx>
            <c:strRef>
              <c:f>'SGILTRI8  211T147_1'!$H$1</c:f>
              <c:strCache>
                <c:ptCount val="1"/>
                <c:pt idx="0">
                  <c:v> Out HSL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'SGILTRI8  211T147_1'!$C$2:$C$104</c:f>
              <c:strCache>
                <c:ptCount val="103"/>
                <c:pt idx="0">
                  <c:v>10:35</c:v>
                </c:pt>
                <c:pt idx="1">
                  <c:v>10:40</c:v>
                </c:pt>
                <c:pt idx="2">
                  <c:v>10:45</c:v>
                </c:pt>
                <c:pt idx="3">
                  <c:v>10:50</c:v>
                </c:pt>
                <c:pt idx="4">
                  <c:v>10:55</c:v>
                </c:pt>
                <c:pt idx="5">
                  <c:v>11:00</c:v>
                </c:pt>
                <c:pt idx="6">
                  <c:v>11:05</c:v>
                </c:pt>
                <c:pt idx="7">
                  <c:v>11:10</c:v>
                </c:pt>
                <c:pt idx="8">
                  <c:v>11:15</c:v>
                </c:pt>
                <c:pt idx="9">
                  <c:v>11:20</c:v>
                </c:pt>
                <c:pt idx="10">
                  <c:v>11:25</c:v>
                </c:pt>
                <c:pt idx="11">
                  <c:v>11:30</c:v>
                </c:pt>
                <c:pt idx="12">
                  <c:v>11:35</c:v>
                </c:pt>
                <c:pt idx="13">
                  <c:v>11:40</c:v>
                </c:pt>
                <c:pt idx="14">
                  <c:v>11:45</c:v>
                </c:pt>
                <c:pt idx="15">
                  <c:v>11:50</c:v>
                </c:pt>
                <c:pt idx="16">
                  <c:v>11:55</c:v>
                </c:pt>
                <c:pt idx="17">
                  <c:v>12:00</c:v>
                </c:pt>
                <c:pt idx="18">
                  <c:v>12:05</c:v>
                </c:pt>
                <c:pt idx="19">
                  <c:v>12:10</c:v>
                </c:pt>
                <c:pt idx="20">
                  <c:v>12:15</c:v>
                </c:pt>
                <c:pt idx="21">
                  <c:v>12:20</c:v>
                </c:pt>
                <c:pt idx="22">
                  <c:v>12:25</c:v>
                </c:pt>
                <c:pt idx="23">
                  <c:v>12:30</c:v>
                </c:pt>
                <c:pt idx="24">
                  <c:v>12:35</c:v>
                </c:pt>
                <c:pt idx="25">
                  <c:v>12:40</c:v>
                </c:pt>
                <c:pt idx="26">
                  <c:v>12:45</c:v>
                </c:pt>
                <c:pt idx="27">
                  <c:v>12:50</c:v>
                </c:pt>
                <c:pt idx="28">
                  <c:v>12:55</c:v>
                </c:pt>
                <c:pt idx="29">
                  <c:v>13:00</c:v>
                </c:pt>
                <c:pt idx="30">
                  <c:v>13:05</c:v>
                </c:pt>
                <c:pt idx="31">
                  <c:v>13:10</c:v>
                </c:pt>
                <c:pt idx="32">
                  <c:v>13:15</c:v>
                </c:pt>
                <c:pt idx="33">
                  <c:v>13:20</c:v>
                </c:pt>
                <c:pt idx="34">
                  <c:v>13:25</c:v>
                </c:pt>
                <c:pt idx="35">
                  <c:v>13:30</c:v>
                </c:pt>
                <c:pt idx="36">
                  <c:v>13:35</c:v>
                </c:pt>
                <c:pt idx="37">
                  <c:v>13:40</c:v>
                </c:pt>
                <c:pt idx="38">
                  <c:v>13:45</c:v>
                </c:pt>
                <c:pt idx="39">
                  <c:v>13:50</c:v>
                </c:pt>
                <c:pt idx="40">
                  <c:v>13:55</c:v>
                </c:pt>
                <c:pt idx="41">
                  <c:v>14:00</c:v>
                </c:pt>
                <c:pt idx="42">
                  <c:v>14:05</c:v>
                </c:pt>
                <c:pt idx="43">
                  <c:v>14:10</c:v>
                </c:pt>
                <c:pt idx="44">
                  <c:v>14:15</c:v>
                </c:pt>
                <c:pt idx="45">
                  <c:v>14:20</c:v>
                </c:pt>
                <c:pt idx="46">
                  <c:v>14:25</c:v>
                </c:pt>
                <c:pt idx="47">
                  <c:v>14:30</c:v>
                </c:pt>
                <c:pt idx="48">
                  <c:v>14:35</c:v>
                </c:pt>
                <c:pt idx="49">
                  <c:v>14:40</c:v>
                </c:pt>
                <c:pt idx="50">
                  <c:v>14:45</c:v>
                </c:pt>
                <c:pt idx="51">
                  <c:v>14:50</c:v>
                </c:pt>
                <c:pt idx="52">
                  <c:v>14:55</c:v>
                </c:pt>
                <c:pt idx="53">
                  <c:v>15:00</c:v>
                </c:pt>
                <c:pt idx="54">
                  <c:v>15:05</c:v>
                </c:pt>
                <c:pt idx="55">
                  <c:v>15:10</c:v>
                </c:pt>
                <c:pt idx="56">
                  <c:v>15:15</c:v>
                </c:pt>
                <c:pt idx="57">
                  <c:v>15:20</c:v>
                </c:pt>
                <c:pt idx="58">
                  <c:v>15:25</c:v>
                </c:pt>
                <c:pt idx="59">
                  <c:v>15:30</c:v>
                </c:pt>
                <c:pt idx="60">
                  <c:v>15:35</c:v>
                </c:pt>
                <c:pt idx="61">
                  <c:v>15:40</c:v>
                </c:pt>
                <c:pt idx="62">
                  <c:v>15:41</c:v>
                </c:pt>
                <c:pt idx="63">
                  <c:v>15:45</c:v>
                </c:pt>
                <c:pt idx="64">
                  <c:v>15:50</c:v>
                </c:pt>
                <c:pt idx="65">
                  <c:v>15:55</c:v>
                </c:pt>
                <c:pt idx="66">
                  <c:v>16:00</c:v>
                </c:pt>
                <c:pt idx="67">
                  <c:v>16:05</c:v>
                </c:pt>
                <c:pt idx="68">
                  <c:v>16:10</c:v>
                </c:pt>
                <c:pt idx="69">
                  <c:v>16:14</c:v>
                </c:pt>
                <c:pt idx="70">
                  <c:v>16:15</c:v>
                </c:pt>
                <c:pt idx="71">
                  <c:v>16:20</c:v>
                </c:pt>
                <c:pt idx="72">
                  <c:v>16:25</c:v>
                </c:pt>
                <c:pt idx="73">
                  <c:v>16:30</c:v>
                </c:pt>
                <c:pt idx="74">
                  <c:v>16:33</c:v>
                </c:pt>
                <c:pt idx="75">
                  <c:v>16:35</c:v>
                </c:pt>
                <c:pt idx="76">
                  <c:v>16:40</c:v>
                </c:pt>
                <c:pt idx="77">
                  <c:v>16:45</c:v>
                </c:pt>
                <c:pt idx="78">
                  <c:v>16:50</c:v>
                </c:pt>
                <c:pt idx="79">
                  <c:v>16:55</c:v>
                </c:pt>
                <c:pt idx="80">
                  <c:v>17:00</c:v>
                </c:pt>
                <c:pt idx="81">
                  <c:v>17:05</c:v>
                </c:pt>
                <c:pt idx="82">
                  <c:v>17:10</c:v>
                </c:pt>
                <c:pt idx="83">
                  <c:v>17:15</c:v>
                </c:pt>
                <c:pt idx="84">
                  <c:v>17:20</c:v>
                </c:pt>
                <c:pt idx="85">
                  <c:v>17:25</c:v>
                </c:pt>
                <c:pt idx="86">
                  <c:v>17:30</c:v>
                </c:pt>
                <c:pt idx="87">
                  <c:v>17:35</c:v>
                </c:pt>
                <c:pt idx="88">
                  <c:v>17:40</c:v>
                </c:pt>
                <c:pt idx="89">
                  <c:v>17:45</c:v>
                </c:pt>
                <c:pt idx="90">
                  <c:v>17:50</c:v>
                </c:pt>
                <c:pt idx="91">
                  <c:v>17:55</c:v>
                </c:pt>
                <c:pt idx="92">
                  <c:v>18:00</c:v>
                </c:pt>
                <c:pt idx="93">
                  <c:v>18:05</c:v>
                </c:pt>
                <c:pt idx="94">
                  <c:v>18:10</c:v>
                </c:pt>
                <c:pt idx="95">
                  <c:v>18:15</c:v>
                </c:pt>
                <c:pt idx="96">
                  <c:v>18:20</c:v>
                </c:pt>
                <c:pt idx="97">
                  <c:v>18:25</c:v>
                </c:pt>
                <c:pt idx="98">
                  <c:v>18:30</c:v>
                </c:pt>
                <c:pt idx="99">
                  <c:v>18:35</c:v>
                </c:pt>
                <c:pt idx="100">
                  <c:v>18:37</c:v>
                </c:pt>
                <c:pt idx="101">
                  <c:v>18:40</c:v>
                </c:pt>
                <c:pt idx="102">
                  <c:v>18:45</c:v>
                </c:pt>
              </c:strCache>
            </c:strRef>
          </c:cat>
          <c:val>
            <c:numRef>
              <c:f>'SGILTRI8  211T147_1'!$H$2:$H$104</c:f>
              <c:numCache>
                <c:formatCode>_(* #,##0_);_(* \(#,##0\);_(* "-"??_);_(@_)</c:formatCode>
                <c:ptCount val="103"/>
                <c:pt idx="0">
                  <c:v>145.63524275</c:v>
                </c:pt>
                <c:pt idx="1">
                  <c:v>145.31374473</c:v>
                </c:pt>
                <c:pt idx="2">
                  <c:v>145.03929585</c:v>
                </c:pt>
                <c:pt idx="3">
                  <c:v>144.53380091</c:v>
                </c:pt>
                <c:pt idx="4">
                  <c:v>144.52537254999999</c:v>
                </c:pt>
                <c:pt idx="5">
                  <c:v>139.69012153</c:v>
                </c:pt>
                <c:pt idx="6">
                  <c:v>139.37092611</c:v>
                </c:pt>
                <c:pt idx="7">
                  <c:v>139.35435778999999</c:v>
                </c:pt>
                <c:pt idx="8">
                  <c:v>139.15442444999999</c:v>
                </c:pt>
                <c:pt idx="9">
                  <c:v>138.56367703999999</c:v>
                </c:pt>
                <c:pt idx="10">
                  <c:v>138.93665655999999</c:v>
                </c:pt>
                <c:pt idx="11">
                  <c:v>138.65522349</c:v>
                </c:pt>
                <c:pt idx="12">
                  <c:v>139.01549506000001</c:v>
                </c:pt>
                <c:pt idx="13">
                  <c:v>138.61081553</c:v>
                </c:pt>
                <c:pt idx="14">
                  <c:v>138.61226965</c:v>
                </c:pt>
                <c:pt idx="15">
                  <c:v>138.72896772999999</c:v>
                </c:pt>
                <c:pt idx="16">
                  <c:v>138.32513487</c:v>
                </c:pt>
                <c:pt idx="17">
                  <c:v>137.66047882000001</c:v>
                </c:pt>
                <c:pt idx="18">
                  <c:v>138.35452484000001</c:v>
                </c:pt>
                <c:pt idx="19">
                  <c:v>137.07556862999999</c:v>
                </c:pt>
                <c:pt idx="20">
                  <c:v>136.98992613999999</c:v>
                </c:pt>
                <c:pt idx="21">
                  <c:v>136.29091349000001</c:v>
                </c:pt>
                <c:pt idx="22">
                  <c:v>136.33840067</c:v>
                </c:pt>
                <c:pt idx="23">
                  <c:v>136.69363232000001</c:v>
                </c:pt>
                <c:pt idx="24">
                  <c:v>136.64892291999999</c:v>
                </c:pt>
                <c:pt idx="25">
                  <c:v>136.70130401</c:v>
                </c:pt>
                <c:pt idx="26">
                  <c:v>136.25438111</c:v>
                </c:pt>
                <c:pt idx="27">
                  <c:v>136.25862050999999</c:v>
                </c:pt>
                <c:pt idx="28">
                  <c:v>136.33677900999999</c:v>
                </c:pt>
                <c:pt idx="29">
                  <c:v>136.36994296</c:v>
                </c:pt>
                <c:pt idx="30">
                  <c:v>137.02927998999999</c:v>
                </c:pt>
                <c:pt idx="31">
                  <c:v>137.00852968999999</c:v>
                </c:pt>
                <c:pt idx="32">
                  <c:v>138.24896609000001</c:v>
                </c:pt>
                <c:pt idx="33">
                  <c:v>138.00226447</c:v>
                </c:pt>
                <c:pt idx="34">
                  <c:v>137.94741984000001</c:v>
                </c:pt>
                <c:pt idx="35">
                  <c:v>137.50143256999999</c:v>
                </c:pt>
                <c:pt idx="36">
                  <c:v>137.23997510999999</c:v>
                </c:pt>
                <c:pt idx="37">
                  <c:v>137.05057674</c:v>
                </c:pt>
                <c:pt idx="38">
                  <c:v>137.07764886000001</c:v>
                </c:pt>
                <c:pt idx="39">
                  <c:v>136.16966489999999</c:v>
                </c:pt>
                <c:pt idx="40">
                  <c:v>136.49644304</c:v>
                </c:pt>
                <c:pt idx="41">
                  <c:v>136.14087957999999</c:v>
                </c:pt>
                <c:pt idx="42">
                  <c:v>136.11989080000001</c:v>
                </c:pt>
                <c:pt idx="43">
                  <c:v>136.01255619</c:v>
                </c:pt>
                <c:pt idx="44">
                  <c:v>136.15766755999999</c:v>
                </c:pt>
                <c:pt idx="45">
                  <c:v>135.67803454</c:v>
                </c:pt>
                <c:pt idx="46">
                  <c:v>135.75284266</c:v>
                </c:pt>
                <c:pt idx="47">
                  <c:v>135.56516722000001</c:v>
                </c:pt>
                <c:pt idx="48">
                  <c:v>135.72598590999999</c:v>
                </c:pt>
                <c:pt idx="49">
                  <c:v>136.119156</c:v>
                </c:pt>
                <c:pt idx="50">
                  <c:v>136.07987039</c:v>
                </c:pt>
                <c:pt idx="51">
                  <c:v>135.81771026000001</c:v>
                </c:pt>
                <c:pt idx="52">
                  <c:v>136.22186277</c:v>
                </c:pt>
                <c:pt idx="53">
                  <c:v>136.23700907</c:v>
                </c:pt>
                <c:pt idx="54">
                  <c:v>135.95715437000001</c:v>
                </c:pt>
                <c:pt idx="55">
                  <c:v>136.62453428000001</c:v>
                </c:pt>
                <c:pt idx="56">
                  <c:v>136.90834627999999</c:v>
                </c:pt>
                <c:pt idx="57">
                  <c:v>137.15943301999999</c:v>
                </c:pt>
                <c:pt idx="58">
                  <c:v>136.3439296</c:v>
                </c:pt>
                <c:pt idx="59">
                  <c:v>136.66927330999999</c:v>
                </c:pt>
                <c:pt idx="60">
                  <c:v>136.71663046</c:v>
                </c:pt>
                <c:pt idx="61">
                  <c:v>136.59171800999999</c:v>
                </c:pt>
                <c:pt idx="62">
                  <c:v>136.59997032999999</c:v>
                </c:pt>
                <c:pt idx="63">
                  <c:v>136.76369699</c:v>
                </c:pt>
                <c:pt idx="64">
                  <c:v>136.95994863999999</c:v>
                </c:pt>
                <c:pt idx="65">
                  <c:v>136.57485145999999</c:v>
                </c:pt>
                <c:pt idx="66">
                  <c:v>136.73446340000001</c:v>
                </c:pt>
                <c:pt idx="67">
                  <c:v>136.56658969</c:v>
                </c:pt>
                <c:pt idx="68">
                  <c:v>136.03954375000001</c:v>
                </c:pt>
                <c:pt idx="69">
                  <c:v>136.04227660999999</c:v>
                </c:pt>
                <c:pt idx="70">
                  <c:v>136.30098473999999</c:v>
                </c:pt>
                <c:pt idx="71">
                  <c:v>136.2969214</c:v>
                </c:pt>
                <c:pt idx="72">
                  <c:v>136.35957164000001</c:v>
                </c:pt>
                <c:pt idx="73">
                  <c:v>136.48802255000001</c:v>
                </c:pt>
                <c:pt idx="74">
                  <c:v>136.49248145999999</c:v>
                </c:pt>
                <c:pt idx="75">
                  <c:v>137.11270246000001</c:v>
                </c:pt>
                <c:pt idx="76">
                  <c:v>137.40002817999999</c:v>
                </c:pt>
                <c:pt idx="77">
                  <c:v>137.15939308</c:v>
                </c:pt>
                <c:pt idx="78">
                  <c:v>136.97013949999999</c:v>
                </c:pt>
                <c:pt idx="79">
                  <c:v>136.97566882999999</c:v>
                </c:pt>
                <c:pt idx="80">
                  <c:v>136.67184348999999</c:v>
                </c:pt>
                <c:pt idx="81">
                  <c:v>136.67760927</c:v>
                </c:pt>
                <c:pt idx="82">
                  <c:v>136.93276051000001</c:v>
                </c:pt>
                <c:pt idx="83">
                  <c:v>136.81217558</c:v>
                </c:pt>
                <c:pt idx="84">
                  <c:v>136.74661058000001</c:v>
                </c:pt>
                <c:pt idx="85">
                  <c:v>137.0025627</c:v>
                </c:pt>
                <c:pt idx="86">
                  <c:v>136.74935263</c:v>
                </c:pt>
                <c:pt idx="87">
                  <c:v>137.31148666999999</c:v>
                </c:pt>
                <c:pt idx="88">
                  <c:v>137.98271775000001</c:v>
                </c:pt>
                <c:pt idx="89">
                  <c:v>137.99961819000001</c:v>
                </c:pt>
                <c:pt idx="90">
                  <c:v>137.44323188999999</c:v>
                </c:pt>
                <c:pt idx="91">
                  <c:v>138.44528543000001</c:v>
                </c:pt>
                <c:pt idx="92">
                  <c:v>137.91023214000001</c:v>
                </c:pt>
                <c:pt idx="93">
                  <c:v>138.03003131</c:v>
                </c:pt>
                <c:pt idx="94">
                  <c:v>138.98153486999999</c:v>
                </c:pt>
                <c:pt idx="95">
                  <c:v>138.57587387000001</c:v>
                </c:pt>
                <c:pt idx="96">
                  <c:v>139.46073852999999</c:v>
                </c:pt>
                <c:pt idx="97">
                  <c:v>139.67747947000001</c:v>
                </c:pt>
                <c:pt idx="98">
                  <c:v>138.61540119</c:v>
                </c:pt>
                <c:pt idx="99">
                  <c:v>139.55146927000001</c:v>
                </c:pt>
                <c:pt idx="100">
                  <c:v>139.54917467999999</c:v>
                </c:pt>
                <c:pt idx="101">
                  <c:v>140.24031282000001</c:v>
                </c:pt>
                <c:pt idx="102">
                  <c:v>139.94657968000001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713-4229-A543-3BB1220D1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8986032"/>
        <c:axId val="1248984784"/>
      </c:lineChart>
      <c:lineChart>
        <c:grouping val="standard"/>
        <c:varyColors val="0"/>
        <c:ser>
          <c:idx val="5"/>
          <c:order val="5"/>
          <c:tx>
            <c:v>Shadow Price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'SGILTRI8  211T147_1'!$J$2:$J$104</c:f>
              <c:numCache>
                <c:formatCode>_(* #,##0_);_(* \(#,##0\);_(* "-"??_);_(@_)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570.72534179687511</c:v>
                </c:pt>
                <c:pt idx="50">
                  <c:v>0</c:v>
                </c:pt>
                <c:pt idx="51">
                  <c:v>2226.1025390625</c:v>
                </c:pt>
                <c:pt idx="52">
                  <c:v>2324.34985351562</c:v>
                </c:pt>
                <c:pt idx="53">
                  <c:v>2744.12036132812</c:v>
                </c:pt>
                <c:pt idx="54">
                  <c:v>3500</c:v>
                </c:pt>
                <c:pt idx="55">
                  <c:v>2991.60888671875</c:v>
                </c:pt>
                <c:pt idx="56">
                  <c:v>3500</c:v>
                </c:pt>
                <c:pt idx="57">
                  <c:v>3500</c:v>
                </c:pt>
                <c:pt idx="58">
                  <c:v>3500</c:v>
                </c:pt>
                <c:pt idx="59">
                  <c:v>3500</c:v>
                </c:pt>
                <c:pt idx="60">
                  <c:v>3500</c:v>
                </c:pt>
                <c:pt idx="61">
                  <c:v>3500</c:v>
                </c:pt>
                <c:pt idx="62">
                  <c:v>3500</c:v>
                </c:pt>
                <c:pt idx="63">
                  <c:v>3500</c:v>
                </c:pt>
                <c:pt idx="64">
                  <c:v>3500</c:v>
                </c:pt>
                <c:pt idx="65">
                  <c:v>3500</c:v>
                </c:pt>
                <c:pt idx="66">
                  <c:v>3500</c:v>
                </c:pt>
                <c:pt idx="67">
                  <c:v>3500</c:v>
                </c:pt>
                <c:pt idx="68">
                  <c:v>3500</c:v>
                </c:pt>
                <c:pt idx="69">
                  <c:v>3500</c:v>
                </c:pt>
                <c:pt idx="70">
                  <c:v>3500</c:v>
                </c:pt>
                <c:pt idx="71">
                  <c:v>3500</c:v>
                </c:pt>
                <c:pt idx="72">
                  <c:v>3500</c:v>
                </c:pt>
                <c:pt idx="73">
                  <c:v>3500</c:v>
                </c:pt>
                <c:pt idx="74">
                  <c:v>3500</c:v>
                </c:pt>
                <c:pt idx="75">
                  <c:v>3500</c:v>
                </c:pt>
                <c:pt idx="76">
                  <c:v>3500</c:v>
                </c:pt>
                <c:pt idx="77">
                  <c:v>3500</c:v>
                </c:pt>
                <c:pt idx="78">
                  <c:v>3500</c:v>
                </c:pt>
                <c:pt idx="79">
                  <c:v>3500</c:v>
                </c:pt>
                <c:pt idx="80">
                  <c:v>3500</c:v>
                </c:pt>
                <c:pt idx="81">
                  <c:v>3500</c:v>
                </c:pt>
                <c:pt idx="82">
                  <c:v>3500</c:v>
                </c:pt>
                <c:pt idx="83">
                  <c:v>3500</c:v>
                </c:pt>
                <c:pt idx="84">
                  <c:v>3500</c:v>
                </c:pt>
                <c:pt idx="85">
                  <c:v>3500</c:v>
                </c:pt>
                <c:pt idx="86">
                  <c:v>3500</c:v>
                </c:pt>
                <c:pt idx="87">
                  <c:v>3500</c:v>
                </c:pt>
                <c:pt idx="88">
                  <c:v>3500</c:v>
                </c:pt>
                <c:pt idx="89">
                  <c:v>3267.41577148438</c:v>
                </c:pt>
                <c:pt idx="90">
                  <c:v>3500</c:v>
                </c:pt>
                <c:pt idx="91">
                  <c:v>3441.80541992188</c:v>
                </c:pt>
                <c:pt idx="92">
                  <c:v>760.39916992187511</c:v>
                </c:pt>
                <c:pt idx="93">
                  <c:v>338.72601318359398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713-4229-A543-3BB1220D1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3214256"/>
        <c:axId val="1393216752"/>
      </c:lineChart>
      <c:catAx>
        <c:axId val="1248986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984784"/>
        <c:crosses val="autoZero"/>
        <c:auto val="1"/>
        <c:lblAlgn val="ctr"/>
        <c:lblOffset val="100"/>
        <c:noMultiLvlLbl val="0"/>
      </c:catAx>
      <c:valAx>
        <c:axId val="1248984784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Relief to Constraint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986032"/>
        <c:crosses val="autoZero"/>
        <c:crossBetween val="between"/>
      </c:valAx>
      <c:valAx>
        <c:axId val="1393216752"/>
        <c:scaling>
          <c:orientation val="minMax"/>
          <c:max val="5000"/>
        </c:scaling>
        <c:delete val="0"/>
        <c:axPos val="r"/>
        <c:numFmt formatCode="_(* #,##0_);_(* \(#,##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214256"/>
        <c:crosses val="max"/>
        <c:crossBetween val="between"/>
        <c:majorUnit val="500"/>
      </c:valAx>
      <c:catAx>
        <c:axId val="1393214256"/>
        <c:scaling>
          <c:orientation val="minMax"/>
        </c:scaling>
        <c:delete val="1"/>
        <c:axPos val="b"/>
        <c:majorTickMark val="out"/>
        <c:minorTickMark val="none"/>
        <c:tickLblPos val="nextTo"/>
        <c:crossAx val="1393216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Relief Available for the Constraint considering Resource Limits, Status, and Shift Factor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'DCAGCI58  255T279_1'!$F$1</c:f>
              <c:strCache>
                <c:ptCount val="1"/>
                <c:pt idx="0">
                  <c:v> HSL-BP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'DCAGCI58  255T279_1'!$C$2:$C$142</c:f>
              <c:strCache>
                <c:ptCount val="141"/>
                <c:pt idx="0">
                  <c:v>8:15</c:v>
                </c:pt>
                <c:pt idx="1">
                  <c:v>8:20</c:v>
                </c:pt>
                <c:pt idx="2">
                  <c:v>8:25</c:v>
                </c:pt>
                <c:pt idx="3">
                  <c:v>8:30</c:v>
                </c:pt>
                <c:pt idx="4">
                  <c:v>8:35</c:v>
                </c:pt>
                <c:pt idx="5">
                  <c:v>8:40</c:v>
                </c:pt>
                <c:pt idx="6">
                  <c:v>8:45</c:v>
                </c:pt>
                <c:pt idx="7">
                  <c:v>8:50</c:v>
                </c:pt>
                <c:pt idx="8">
                  <c:v>8:55</c:v>
                </c:pt>
                <c:pt idx="9">
                  <c:v>9:00</c:v>
                </c:pt>
                <c:pt idx="10">
                  <c:v>9:05</c:v>
                </c:pt>
                <c:pt idx="11">
                  <c:v>9:10</c:v>
                </c:pt>
                <c:pt idx="12">
                  <c:v>9:15</c:v>
                </c:pt>
                <c:pt idx="13">
                  <c:v>9:20</c:v>
                </c:pt>
                <c:pt idx="14">
                  <c:v>9:25</c:v>
                </c:pt>
                <c:pt idx="15">
                  <c:v>9:30</c:v>
                </c:pt>
                <c:pt idx="16">
                  <c:v>9:35</c:v>
                </c:pt>
                <c:pt idx="17">
                  <c:v>9:40</c:v>
                </c:pt>
                <c:pt idx="18">
                  <c:v>9:45</c:v>
                </c:pt>
                <c:pt idx="19">
                  <c:v>9:50</c:v>
                </c:pt>
                <c:pt idx="20">
                  <c:v>9:55</c:v>
                </c:pt>
                <c:pt idx="21">
                  <c:v>10:00</c:v>
                </c:pt>
                <c:pt idx="22">
                  <c:v>10:05</c:v>
                </c:pt>
                <c:pt idx="23">
                  <c:v>10:10</c:v>
                </c:pt>
                <c:pt idx="24">
                  <c:v>10:15</c:v>
                </c:pt>
                <c:pt idx="25">
                  <c:v>10:20</c:v>
                </c:pt>
                <c:pt idx="26">
                  <c:v>10:25</c:v>
                </c:pt>
                <c:pt idx="27">
                  <c:v>10:30</c:v>
                </c:pt>
                <c:pt idx="28">
                  <c:v>10:35</c:v>
                </c:pt>
                <c:pt idx="29">
                  <c:v>10:40</c:v>
                </c:pt>
                <c:pt idx="30">
                  <c:v>10:45</c:v>
                </c:pt>
                <c:pt idx="31">
                  <c:v>10:50</c:v>
                </c:pt>
                <c:pt idx="32">
                  <c:v>10:55</c:v>
                </c:pt>
                <c:pt idx="33">
                  <c:v>11:00</c:v>
                </c:pt>
                <c:pt idx="34">
                  <c:v>11:05</c:v>
                </c:pt>
                <c:pt idx="35">
                  <c:v>11:10</c:v>
                </c:pt>
                <c:pt idx="36">
                  <c:v>11:15</c:v>
                </c:pt>
                <c:pt idx="37">
                  <c:v>11:20</c:v>
                </c:pt>
                <c:pt idx="38">
                  <c:v>11:25</c:v>
                </c:pt>
                <c:pt idx="39">
                  <c:v>11:30</c:v>
                </c:pt>
                <c:pt idx="40">
                  <c:v>11:35</c:v>
                </c:pt>
                <c:pt idx="41">
                  <c:v>11:40</c:v>
                </c:pt>
                <c:pt idx="42">
                  <c:v>11:45</c:v>
                </c:pt>
                <c:pt idx="43">
                  <c:v>11:50</c:v>
                </c:pt>
                <c:pt idx="44">
                  <c:v>11:55</c:v>
                </c:pt>
                <c:pt idx="45">
                  <c:v>12:00</c:v>
                </c:pt>
                <c:pt idx="46">
                  <c:v>12:05</c:v>
                </c:pt>
                <c:pt idx="47">
                  <c:v>12:10</c:v>
                </c:pt>
                <c:pt idx="48">
                  <c:v>12:15</c:v>
                </c:pt>
                <c:pt idx="49">
                  <c:v>12:20</c:v>
                </c:pt>
                <c:pt idx="50">
                  <c:v>12:25</c:v>
                </c:pt>
                <c:pt idx="51">
                  <c:v>12:30</c:v>
                </c:pt>
                <c:pt idx="52">
                  <c:v>12:35</c:v>
                </c:pt>
                <c:pt idx="53">
                  <c:v>12:40</c:v>
                </c:pt>
                <c:pt idx="54">
                  <c:v>12:45</c:v>
                </c:pt>
                <c:pt idx="55">
                  <c:v>12:50</c:v>
                </c:pt>
                <c:pt idx="56">
                  <c:v>12:55</c:v>
                </c:pt>
                <c:pt idx="57">
                  <c:v>13:00</c:v>
                </c:pt>
                <c:pt idx="58">
                  <c:v>13:05</c:v>
                </c:pt>
                <c:pt idx="59">
                  <c:v>13:10</c:v>
                </c:pt>
                <c:pt idx="60">
                  <c:v>13:15</c:v>
                </c:pt>
                <c:pt idx="61">
                  <c:v>13:20</c:v>
                </c:pt>
                <c:pt idx="62">
                  <c:v>13:25</c:v>
                </c:pt>
                <c:pt idx="63">
                  <c:v>13:30</c:v>
                </c:pt>
                <c:pt idx="64">
                  <c:v>13:35</c:v>
                </c:pt>
                <c:pt idx="65">
                  <c:v>13:40</c:v>
                </c:pt>
                <c:pt idx="66">
                  <c:v>13:45</c:v>
                </c:pt>
                <c:pt idx="67">
                  <c:v>13:50</c:v>
                </c:pt>
                <c:pt idx="68">
                  <c:v>13:55</c:v>
                </c:pt>
                <c:pt idx="69">
                  <c:v>14:00</c:v>
                </c:pt>
                <c:pt idx="70">
                  <c:v>14:05</c:v>
                </c:pt>
                <c:pt idx="71">
                  <c:v>14:10</c:v>
                </c:pt>
                <c:pt idx="72">
                  <c:v>14:15</c:v>
                </c:pt>
                <c:pt idx="73">
                  <c:v>14:20</c:v>
                </c:pt>
                <c:pt idx="74">
                  <c:v>14:25</c:v>
                </c:pt>
                <c:pt idx="75">
                  <c:v>14:30</c:v>
                </c:pt>
                <c:pt idx="76">
                  <c:v>14:35</c:v>
                </c:pt>
                <c:pt idx="77">
                  <c:v>14:40</c:v>
                </c:pt>
                <c:pt idx="78">
                  <c:v>14:45</c:v>
                </c:pt>
                <c:pt idx="79">
                  <c:v>14:50</c:v>
                </c:pt>
                <c:pt idx="80">
                  <c:v>14:55</c:v>
                </c:pt>
                <c:pt idx="81">
                  <c:v>15:00</c:v>
                </c:pt>
                <c:pt idx="82">
                  <c:v>15:05</c:v>
                </c:pt>
                <c:pt idx="83">
                  <c:v>15:10</c:v>
                </c:pt>
                <c:pt idx="84">
                  <c:v>15:15</c:v>
                </c:pt>
                <c:pt idx="85">
                  <c:v>15:20</c:v>
                </c:pt>
                <c:pt idx="86">
                  <c:v>15:25</c:v>
                </c:pt>
                <c:pt idx="87">
                  <c:v>15:30</c:v>
                </c:pt>
                <c:pt idx="88">
                  <c:v>15:35</c:v>
                </c:pt>
                <c:pt idx="89">
                  <c:v>15:40</c:v>
                </c:pt>
                <c:pt idx="90">
                  <c:v>15:41</c:v>
                </c:pt>
                <c:pt idx="91">
                  <c:v>15:45</c:v>
                </c:pt>
                <c:pt idx="92">
                  <c:v>15:50</c:v>
                </c:pt>
                <c:pt idx="93">
                  <c:v>15:55</c:v>
                </c:pt>
                <c:pt idx="94">
                  <c:v>16:00</c:v>
                </c:pt>
                <c:pt idx="95">
                  <c:v>16:05</c:v>
                </c:pt>
                <c:pt idx="96">
                  <c:v>16:10</c:v>
                </c:pt>
                <c:pt idx="97">
                  <c:v>16:14</c:v>
                </c:pt>
                <c:pt idx="98">
                  <c:v>16:15</c:v>
                </c:pt>
                <c:pt idx="99">
                  <c:v>16:20</c:v>
                </c:pt>
                <c:pt idx="100">
                  <c:v>16:25</c:v>
                </c:pt>
                <c:pt idx="101">
                  <c:v>16:30</c:v>
                </c:pt>
                <c:pt idx="102">
                  <c:v>16:33</c:v>
                </c:pt>
                <c:pt idx="103">
                  <c:v>16:35</c:v>
                </c:pt>
                <c:pt idx="104">
                  <c:v>16:40</c:v>
                </c:pt>
                <c:pt idx="105">
                  <c:v>16:45</c:v>
                </c:pt>
                <c:pt idx="106">
                  <c:v>16:50</c:v>
                </c:pt>
                <c:pt idx="107">
                  <c:v>16:55</c:v>
                </c:pt>
                <c:pt idx="108">
                  <c:v>17:00</c:v>
                </c:pt>
                <c:pt idx="109">
                  <c:v>17:05</c:v>
                </c:pt>
                <c:pt idx="110">
                  <c:v>17:10</c:v>
                </c:pt>
                <c:pt idx="111">
                  <c:v>17:15</c:v>
                </c:pt>
                <c:pt idx="112">
                  <c:v>17:20</c:v>
                </c:pt>
                <c:pt idx="113">
                  <c:v>17:25</c:v>
                </c:pt>
                <c:pt idx="114">
                  <c:v>17:30</c:v>
                </c:pt>
                <c:pt idx="115">
                  <c:v>17:35</c:v>
                </c:pt>
                <c:pt idx="116">
                  <c:v>17:40</c:v>
                </c:pt>
                <c:pt idx="117">
                  <c:v>17:45</c:v>
                </c:pt>
                <c:pt idx="118">
                  <c:v>17:50</c:v>
                </c:pt>
                <c:pt idx="119">
                  <c:v>17:55</c:v>
                </c:pt>
                <c:pt idx="120">
                  <c:v>18:00</c:v>
                </c:pt>
                <c:pt idx="121">
                  <c:v>18:05</c:v>
                </c:pt>
                <c:pt idx="122">
                  <c:v>18:10</c:v>
                </c:pt>
                <c:pt idx="123">
                  <c:v>18:15</c:v>
                </c:pt>
                <c:pt idx="124">
                  <c:v>18:20</c:v>
                </c:pt>
                <c:pt idx="125">
                  <c:v>18:25</c:v>
                </c:pt>
                <c:pt idx="126">
                  <c:v>18:30</c:v>
                </c:pt>
                <c:pt idx="127">
                  <c:v>18:35</c:v>
                </c:pt>
                <c:pt idx="128">
                  <c:v>18:37</c:v>
                </c:pt>
                <c:pt idx="129">
                  <c:v>18:40</c:v>
                </c:pt>
                <c:pt idx="130">
                  <c:v>18:45</c:v>
                </c:pt>
                <c:pt idx="131">
                  <c:v>18:50</c:v>
                </c:pt>
                <c:pt idx="132">
                  <c:v>18:55</c:v>
                </c:pt>
                <c:pt idx="133">
                  <c:v>19:00</c:v>
                </c:pt>
                <c:pt idx="134">
                  <c:v>19:05</c:v>
                </c:pt>
                <c:pt idx="135">
                  <c:v>19:10</c:v>
                </c:pt>
                <c:pt idx="136">
                  <c:v>19:15</c:v>
                </c:pt>
                <c:pt idx="137">
                  <c:v>19:20</c:v>
                </c:pt>
                <c:pt idx="138">
                  <c:v>19:25</c:v>
                </c:pt>
                <c:pt idx="139">
                  <c:v>19:30</c:v>
                </c:pt>
                <c:pt idx="140">
                  <c:v>19:35</c:v>
                </c:pt>
              </c:strCache>
            </c:strRef>
          </c:cat>
          <c:val>
            <c:numRef>
              <c:f>'DCAGCI58  255T279_1'!$F$2:$F$142</c:f>
              <c:numCache>
                <c:formatCode>_(* #,##0_);_(* \(#,##0\);_(* "-"??_);_(@_)</c:formatCode>
                <c:ptCount val="141"/>
                <c:pt idx="0">
                  <c:v>60.415323297537924</c:v>
                </c:pt>
                <c:pt idx="1">
                  <c:v>54.246329751182337</c:v>
                </c:pt>
                <c:pt idx="2">
                  <c:v>54.175924825410974</c:v>
                </c:pt>
                <c:pt idx="3">
                  <c:v>53.814631161969444</c:v>
                </c:pt>
                <c:pt idx="4">
                  <c:v>52.918751764267348</c:v>
                </c:pt>
                <c:pt idx="5">
                  <c:v>54.322794886453089</c:v>
                </c:pt>
                <c:pt idx="6">
                  <c:v>55.91180857088392</c:v>
                </c:pt>
                <c:pt idx="7">
                  <c:v>55.434581998441161</c:v>
                </c:pt>
                <c:pt idx="8">
                  <c:v>54.920683470163873</c:v>
                </c:pt>
                <c:pt idx="9">
                  <c:v>52.886512341805577</c:v>
                </c:pt>
                <c:pt idx="10">
                  <c:v>49.428304691442008</c:v>
                </c:pt>
                <c:pt idx="11">
                  <c:v>55.277026857184183</c:v>
                </c:pt>
                <c:pt idx="12">
                  <c:v>55.874337746271877</c:v>
                </c:pt>
                <c:pt idx="13">
                  <c:v>59.09868226569931</c:v>
                </c:pt>
                <c:pt idx="14">
                  <c:v>55.662249621028629</c:v>
                </c:pt>
                <c:pt idx="15">
                  <c:v>54.185315822261977</c:v>
                </c:pt>
                <c:pt idx="16">
                  <c:v>52.045618085993425</c:v>
                </c:pt>
                <c:pt idx="17">
                  <c:v>60.053013960451317</c:v>
                </c:pt>
                <c:pt idx="18">
                  <c:v>59.113332261394277</c:v>
                </c:pt>
                <c:pt idx="19">
                  <c:v>58.690480462470809</c:v>
                </c:pt>
                <c:pt idx="20">
                  <c:v>56.240350691971628</c:v>
                </c:pt>
                <c:pt idx="21">
                  <c:v>56.102719329380371</c:v>
                </c:pt>
                <c:pt idx="22">
                  <c:v>54.240695395492367</c:v>
                </c:pt>
                <c:pt idx="23">
                  <c:v>53.210191512012194</c:v>
                </c:pt>
                <c:pt idx="24">
                  <c:v>47.969229006726884</c:v>
                </c:pt>
                <c:pt idx="25">
                  <c:v>48.29217521515308</c:v>
                </c:pt>
                <c:pt idx="26">
                  <c:v>53.179075691529519</c:v>
                </c:pt>
                <c:pt idx="27">
                  <c:v>49.299610887216382</c:v>
                </c:pt>
                <c:pt idx="28">
                  <c:v>47.432066391736846</c:v>
                </c:pt>
                <c:pt idx="29">
                  <c:v>47.078168777710111</c:v>
                </c:pt>
                <c:pt idx="30">
                  <c:v>42.963291566868321</c:v>
                </c:pt>
                <c:pt idx="31">
                  <c:v>39.508578662641945</c:v>
                </c:pt>
                <c:pt idx="32">
                  <c:v>39.516978030000914</c:v>
                </c:pt>
                <c:pt idx="33">
                  <c:v>38.705483781858433</c:v>
                </c:pt>
                <c:pt idx="34">
                  <c:v>35.299354617595341</c:v>
                </c:pt>
                <c:pt idx="35">
                  <c:v>42.337763833041222</c:v>
                </c:pt>
                <c:pt idx="36">
                  <c:v>42.494070992337527</c:v>
                </c:pt>
                <c:pt idx="37">
                  <c:v>41.48561258363786</c:v>
                </c:pt>
                <c:pt idx="38">
                  <c:v>36.575049146775001</c:v>
                </c:pt>
                <c:pt idx="39">
                  <c:v>35.415688510264147</c:v>
                </c:pt>
                <c:pt idx="40">
                  <c:v>34.446395044422118</c:v>
                </c:pt>
                <c:pt idx="41">
                  <c:v>31.873248084787498</c:v>
                </c:pt>
                <c:pt idx="42">
                  <c:v>36.117375395243428</c:v>
                </c:pt>
                <c:pt idx="43">
                  <c:v>37.480263288112141</c:v>
                </c:pt>
                <c:pt idx="44">
                  <c:v>37.085241307375256</c:v>
                </c:pt>
                <c:pt idx="45">
                  <c:v>29.825773528572839</c:v>
                </c:pt>
                <c:pt idx="46">
                  <c:v>27.968099803107958</c:v>
                </c:pt>
                <c:pt idx="47">
                  <c:v>23.527025611177113</c:v>
                </c:pt>
                <c:pt idx="48">
                  <c:v>27.247767068216916</c:v>
                </c:pt>
                <c:pt idx="49">
                  <c:v>21.889662189495699</c:v>
                </c:pt>
                <c:pt idx="50">
                  <c:v>19.77664936729651</c:v>
                </c:pt>
                <c:pt idx="51">
                  <c:v>15.999348270748175</c:v>
                </c:pt>
                <c:pt idx="52">
                  <c:v>15.170599785486996</c:v>
                </c:pt>
                <c:pt idx="53">
                  <c:v>16.17422729186783</c:v>
                </c:pt>
                <c:pt idx="54">
                  <c:v>14.646914379443476</c:v>
                </c:pt>
                <c:pt idx="55">
                  <c:v>14.100447590247501</c:v>
                </c:pt>
                <c:pt idx="56">
                  <c:v>14.539290165704465</c:v>
                </c:pt>
                <c:pt idx="57">
                  <c:v>13.814082593529445</c:v>
                </c:pt>
                <c:pt idx="58">
                  <c:v>16.012390707592491</c:v>
                </c:pt>
                <c:pt idx="59">
                  <c:v>13.497310773634327</c:v>
                </c:pt>
                <c:pt idx="60">
                  <c:v>16.406078646848265</c:v>
                </c:pt>
                <c:pt idx="61">
                  <c:v>13.801373560788209</c:v>
                </c:pt>
                <c:pt idx="62">
                  <c:v>13.956600112795652</c:v>
                </c:pt>
                <c:pt idx="63">
                  <c:v>13.206687833989056</c:v>
                </c:pt>
                <c:pt idx="64">
                  <c:v>13.051788435158315</c:v>
                </c:pt>
                <c:pt idx="65">
                  <c:v>12.80102252966558</c:v>
                </c:pt>
                <c:pt idx="66">
                  <c:v>13.327563933245875</c:v>
                </c:pt>
                <c:pt idx="67">
                  <c:v>14.016873774200821</c:v>
                </c:pt>
                <c:pt idx="68">
                  <c:v>15.089447360074946</c:v>
                </c:pt>
                <c:pt idx="69">
                  <c:v>14.540480215624882</c:v>
                </c:pt>
                <c:pt idx="70">
                  <c:v>13.995814911858881</c:v>
                </c:pt>
                <c:pt idx="71">
                  <c:v>14.225508688407382</c:v>
                </c:pt>
                <c:pt idx="72">
                  <c:v>14.523236226845174</c:v>
                </c:pt>
                <c:pt idx="73">
                  <c:v>14.051243189310421</c:v>
                </c:pt>
                <c:pt idx="74">
                  <c:v>14.32049086032241</c:v>
                </c:pt>
                <c:pt idx="75">
                  <c:v>14.924048625205181</c:v>
                </c:pt>
                <c:pt idx="76">
                  <c:v>14.326937584835827</c:v>
                </c:pt>
                <c:pt idx="77">
                  <c:v>14.473373657809494</c:v>
                </c:pt>
                <c:pt idx="78">
                  <c:v>13.790680315500454</c:v>
                </c:pt>
                <c:pt idx="79">
                  <c:v>13.750584493434921</c:v>
                </c:pt>
                <c:pt idx="80">
                  <c:v>14.143478945255678</c:v>
                </c:pt>
                <c:pt idx="81">
                  <c:v>14.272500354915532</c:v>
                </c:pt>
                <c:pt idx="82">
                  <c:v>14.856388816456928</c:v>
                </c:pt>
                <c:pt idx="83">
                  <c:v>15.172297829990423</c:v>
                </c:pt>
                <c:pt idx="84">
                  <c:v>14.98204719267131</c:v>
                </c:pt>
                <c:pt idx="85">
                  <c:v>15.199038564607649</c:v>
                </c:pt>
                <c:pt idx="86">
                  <c:v>15.087394852139905</c:v>
                </c:pt>
                <c:pt idx="87">
                  <c:v>14.895386184228327</c:v>
                </c:pt>
                <c:pt idx="88">
                  <c:v>15.030225961902939</c:v>
                </c:pt>
                <c:pt idx="89">
                  <c:v>14.41215892046983</c:v>
                </c:pt>
                <c:pt idx="90">
                  <c:v>14.438826001269771</c:v>
                </c:pt>
                <c:pt idx="91">
                  <c:v>14.577879884424194</c:v>
                </c:pt>
                <c:pt idx="92">
                  <c:v>14.386585245718489</c:v>
                </c:pt>
                <c:pt idx="93">
                  <c:v>14.266370759880527</c:v>
                </c:pt>
                <c:pt idx="94">
                  <c:v>14.071980665454818</c:v>
                </c:pt>
                <c:pt idx="95">
                  <c:v>14.178295008239413</c:v>
                </c:pt>
                <c:pt idx="96">
                  <c:v>13.688439767405994</c:v>
                </c:pt>
                <c:pt idx="97">
                  <c:v>13.629797536886647</c:v>
                </c:pt>
                <c:pt idx="98">
                  <c:v>13.853061986500855</c:v>
                </c:pt>
                <c:pt idx="99">
                  <c:v>13.844307464511365</c:v>
                </c:pt>
                <c:pt idx="100">
                  <c:v>13.835999556009025</c:v>
                </c:pt>
                <c:pt idx="101">
                  <c:v>13.786659116064637</c:v>
                </c:pt>
                <c:pt idx="102">
                  <c:v>13.687228861551041</c:v>
                </c:pt>
                <c:pt idx="103">
                  <c:v>13.790182489910132</c:v>
                </c:pt>
                <c:pt idx="104">
                  <c:v>13.60813964678484</c:v>
                </c:pt>
                <c:pt idx="105">
                  <c:v>13.512266935484504</c:v>
                </c:pt>
                <c:pt idx="106">
                  <c:v>13.531870657456814</c:v>
                </c:pt>
                <c:pt idx="107">
                  <c:v>12.99535159349697</c:v>
                </c:pt>
                <c:pt idx="108">
                  <c:v>13.044282088311007</c:v>
                </c:pt>
                <c:pt idx="109">
                  <c:v>12.614150456920239</c:v>
                </c:pt>
                <c:pt idx="110">
                  <c:v>12.486122112214549</c:v>
                </c:pt>
                <c:pt idx="111">
                  <c:v>12.919390599614939</c:v>
                </c:pt>
                <c:pt idx="112">
                  <c:v>12.856410967614339</c:v>
                </c:pt>
                <c:pt idx="113">
                  <c:v>12.985290318442441</c:v>
                </c:pt>
                <c:pt idx="114">
                  <c:v>13.050374684550098</c:v>
                </c:pt>
                <c:pt idx="115">
                  <c:v>13.020107557046362</c:v>
                </c:pt>
                <c:pt idx="116">
                  <c:v>12.591048341880972</c:v>
                </c:pt>
                <c:pt idx="117">
                  <c:v>12.991304586568129</c:v>
                </c:pt>
                <c:pt idx="118">
                  <c:v>12.978321587108155</c:v>
                </c:pt>
                <c:pt idx="119">
                  <c:v>12.810974402851134</c:v>
                </c:pt>
                <c:pt idx="120">
                  <c:v>14.892772540333585</c:v>
                </c:pt>
                <c:pt idx="121">
                  <c:v>15.396763172969946</c:v>
                </c:pt>
                <c:pt idx="122">
                  <c:v>15.239230101178883</c:v>
                </c:pt>
                <c:pt idx="123">
                  <c:v>15.502443564168029</c:v>
                </c:pt>
                <c:pt idx="124">
                  <c:v>15.558958412596155</c:v>
                </c:pt>
                <c:pt idx="125">
                  <c:v>15.553255167597667</c:v>
                </c:pt>
                <c:pt idx="126">
                  <c:v>15.575219880896316</c:v>
                </c:pt>
                <c:pt idx="127">
                  <c:v>16.326390014673457</c:v>
                </c:pt>
                <c:pt idx="128">
                  <c:v>15.890941570798597</c:v>
                </c:pt>
                <c:pt idx="129">
                  <c:v>15.386504306877617</c:v>
                </c:pt>
                <c:pt idx="130">
                  <c:v>16.043899363491416</c:v>
                </c:pt>
                <c:pt idx="131">
                  <c:v>15.883535376206513</c:v>
                </c:pt>
                <c:pt idx="132">
                  <c:v>16.289716398947725</c:v>
                </c:pt>
                <c:pt idx="133">
                  <c:v>19.564186564876238</c:v>
                </c:pt>
                <c:pt idx="134">
                  <c:v>20.09867953755316</c:v>
                </c:pt>
                <c:pt idx="135">
                  <c:v>25.800209265033356</c:v>
                </c:pt>
                <c:pt idx="136">
                  <c:v>22.013386619059052</c:v>
                </c:pt>
                <c:pt idx="137">
                  <c:v>19.30067940598391</c:v>
                </c:pt>
                <c:pt idx="138">
                  <c:v>16.473747125488309</c:v>
                </c:pt>
                <c:pt idx="139">
                  <c:v>18.853929992050009</c:v>
                </c:pt>
                <c:pt idx="140">
                  <c:v>19.216316513450195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5A-4035-BB37-3AF8DE8CD81A}"/>
            </c:ext>
          </c:extLst>
        </c:ser>
        <c:ser>
          <c:idx val="1"/>
          <c:order val="1"/>
          <c:tx>
            <c:strRef>
              <c:f>'DCAGCI58  255T279_1'!$E$1</c:f>
              <c:strCache>
                <c:ptCount val="1"/>
                <c:pt idx="0">
                  <c:v> HASL-BP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'DCAGCI58  255T279_1'!$C$2:$C$142</c:f>
              <c:strCache>
                <c:ptCount val="141"/>
                <c:pt idx="0">
                  <c:v>8:15</c:v>
                </c:pt>
                <c:pt idx="1">
                  <c:v>8:20</c:v>
                </c:pt>
                <c:pt idx="2">
                  <c:v>8:25</c:v>
                </c:pt>
                <c:pt idx="3">
                  <c:v>8:30</c:v>
                </c:pt>
                <c:pt idx="4">
                  <c:v>8:35</c:v>
                </c:pt>
                <c:pt idx="5">
                  <c:v>8:40</c:v>
                </c:pt>
                <c:pt idx="6">
                  <c:v>8:45</c:v>
                </c:pt>
                <c:pt idx="7">
                  <c:v>8:50</c:v>
                </c:pt>
                <c:pt idx="8">
                  <c:v>8:55</c:v>
                </c:pt>
                <c:pt idx="9">
                  <c:v>9:00</c:v>
                </c:pt>
                <c:pt idx="10">
                  <c:v>9:05</c:v>
                </c:pt>
                <c:pt idx="11">
                  <c:v>9:10</c:v>
                </c:pt>
                <c:pt idx="12">
                  <c:v>9:15</c:v>
                </c:pt>
                <c:pt idx="13">
                  <c:v>9:20</c:v>
                </c:pt>
                <c:pt idx="14">
                  <c:v>9:25</c:v>
                </c:pt>
                <c:pt idx="15">
                  <c:v>9:30</c:v>
                </c:pt>
                <c:pt idx="16">
                  <c:v>9:35</c:v>
                </c:pt>
                <c:pt idx="17">
                  <c:v>9:40</c:v>
                </c:pt>
                <c:pt idx="18">
                  <c:v>9:45</c:v>
                </c:pt>
                <c:pt idx="19">
                  <c:v>9:50</c:v>
                </c:pt>
                <c:pt idx="20">
                  <c:v>9:55</c:v>
                </c:pt>
                <c:pt idx="21">
                  <c:v>10:00</c:v>
                </c:pt>
                <c:pt idx="22">
                  <c:v>10:05</c:v>
                </c:pt>
                <c:pt idx="23">
                  <c:v>10:10</c:v>
                </c:pt>
                <c:pt idx="24">
                  <c:v>10:15</c:v>
                </c:pt>
                <c:pt idx="25">
                  <c:v>10:20</c:v>
                </c:pt>
                <c:pt idx="26">
                  <c:v>10:25</c:v>
                </c:pt>
                <c:pt idx="27">
                  <c:v>10:30</c:v>
                </c:pt>
                <c:pt idx="28">
                  <c:v>10:35</c:v>
                </c:pt>
                <c:pt idx="29">
                  <c:v>10:40</c:v>
                </c:pt>
                <c:pt idx="30">
                  <c:v>10:45</c:v>
                </c:pt>
                <c:pt idx="31">
                  <c:v>10:50</c:v>
                </c:pt>
                <c:pt idx="32">
                  <c:v>10:55</c:v>
                </c:pt>
                <c:pt idx="33">
                  <c:v>11:00</c:v>
                </c:pt>
                <c:pt idx="34">
                  <c:v>11:05</c:v>
                </c:pt>
                <c:pt idx="35">
                  <c:v>11:10</c:v>
                </c:pt>
                <c:pt idx="36">
                  <c:v>11:15</c:v>
                </c:pt>
                <c:pt idx="37">
                  <c:v>11:20</c:v>
                </c:pt>
                <c:pt idx="38">
                  <c:v>11:25</c:v>
                </c:pt>
                <c:pt idx="39">
                  <c:v>11:30</c:v>
                </c:pt>
                <c:pt idx="40">
                  <c:v>11:35</c:v>
                </c:pt>
                <c:pt idx="41">
                  <c:v>11:40</c:v>
                </c:pt>
                <c:pt idx="42">
                  <c:v>11:45</c:v>
                </c:pt>
                <c:pt idx="43">
                  <c:v>11:50</c:v>
                </c:pt>
                <c:pt idx="44">
                  <c:v>11:55</c:v>
                </c:pt>
                <c:pt idx="45">
                  <c:v>12:00</c:v>
                </c:pt>
                <c:pt idx="46">
                  <c:v>12:05</c:v>
                </c:pt>
                <c:pt idx="47">
                  <c:v>12:10</c:v>
                </c:pt>
                <c:pt idx="48">
                  <c:v>12:15</c:v>
                </c:pt>
                <c:pt idx="49">
                  <c:v>12:20</c:v>
                </c:pt>
                <c:pt idx="50">
                  <c:v>12:25</c:v>
                </c:pt>
                <c:pt idx="51">
                  <c:v>12:30</c:v>
                </c:pt>
                <c:pt idx="52">
                  <c:v>12:35</c:v>
                </c:pt>
                <c:pt idx="53">
                  <c:v>12:40</c:v>
                </c:pt>
                <c:pt idx="54">
                  <c:v>12:45</c:v>
                </c:pt>
                <c:pt idx="55">
                  <c:v>12:50</c:v>
                </c:pt>
                <c:pt idx="56">
                  <c:v>12:55</c:v>
                </c:pt>
                <c:pt idx="57">
                  <c:v>13:00</c:v>
                </c:pt>
                <c:pt idx="58">
                  <c:v>13:05</c:v>
                </c:pt>
                <c:pt idx="59">
                  <c:v>13:10</c:v>
                </c:pt>
                <c:pt idx="60">
                  <c:v>13:15</c:v>
                </c:pt>
                <c:pt idx="61">
                  <c:v>13:20</c:v>
                </c:pt>
                <c:pt idx="62">
                  <c:v>13:25</c:v>
                </c:pt>
                <c:pt idx="63">
                  <c:v>13:30</c:v>
                </c:pt>
                <c:pt idx="64">
                  <c:v>13:35</c:v>
                </c:pt>
                <c:pt idx="65">
                  <c:v>13:40</c:v>
                </c:pt>
                <c:pt idx="66">
                  <c:v>13:45</c:v>
                </c:pt>
                <c:pt idx="67">
                  <c:v>13:50</c:v>
                </c:pt>
                <c:pt idx="68">
                  <c:v>13:55</c:v>
                </c:pt>
                <c:pt idx="69">
                  <c:v>14:00</c:v>
                </c:pt>
                <c:pt idx="70">
                  <c:v>14:05</c:v>
                </c:pt>
                <c:pt idx="71">
                  <c:v>14:10</c:v>
                </c:pt>
                <c:pt idx="72">
                  <c:v>14:15</c:v>
                </c:pt>
                <c:pt idx="73">
                  <c:v>14:20</c:v>
                </c:pt>
                <c:pt idx="74">
                  <c:v>14:25</c:v>
                </c:pt>
                <c:pt idx="75">
                  <c:v>14:30</c:v>
                </c:pt>
                <c:pt idx="76">
                  <c:v>14:35</c:v>
                </c:pt>
                <c:pt idx="77">
                  <c:v>14:40</c:v>
                </c:pt>
                <c:pt idx="78">
                  <c:v>14:45</c:v>
                </c:pt>
                <c:pt idx="79">
                  <c:v>14:50</c:v>
                </c:pt>
                <c:pt idx="80">
                  <c:v>14:55</c:v>
                </c:pt>
                <c:pt idx="81">
                  <c:v>15:00</c:v>
                </c:pt>
                <c:pt idx="82">
                  <c:v>15:05</c:v>
                </c:pt>
                <c:pt idx="83">
                  <c:v>15:10</c:v>
                </c:pt>
                <c:pt idx="84">
                  <c:v>15:15</c:v>
                </c:pt>
                <c:pt idx="85">
                  <c:v>15:20</c:v>
                </c:pt>
                <c:pt idx="86">
                  <c:v>15:25</c:v>
                </c:pt>
                <c:pt idx="87">
                  <c:v>15:30</c:v>
                </c:pt>
                <c:pt idx="88">
                  <c:v>15:35</c:v>
                </c:pt>
                <c:pt idx="89">
                  <c:v>15:40</c:v>
                </c:pt>
                <c:pt idx="90">
                  <c:v>15:41</c:v>
                </c:pt>
                <c:pt idx="91">
                  <c:v>15:45</c:v>
                </c:pt>
                <c:pt idx="92">
                  <c:v>15:50</c:v>
                </c:pt>
                <c:pt idx="93">
                  <c:v>15:55</c:v>
                </c:pt>
                <c:pt idx="94">
                  <c:v>16:00</c:v>
                </c:pt>
                <c:pt idx="95">
                  <c:v>16:05</c:v>
                </c:pt>
                <c:pt idx="96">
                  <c:v>16:10</c:v>
                </c:pt>
                <c:pt idx="97">
                  <c:v>16:14</c:v>
                </c:pt>
                <c:pt idx="98">
                  <c:v>16:15</c:v>
                </c:pt>
                <c:pt idx="99">
                  <c:v>16:20</c:v>
                </c:pt>
                <c:pt idx="100">
                  <c:v>16:25</c:v>
                </c:pt>
                <c:pt idx="101">
                  <c:v>16:30</c:v>
                </c:pt>
                <c:pt idx="102">
                  <c:v>16:33</c:v>
                </c:pt>
                <c:pt idx="103">
                  <c:v>16:35</c:v>
                </c:pt>
                <c:pt idx="104">
                  <c:v>16:40</c:v>
                </c:pt>
                <c:pt idx="105">
                  <c:v>16:45</c:v>
                </c:pt>
                <c:pt idx="106">
                  <c:v>16:50</c:v>
                </c:pt>
                <c:pt idx="107">
                  <c:v>16:55</c:v>
                </c:pt>
                <c:pt idx="108">
                  <c:v>17:00</c:v>
                </c:pt>
                <c:pt idx="109">
                  <c:v>17:05</c:v>
                </c:pt>
                <c:pt idx="110">
                  <c:v>17:10</c:v>
                </c:pt>
                <c:pt idx="111">
                  <c:v>17:15</c:v>
                </c:pt>
                <c:pt idx="112">
                  <c:v>17:20</c:v>
                </c:pt>
                <c:pt idx="113">
                  <c:v>17:25</c:v>
                </c:pt>
                <c:pt idx="114">
                  <c:v>17:30</c:v>
                </c:pt>
                <c:pt idx="115">
                  <c:v>17:35</c:v>
                </c:pt>
                <c:pt idx="116">
                  <c:v>17:40</c:v>
                </c:pt>
                <c:pt idx="117">
                  <c:v>17:45</c:v>
                </c:pt>
                <c:pt idx="118">
                  <c:v>17:50</c:v>
                </c:pt>
                <c:pt idx="119">
                  <c:v>17:55</c:v>
                </c:pt>
                <c:pt idx="120">
                  <c:v>18:00</c:v>
                </c:pt>
                <c:pt idx="121">
                  <c:v>18:05</c:v>
                </c:pt>
                <c:pt idx="122">
                  <c:v>18:10</c:v>
                </c:pt>
                <c:pt idx="123">
                  <c:v>18:15</c:v>
                </c:pt>
                <c:pt idx="124">
                  <c:v>18:20</c:v>
                </c:pt>
                <c:pt idx="125">
                  <c:v>18:25</c:v>
                </c:pt>
                <c:pt idx="126">
                  <c:v>18:30</c:v>
                </c:pt>
                <c:pt idx="127">
                  <c:v>18:35</c:v>
                </c:pt>
                <c:pt idx="128">
                  <c:v>18:37</c:v>
                </c:pt>
                <c:pt idx="129">
                  <c:v>18:40</c:v>
                </c:pt>
                <c:pt idx="130">
                  <c:v>18:45</c:v>
                </c:pt>
                <c:pt idx="131">
                  <c:v>18:50</c:v>
                </c:pt>
                <c:pt idx="132">
                  <c:v>18:55</c:v>
                </c:pt>
                <c:pt idx="133">
                  <c:v>19:00</c:v>
                </c:pt>
                <c:pt idx="134">
                  <c:v>19:05</c:v>
                </c:pt>
                <c:pt idx="135">
                  <c:v>19:10</c:v>
                </c:pt>
                <c:pt idx="136">
                  <c:v>19:15</c:v>
                </c:pt>
                <c:pt idx="137">
                  <c:v>19:20</c:v>
                </c:pt>
                <c:pt idx="138">
                  <c:v>19:25</c:v>
                </c:pt>
                <c:pt idx="139">
                  <c:v>19:30</c:v>
                </c:pt>
                <c:pt idx="140">
                  <c:v>19:35</c:v>
                </c:pt>
              </c:strCache>
            </c:strRef>
          </c:cat>
          <c:val>
            <c:numRef>
              <c:f>'DCAGCI58  255T279_1'!$E$2:$E$142</c:f>
              <c:numCache>
                <c:formatCode>_(* #,##0_);_(* \(#,##0\);_(* "-"??_);_(@_)</c:formatCode>
                <c:ptCount val="141"/>
                <c:pt idx="0">
                  <c:v>48.702532229886437</c:v>
                </c:pt>
                <c:pt idx="1">
                  <c:v>42.549064689454617</c:v>
                </c:pt>
                <c:pt idx="2">
                  <c:v>41.523468226062221</c:v>
                </c:pt>
                <c:pt idx="3">
                  <c:v>41.142174517161422</c:v>
                </c:pt>
                <c:pt idx="4">
                  <c:v>40.270710931715676</c:v>
                </c:pt>
                <c:pt idx="5">
                  <c:v>41.619777551949035</c:v>
                </c:pt>
                <c:pt idx="6">
                  <c:v>43.182744501189667</c:v>
                </c:pt>
                <c:pt idx="7">
                  <c:v>42.716101001875373</c:v>
                </c:pt>
                <c:pt idx="8">
                  <c:v>42.189201301118707</c:v>
                </c:pt>
                <c:pt idx="9">
                  <c:v>39.483887582723995</c:v>
                </c:pt>
                <c:pt idx="10">
                  <c:v>34.979826682538757</c:v>
                </c:pt>
                <c:pt idx="11">
                  <c:v>42.643172480773963</c:v>
                </c:pt>
                <c:pt idx="12">
                  <c:v>43.107567004325212</c:v>
                </c:pt>
                <c:pt idx="13">
                  <c:v>46.438856323979316</c:v>
                </c:pt>
                <c:pt idx="14">
                  <c:v>43.077520091531014</c:v>
                </c:pt>
                <c:pt idx="15">
                  <c:v>41.568184041743685</c:v>
                </c:pt>
                <c:pt idx="16">
                  <c:v>40.524622631723801</c:v>
                </c:pt>
                <c:pt idx="17">
                  <c:v>48.502363064531544</c:v>
                </c:pt>
                <c:pt idx="18">
                  <c:v>47.536413983573958</c:v>
                </c:pt>
                <c:pt idx="19">
                  <c:v>47.007380131209565</c:v>
                </c:pt>
                <c:pt idx="20">
                  <c:v>44.589498554904331</c:v>
                </c:pt>
                <c:pt idx="21">
                  <c:v>47.456522387130839</c:v>
                </c:pt>
                <c:pt idx="22">
                  <c:v>45.535391459333965</c:v>
                </c:pt>
                <c:pt idx="23">
                  <c:v>44.595097863146982</c:v>
                </c:pt>
                <c:pt idx="24">
                  <c:v>39.445736040586382</c:v>
                </c:pt>
                <c:pt idx="25">
                  <c:v>39.788021529435504</c:v>
                </c:pt>
                <c:pt idx="26">
                  <c:v>44.590337749092591</c:v>
                </c:pt>
                <c:pt idx="27">
                  <c:v>40.690117114858701</c:v>
                </c:pt>
                <c:pt idx="28">
                  <c:v>38.895655701536533</c:v>
                </c:pt>
                <c:pt idx="29">
                  <c:v>38.522550534850289</c:v>
                </c:pt>
                <c:pt idx="30">
                  <c:v>34.46266452560355</c:v>
                </c:pt>
                <c:pt idx="31">
                  <c:v>31.049820091974468</c:v>
                </c:pt>
                <c:pt idx="32">
                  <c:v>31.05029691909672</c:v>
                </c:pt>
                <c:pt idx="33">
                  <c:v>28.612239603040013</c:v>
                </c:pt>
                <c:pt idx="34">
                  <c:v>25.699898578009311</c:v>
                </c:pt>
                <c:pt idx="35">
                  <c:v>32.721109608135301</c:v>
                </c:pt>
                <c:pt idx="36">
                  <c:v>32.848500403444874</c:v>
                </c:pt>
                <c:pt idx="37">
                  <c:v>31.847174025436111</c:v>
                </c:pt>
                <c:pt idx="38">
                  <c:v>27.000407772573254</c:v>
                </c:pt>
                <c:pt idx="39">
                  <c:v>25.822316665606504</c:v>
                </c:pt>
                <c:pt idx="40">
                  <c:v>24.845827069356432</c:v>
                </c:pt>
                <c:pt idx="41">
                  <c:v>22.299230356150073</c:v>
                </c:pt>
                <c:pt idx="42">
                  <c:v>24.906446670878218</c:v>
                </c:pt>
                <c:pt idx="43">
                  <c:v>26.253959386792673</c:v>
                </c:pt>
                <c:pt idx="44">
                  <c:v>26.901755393117533</c:v>
                </c:pt>
                <c:pt idx="45">
                  <c:v>23.217854026451615</c:v>
                </c:pt>
                <c:pt idx="46">
                  <c:v>21.927662402070737</c:v>
                </c:pt>
                <c:pt idx="47">
                  <c:v>17.507404230149405</c:v>
                </c:pt>
                <c:pt idx="48">
                  <c:v>21.303953527385104</c:v>
                </c:pt>
                <c:pt idx="49">
                  <c:v>16.004298790983089</c:v>
                </c:pt>
                <c:pt idx="50">
                  <c:v>13.892499224573182</c:v>
                </c:pt>
                <c:pt idx="51">
                  <c:v>11.641507273264438</c:v>
                </c:pt>
                <c:pt idx="52">
                  <c:v>10.83608139160448</c:v>
                </c:pt>
                <c:pt idx="53">
                  <c:v>11.846704097924359</c:v>
                </c:pt>
                <c:pt idx="54">
                  <c:v>10.349217981960155</c:v>
                </c:pt>
                <c:pt idx="55">
                  <c:v>9.7922421548200997</c:v>
                </c:pt>
                <c:pt idx="56">
                  <c:v>10.228504561390844</c:v>
                </c:pt>
                <c:pt idx="57">
                  <c:v>10.160801318102102</c:v>
                </c:pt>
                <c:pt idx="58">
                  <c:v>12.370576633052346</c:v>
                </c:pt>
                <c:pt idx="59">
                  <c:v>9.8489790125650387</c:v>
                </c:pt>
                <c:pt idx="60">
                  <c:v>12.764248885653071</c:v>
                </c:pt>
                <c:pt idx="61">
                  <c:v>10.171534080049565</c:v>
                </c:pt>
                <c:pt idx="62">
                  <c:v>10.38794413267118</c:v>
                </c:pt>
                <c:pt idx="63">
                  <c:v>9.6430448192063878</c:v>
                </c:pt>
                <c:pt idx="64">
                  <c:v>9.5044764487310047</c:v>
                </c:pt>
                <c:pt idx="65">
                  <c:v>9.55980445823824</c:v>
                </c:pt>
                <c:pt idx="66">
                  <c:v>10.086345986940607</c:v>
                </c:pt>
                <c:pt idx="67">
                  <c:v>10.59738078558698</c:v>
                </c:pt>
                <c:pt idx="68">
                  <c:v>11.51569623038931</c:v>
                </c:pt>
                <c:pt idx="69">
                  <c:v>11.786925113205029</c:v>
                </c:pt>
                <c:pt idx="70">
                  <c:v>11.266743824113449</c:v>
                </c:pt>
                <c:pt idx="71">
                  <c:v>11.500547808757268</c:v>
                </c:pt>
                <c:pt idx="72">
                  <c:v>11.7888934689168</c:v>
                </c:pt>
                <c:pt idx="73">
                  <c:v>11.335619161813845</c:v>
                </c:pt>
                <c:pt idx="74">
                  <c:v>11.274469470493488</c:v>
                </c:pt>
                <c:pt idx="75">
                  <c:v>11.87843816253843</c:v>
                </c:pt>
                <c:pt idx="76">
                  <c:v>11.279677280142838</c:v>
                </c:pt>
                <c:pt idx="77">
                  <c:v>11.404006782597303</c:v>
                </c:pt>
                <c:pt idx="78">
                  <c:v>11.086638658419808</c:v>
                </c:pt>
                <c:pt idx="79">
                  <c:v>11.051284890544274</c:v>
                </c:pt>
                <c:pt idx="80">
                  <c:v>11.438082309394281</c:v>
                </c:pt>
                <c:pt idx="81">
                  <c:v>11.142936238175293</c:v>
                </c:pt>
                <c:pt idx="82">
                  <c:v>11.74392720583212</c:v>
                </c:pt>
                <c:pt idx="83">
                  <c:v>12.03826674007418</c:v>
                </c:pt>
                <c:pt idx="84">
                  <c:v>11.881908833772536</c:v>
                </c:pt>
                <c:pt idx="85">
                  <c:v>12.117898941017978</c:v>
                </c:pt>
                <c:pt idx="86">
                  <c:v>11.956737177259003</c:v>
                </c:pt>
                <c:pt idx="87">
                  <c:v>11.766957337163966</c:v>
                </c:pt>
                <c:pt idx="88">
                  <c:v>11.921015661040759</c:v>
                </c:pt>
                <c:pt idx="89">
                  <c:v>11.323634589569542</c:v>
                </c:pt>
                <c:pt idx="90">
                  <c:v>11.334572441512321</c:v>
                </c:pt>
                <c:pt idx="91">
                  <c:v>11.484420128806834</c:v>
                </c:pt>
                <c:pt idx="92">
                  <c:v>11.284068421278741</c:v>
                </c:pt>
                <c:pt idx="93">
                  <c:v>11.164101538846795</c:v>
                </c:pt>
                <c:pt idx="94">
                  <c:v>9.6450392525148043</c:v>
                </c:pt>
                <c:pt idx="95">
                  <c:v>9.8549541918584485</c:v>
                </c:pt>
                <c:pt idx="96">
                  <c:v>9.4828561589405123</c:v>
                </c:pt>
                <c:pt idx="97">
                  <c:v>9.5152787690869225</c:v>
                </c:pt>
                <c:pt idx="98">
                  <c:v>9.7277244385686163</c:v>
                </c:pt>
                <c:pt idx="99">
                  <c:v>9.8056799673396124</c:v>
                </c:pt>
                <c:pt idx="100">
                  <c:v>9.8021969054703515</c:v>
                </c:pt>
                <c:pt idx="101">
                  <c:v>9.7620021014032208</c:v>
                </c:pt>
                <c:pt idx="102">
                  <c:v>9.6699851178476948</c:v>
                </c:pt>
                <c:pt idx="103">
                  <c:v>9.7696639588666141</c:v>
                </c:pt>
                <c:pt idx="104">
                  <c:v>9.5756421998115311</c:v>
                </c:pt>
                <c:pt idx="105">
                  <c:v>9.5148717454863672</c:v>
                </c:pt>
                <c:pt idx="106">
                  <c:v>9.530722397082755</c:v>
                </c:pt>
                <c:pt idx="107">
                  <c:v>8.9942321178986493</c:v>
                </c:pt>
                <c:pt idx="108">
                  <c:v>9.12839872760566</c:v>
                </c:pt>
                <c:pt idx="109">
                  <c:v>8.753801857374313</c:v>
                </c:pt>
                <c:pt idx="110">
                  <c:v>8.5880655957079046</c:v>
                </c:pt>
                <c:pt idx="111">
                  <c:v>9.0065879206737769</c:v>
                </c:pt>
                <c:pt idx="112">
                  <c:v>8.5423789286968219</c:v>
                </c:pt>
                <c:pt idx="113">
                  <c:v>8.7023897255526794</c:v>
                </c:pt>
                <c:pt idx="114">
                  <c:v>8.7399175585525821</c:v>
                </c:pt>
                <c:pt idx="115">
                  <c:v>8.839112299673527</c:v>
                </c:pt>
                <c:pt idx="116">
                  <c:v>8.4747299968707317</c:v>
                </c:pt>
                <c:pt idx="117">
                  <c:v>8.9307152673342642</c:v>
                </c:pt>
                <c:pt idx="118">
                  <c:v>8.6802417694650202</c:v>
                </c:pt>
                <c:pt idx="119">
                  <c:v>8.4746700835219002</c:v>
                </c:pt>
                <c:pt idx="120">
                  <c:v>9.7546293340090227</c:v>
                </c:pt>
                <c:pt idx="121">
                  <c:v>10.120607899186746</c:v>
                </c:pt>
                <c:pt idx="122">
                  <c:v>9.9409411852634069</c:v>
                </c:pt>
                <c:pt idx="123">
                  <c:v>10.177745898836678</c:v>
                </c:pt>
                <c:pt idx="124">
                  <c:v>10.284396874767715</c:v>
                </c:pt>
                <c:pt idx="125">
                  <c:v>10.224474702769664</c:v>
                </c:pt>
                <c:pt idx="126">
                  <c:v>10.220946950741528</c:v>
                </c:pt>
                <c:pt idx="127">
                  <c:v>11.004181168788671</c:v>
                </c:pt>
                <c:pt idx="128">
                  <c:v>10.56873272491381</c:v>
                </c:pt>
                <c:pt idx="129">
                  <c:v>10.094585182374507</c:v>
                </c:pt>
                <c:pt idx="130">
                  <c:v>10.716235960867747</c:v>
                </c:pt>
                <c:pt idx="131">
                  <c:v>10.558035357743396</c:v>
                </c:pt>
                <c:pt idx="132">
                  <c:v>11.485773300376435</c:v>
                </c:pt>
                <c:pt idx="133">
                  <c:v>15.19740187841367</c:v>
                </c:pt>
                <c:pt idx="134">
                  <c:v>15.757301121284662</c:v>
                </c:pt>
                <c:pt idx="135">
                  <c:v>21.460409464143616</c:v>
                </c:pt>
                <c:pt idx="136">
                  <c:v>17.690006528164375</c:v>
                </c:pt>
                <c:pt idx="137">
                  <c:v>15.084965910510075</c:v>
                </c:pt>
                <c:pt idx="138">
                  <c:v>12.283514069348389</c:v>
                </c:pt>
                <c:pt idx="139">
                  <c:v>14.639472374700409</c:v>
                </c:pt>
                <c:pt idx="140">
                  <c:v>14.991770294379064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5A-4035-BB37-3AF8DE8CD81A}"/>
            </c:ext>
          </c:extLst>
        </c:ser>
        <c:ser>
          <c:idx val="2"/>
          <c:order val="2"/>
          <c:tx>
            <c:strRef>
              <c:f>'DCAGCI58  255T279_1'!$D$1</c:f>
              <c:strCache>
                <c:ptCount val="1"/>
                <c:pt idx="0">
                  <c:v> HDL-BP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'DCAGCI58  255T279_1'!$C$2:$C$142</c:f>
              <c:strCache>
                <c:ptCount val="141"/>
                <c:pt idx="0">
                  <c:v>8:15</c:v>
                </c:pt>
                <c:pt idx="1">
                  <c:v>8:20</c:v>
                </c:pt>
                <c:pt idx="2">
                  <c:v>8:25</c:v>
                </c:pt>
                <c:pt idx="3">
                  <c:v>8:30</c:v>
                </c:pt>
                <c:pt idx="4">
                  <c:v>8:35</c:v>
                </c:pt>
                <c:pt idx="5">
                  <c:v>8:40</c:v>
                </c:pt>
                <c:pt idx="6">
                  <c:v>8:45</c:v>
                </c:pt>
                <c:pt idx="7">
                  <c:v>8:50</c:v>
                </c:pt>
                <c:pt idx="8">
                  <c:v>8:55</c:v>
                </c:pt>
                <c:pt idx="9">
                  <c:v>9:00</c:v>
                </c:pt>
                <c:pt idx="10">
                  <c:v>9:05</c:v>
                </c:pt>
                <c:pt idx="11">
                  <c:v>9:10</c:v>
                </c:pt>
                <c:pt idx="12">
                  <c:v>9:15</c:v>
                </c:pt>
                <c:pt idx="13">
                  <c:v>9:20</c:v>
                </c:pt>
                <c:pt idx="14">
                  <c:v>9:25</c:v>
                </c:pt>
                <c:pt idx="15">
                  <c:v>9:30</c:v>
                </c:pt>
                <c:pt idx="16">
                  <c:v>9:35</c:v>
                </c:pt>
                <c:pt idx="17">
                  <c:v>9:40</c:v>
                </c:pt>
                <c:pt idx="18">
                  <c:v>9:45</c:v>
                </c:pt>
                <c:pt idx="19">
                  <c:v>9:50</c:v>
                </c:pt>
                <c:pt idx="20">
                  <c:v>9:55</c:v>
                </c:pt>
                <c:pt idx="21">
                  <c:v>10:00</c:v>
                </c:pt>
                <c:pt idx="22">
                  <c:v>10:05</c:v>
                </c:pt>
                <c:pt idx="23">
                  <c:v>10:10</c:v>
                </c:pt>
                <c:pt idx="24">
                  <c:v>10:15</c:v>
                </c:pt>
                <c:pt idx="25">
                  <c:v>10:20</c:v>
                </c:pt>
                <c:pt idx="26">
                  <c:v>10:25</c:v>
                </c:pt>
                <c:pt idx="27">
                  <c:v>10:30</c:v>
                </c:pt>
                <c:pt idx="28">
                  <c:v>10:35</c:v>
                </c:pt>
                <c:pt idx="29">
                  <c:v>10:40</c:v>
                </c:pt>
                <c:pt idx="30">
                  <c:v>10:45</c:v>
                </c:pt>
                <c:pt idx="31">
                  <c:v>10:50</c:v>
                </c:pt>
                <c:pt idx="32">
                  <c:v>10:55</c:v>
                </c:pt>
                <c:pt idx="33">
                  <c:v>11:00</c:v>
                </c:pt>
                <c:pt idx="34">
                  <c:v>11:05</c:v>
                </c:pt>
                <c:pt idx="35">
                  <c:v>11:10</c:v>
                </c:pt>
                <c:pt idx="36">
                  <c:v>11:15</c:v>
                </c:pt>
                <c:pt idx="37">
                  <c:v>11:20</c:v>
                </c:pt>
                <c:pt idx="38">
                  <c:v>11:25</c:v>
                </c:pt>
                <c:pt idx="39">
                  <c:v>11:30</c:v>
                </c:pt>
                <c:pt idx="40">
                  <c:v>11:35</c:v>
                </c:pt>
                <c:pt idx="41">
                  <c:v>11:40</c:v>
                </c:pt>
                <c:pt idx="42">
                  <c:v>11:45</c:v>
                </c:pt>
                <c:pt idx="43">
                  <c:v>11:50</c:v>
                </c:pt>
                <c:pt idx="44">
                  <c:v>11:55</c:v>
                </c:pt>
                <c:pt idx="45">
                  <c:v>12:00</c:v>
                </c:pt>
                <c:pt idx="46">
                  <c:v>12:05</c:v>
                </c:pt>
                <c:pt idx="47">
                  <c:v>12:10</c:v>
                </c:pt>
                <c:pt idx="48">
                  <c:v>12:15</c:v>
                </c:pt>
                <c:pt idx="49">
                  <c:v>12:20</c:v>
                </c:pt>
                <c:pt idx="50">
                  <c:v>12:25</c:v>
                </c:pt>
                <c:pt idx="51">
                  <c:v>12:30</c:v>
                </c:pt>
                <c:pt idx="52">
                  <c:v>12:35</c:v>
                </c:pt>
                <c:pt idx="53">
                  <c:v>12:40</c:v>
                </c:pt>
                <c:pt idx="54">
                  <c:v>12:45</c:v>
                </c:pt>
                <c:pt idx="55">
                  <c:v>12:50</c:v>
                </c:pt>
                <c:pt idx="56">
                  <c:v>12:55</c:v>
                </c:pt>
                <c:pt idx="57">
                  <c:v>13:00</c:v>
                </c:pt>
                <c:pt idx="58">
                  <c:v>13:05</c:v>
                </c:pt>
                <c:pt idx="59">
                  <c:v>13:10</c:v>
                </c:pt>
                <c:pt idx="60">
                  <c:v>13:15</c:v>
                </c:pt>
                <c:pt idx="61">
                  <c:v>13:20</c:v>
                </c:pt>
                <c:pt idx="62">
                  <c:v>13:25</c:v>
                </c:pt>
                <c:pt idx="63">
                  <c:v>13:30</c:v>
                </c:pt>
                <c:pt idx="64">
                  <c:v>13:35</c:v>
                </c:pt>
                <c:pt idx="65">
                  <c:v>13:40</c:v>
                </c:pt>
                <c:pt idx="66">
                  <c:v>13:45</c:v>
                </c:pt>
                <c:pt idx="67">
                  <c:v>13:50</c:v>
                </c:pt>
                <c:pt idx="68">
                  <c:v>13:55</c:v>
                </c:pt>
                <c:pt idx="69">
                  <c:v>14:00</c:v>
                </c:pt>
                <c:pt idx="70">
                  <c:v>14:05</c:v>
                </c:pt>
                <c:pt idx="71">
                  <c:v>14:10</c:v>
                </c:pt>
                <c:pt idx="72">
                  <c:v>14:15</c:v>
                </c:pt>
                <c:pt idx="73">
                  <c:v>14:20</c:v>
                </c:pt>
                <c:pt idx="74">
                  <c:v>14:25</c:v>
                </c:pt>
                <c:pt idx="75">
                  <c:v>14:30</c:v>
                </c:pt>
                <c:pt idx="76">
                  <c:v>14:35</c:v>
                </c:pt>
                <c:pt idx="77">
                  <c:v>14:40</c:v>
                </c:pt>
                <c:pt idx="78">
                  <c:v>14:45</c:v>
                </c:pt>
                <c:pt idx="79">
                  <c:v>14:50</c:v>
                </c:pt>
                <c:pt idx="80">
                  <c:v>14:55</c:v>
                </c:pt>
                <c:pt idx="81">
                  <c:v>15:00</c:v>
                </c:pt>
                <c:pt idx="82">
                  <c:v>15:05</c:v>
                </c:pt>
                <c:pt idx="83">
                  <c:v>15:10</c:v>
                </c:pt>
                <c:pt idx="84">
                  <c:v>15:15</c:v>
                </c:pt>
                <c:pt idx="85">
                  <c:v>15:20</c:v>
                </c:pt>
                <c:pt idx="86">
                  <c:v>15:25</c:v>
                </c:pt>
                <c:pt idx="87">
                  <c:v>15:30</c:v>
                </c:pt>
                <c:pt idx="88">
                  <c:v>15:35</c:v>
                </c:pt>
                <c:pt idx="89">
                  <c:v>15:40</c:v>
                </c:pt>
                <c:pt idx="90">
                  <c:v>15:41</c:v>
                </c:pt>
                <c:pt idx="91">
                  <c:v>15:45</c:v>
                </c:pt>
                <c:pt idx="92">
                  <c:v>15:50</c:v>
                </c:pt>
                <c:pt idx="93">
                  <c:v>15:55</c:v>
                </c:pt>
                <c:pt idx="94">
                  <c:v>16:00</c:v>
                </c:pt>
                <c:pt idx="95">
                  <c:v>16:05</c:v>
                </c:pt>
                <c:pt idx="96">
                  <c:v>16:10</c:v>
                </c:pt>
                <c:pt idx="97">
                  <c:v>16:14</c:v>
                </c:pt>
                <c:pt idx="98">
                  <c:v>16:15</c:v>
                </c:pt>
                <c:pt idx="99">
                  <c:v>16:20</c:v>
                </c:pt>
                <c:pt idx="100">
                  <c:v>16:25</c:v>
                </c:pt>
                <c:pt idx="101">
                  <c:v>16:30</c:v>
                </c:pt>
                <c:pt idx="102">
                  <c:v>16:33</c:v>
                </c:pt>
                <c:pt idx="103">
                  <c:v>16:35</c:v>
                </c:pt>
                <c:pt idx="104">
                  <c:v>16:40</c:v>
                </c:pt>
                <c:pt idx="105">
                  <c:v>16:45</c:v>
                </c:pt>
                <c:pt idx="106">
                  <c:v>16:50</c:v>
                </c:pt>
                <c:pt idx="107">
                  <c:v>16:55</c:v>
                </c:pt>
                <c:pt idx="108">
                  <c:v>17:00</c:v>
                </c:pt>
                <c:pt idx="109">
                  <c:v>17:05</c:v>
                </c:pt>
                <c:pt idx="110">
                  <c:v>17:10</c:v>
                </c:pt>
                <c:pt idx="111">
                  <c:v>17:15</c:v>
                </c:pt>
                <c:pt idx="112">
                  <c:v>17:20</c:v>
                </c:pt>
                <c:pt idx="113">
                  <c:v>17:25</c:v>
                </c:pt>
                <c:pt idx="114">
                  <c:v>17:30</c:v>
                </c:pt>
                <c:pt idx="115">
                  <c:v>17:35</c:v>
                </c:pt>
                <c:pt idx="116">
                  <c:v>17:40</c:v>
                </c:pt>
                <c:pt idx="117">
                  <c:v>17:45</c:v>
                </c:pt>
                <c:pt idx="118">
                  <c:v>17:50</c:v>
                </c:pt>
                <c:pt idx="119">
                  <c:v>17:55</c:v>
                </c:pt>
                <c:pt idx="120">
                  <c:v>18:00</c:v>
                </c:pt>
                <c:pt idx="121">
                  <c:v>18:05</c:v>
                </c:pt>
                <c:pt idx="122">
                  <c:v>18:10</c:v>
                </c:pt>
                <c:pt idx="123">
                  <c:v>18:15</c:v>
                </c:pt>
                <c:pt idx="124">
                  <c:v>18:20</c:v>
                </c:pt>
                <c:pt idx="125">
                  <c:v>18:25</c:v>
                </c:pt>
                <c:pt idx="126">
                  <c:v>18:30</c:v>
                </c:pt>
                <c:pt idx="127">
                  <c:v>18:35</c:v>
                </c:pt>
                <c:pt idx="128">
                  <c:v>18:37</c:v>
                </c:pt>
                <c:pt idx="129">
                  <c:v>18:40</c:v>
                </c:pt>
                <c:pt idx="130">
                  <c:v>18:45</c:v>
                </c:pt>
                <c:pt idx="131">
                  <c:v>18:50</c:v>
                </c:pt>
                <c:pt idx="132">
                  <c:v>18:55</c:v>
                </c:pt>
                <c:pt idx="133">
                  <c:v>19:00</c:v>
                </c:pt>
                <c:pt idx="134">
                  <c:v>19:05</c:v>
                </c:pt>
                <c:pt idx="135">
                  <c:v>19:10</c:v>
                </c:pt>
                <c:pt idx="136">
                  <c:v>19:15</c:v>
                </c:pt>
                <c:pt idx="137">
                  <c:v>19:20</c:v>
                </c:pt>
                <c:pt idx="138">
                  <c:v>19:25</c:v>
                </c:pt>
                <c:pt idx="139">
                  <c:v>19:30</c:v>
                </c:pt>
                <c:pt idx="140">
                  <c:v>19:35</c:v>
                </c:pt>
              </c:strCache>
            </c:strRef>
          </c:cat>
          <c:val>
            <c:numRef>
              <c:f>'DCAGCI58  255T279_1'!$D$2:$D$142</c:f>
              <c:numCache>
                <c:formatCode>_(* #,##0_);_(* \(#,##0\);_(* "-"??_);_(@_)</c:formatCode>
                <c:ptCount val="141"/>
                <c:pt idx="0">
                  <c:v>19.142127572236344</c:v>
                </c:pt>
                <c:pt idx="1">
                  <c:v>12.053515946130393</c:v>
                </c:pt>
                <c:pt idx="2">
                  <c:v>12.296975855494884</c:v>
                </c:pt>
                <c:pt idx="3">
                  <c:v>13.701697256075896</c:v>
                </c:pt>
                <c:pt idx="4">
                  <c:v>15.010169921679203</c:v>
                </c:pt>
                <c:pt idx="5">
                  <c:v>17.856036904633029</c:v>
                </c:pt>
                <c:pt idx="6">
                  <c:v>19.208868535880516</c:v>
                </c:pt>
                <c:pt idx="7">
                  <c:v>19.016551132547775</c:v>
                </c:pt>
                <c:pt idx="8">
                  <c:v>19.770796650258884</c:v>
                </c:pt>
                <c:pt idx="9">
                  <c:v>18.49744843637697</c:v>
                </c:pt>
                <c:pt idx="10">
                  <c:v>13.218527502832183</c:v>
                </c:pt>
                <c:pt idx="11">
                  <c:v>21.551548283176452</c:v>
                </c:pt>
                <c:pt idx="12">
                  <c:v>20.563445648696302</c:v>
                </c:pt>
                <c:pt idx="13">
                  <c:v>21.994852183182672</c:v>
                </c:pt>
                <c:pt idx="14">
                  <c:v>18.426932587888039</c:v>
                </c:pt>
                <c:pt idx="15">
                  <c:v>16.709542360110731</c:v>
                </c:pt>
                <c:pt idx="16">
                  <c:v>18.018017181780213</c:v>
                </c:pt>
                <c:pt idx="17">
                  <c:v>19.651675182661233</c:v>
                </c:pt>
                <c:pt idx="18">
                  <c:v>17.592568446998634</c:v>
                </c:pt>
                <c:pt idx="19">
                  <c:v>16.907309245970968</c:v>
                </c:pt>
                <c:pt idx="20">
                  <c:v>16.029712467562998</c:v>
                </c:pt>
                <c:pt idx="21">
                  <c:v>19.052316787918233</c:v>
                </c:pt>
                <c:pt idx="22">
                  <c:v>17.541801171400635</c:v>
                </c:pt>
                <c:pt idx="23">
                  <c:v>18.193506704699729</c:v>
                </c:pt>
                <c:pt idx="24">
                  <c:v>13.297379684747639</c:v>
                </c:pt>
                <c:pt idx="25">
                  <c:v>16.199892858514218</c:v>
                </c:pt>
                <c:pt idx="26">
                  <c:v>21.735527180225898</c:v>
                </c:pt>
                <c:pt idx="27">
                  <c:v>15.433593389463558</c:v>
                </c:pt>
                <c:pt idx="28">
                  <c:v>14.964989560331674</c:v>
                </c:pt>
                <c:pt idx="29">
                  <c:v>16.304704374476568</c:v>
                </c:pt>
                <c:pt idx="30">
                  <c:v>13.54160756076744</c:v>
                </c:pt>
                <c:pt idx="31">
                  <c:v>12.572466086771227</c:v>
                </c:pt>
                <c:pt idx="32">
                  <c:v>12.346772416228045</c:v>
                </c:pt>
                <c:pt idx="33">
                  <c:v>12.12641270232891</c:v>
                </c:pt>
                <c:pt idx="34">
                  <c:v>9.4176903064104955</c:v>
                </c:pt>
                <c:pt idx="35">
                  <c:v>18.279261134395686</c:v>
                </c:pt>
                <c:pt idx="36">
                  <c:v>17.626928947641954</c:v>
                </c:pt>
                <c:pt idx="37">
                  <c:v>14.244111437621768</c:v>
                </c:pt>
                <c:pt idx="38">
                  <c:v>11.153690139039751</c:v>
                </c:pt>
                <c:pt idx="39">
                  <c:v>11.828772833743121</c:v>
                </c:pt>
                <c:pt idx="40">
                  <c:v>11.960805458104586</c:v>
                </c:pt>
                <c:pt idx="41">
                  <c:v>9.7645740937141188</c:v>
                </c:pt>
                <c:pt idx="42">
                  <c:v>12.605166914246372</c:v>
                </c:pt>
                <c:pt idx="43">
                  <c:v>13.895949442182083</c:v>
                </c:pt>
                <c:pt idx="44">
                  <c:v>15.16161102427828</c:v>
                </c:pt>
                <c:pt idx="45">
                  <c:v>7.4164334250836417</c:v>
                </c:pt>
                <c:pt idx="46">
                  <c:v>10.940146797593844</c:v>
                </c:pt>
                <c:pt idx="47">
                  <c:v>8.6670075269633706</c:v>
                </c:pt>
                <c:pt idx="48">
                  <c:v>15.337036554652562</c:v>
                </c:pt>
                <c:pt idx="49">
                  <c:v>7.0421636111010812</c:v>
                </c:pt>
                <c:pt idx="50">
                  <c:v>7.5507452527485563</c:v>
                </c:pt>
                <c:pt idx="51">
                  <c:v>7.1725098292642118</c:v>
                </c:pt>
                <c:pt idx="52">
                  <c:v>6.4802496437483406</c:v>
                </c:pt>
                <c:pt idx="53">
                  <c:v>7.4419455411006394</c:v>
                </c:pt>
                <c:pt idx="54">
                  <c:v>6.0908020984190516</c:v>
                </c:pt>
                <c:pt idx="55">
                  <c:v>5.7956737428022818</c:v>
                </c:pt>
                <c:pt idx="56">
                  <c:v>6.501320449719401</c:v>
                </c:pt>
                <c:pt idx="57">
                  <c:v>7.1858168031980725</c:v>
                </c:pt>
                <c:pt idx="58">
                  <c:v>9.6230734047312811</c:v>
                </c:pt>
                <c:pt idx="59">
                  <c:v>6.2362135107415995</c:v>
                </c:pt>
                <c:pt idx="60">
                  <c:v>10.069261944429948</c:v>
                </c:pt>
                <c:pt idx="61">
                  <c:v>6.8418914676685922</c:v>
                </c:pt>
                <c:pt idx="62">
                  <c:v>7.4776266181753304</c:v>
                </c:pt>
                <c:pt idx="63">
                  <c:v>6.8714810526887673</c:v>
                </c:pt>
                <c:pt idx="64">
                  <c:v>6.939251857914539</c:v>
                </c:pt>
                <c:pt idx="65">
                  <c:v>6.7776831651321334</c:v>
                </c:pt>
                <c:pt idx="66">
                  <c:v>7.4367994849798862</c:v>
                </c:pt>
                <c:pt idx="67">
                  <c:v>7.4890119668461343</c:v>
                </c:pt>
                <c:pt idx="68">
                  <c:v>8.6057975803343716</c:v>
                </c:pt>
                <c:pt idx="69">
                  <c:v>8.1395405303374222</c:v>
                </c:pt>
                <c:pt idx="70">
                  <c:v>7.5352043504653645</c:v>
                </c:pt>
                <c:pt idx="71">
                  <c:v>7.8970935299639606</c:v>
                </c:pt>
                <c:pt idx="72">
                  <c:v>7.4555556316975835</c:v>
                </c:pt>
                <c:pt idx="73">
                  <c:v>7.5293707748585756</c:v>
                </c:pt>
                <c:pt idx="74">
                  <c:v>7.6028797771188588</c:v>
                </c:pt>
                <c:pt idx="75">
                  <c:v>8.03915062232198</c:v>
                </c:pt>
                <c:pt idx="76">
                  <c:v>7.8157062041312004</c:v>
                </c:pt>
                <c:pt idx="77">
                  <c:v>7.9545926065337804</c:v>
                </c:pt>
                <c:pt idx="78">
                  <c:v>7.6972335726654206</c:v>
                </c:pt>
                <c:pt idx="79">
                  <c:v>7.719530554530512</c:v>
                </c:pt>
                <c:pt idx="80">
                  <c:v>8.0830039200738817</c:v>
                </c:pt>
                <c:pt idx="81">
                  <c:v>7.8675977703103408</c:v>
                </c:pt>
                <c:pt idx="82">
                  <c:v>8.3593481425501555</c:v>
                </c:pt>
                <c:pt idx="83">
                  <c:v>8.182156342682859</c:v>
                </c:pt>
                <c:pt idx="84">
                  <c:v>7.9755145268839538</c:v>
                </c:pt>
                <c:pt idx="85">
                  <c:v>8.1733305206650666</c:v>
                </c:pt>
                <c:pt idx="86">
                  <c:v>8.1234020600905943</c:v>
                </c:pt>
                <c:pt idx="87">
                  <c:v>7.8408473272838952</c:v>
                </c:pt>
                <c:pt idx="88">
                  <c:v>8.0738699502100886</c:v>
                </c:pt>
                <c:pt idx="89">
                  <c:v>7.4371736957859804</c:v>
                </c:pt>
                <c:pt idx="90">
                  <c:v>7.3366447033989424</c:v>
                </c:pt>
                <c:pt idx="91">
                  <c:v>7.8837944917333367</c:v>
                </c:pt>
                <c:pt idx="92">
                  <c:v>7.7445219594485852</c:v>
                </c:pt>
                <c:pt idx="93">
                  <c:v>7.707068135354846</c:v>
                </c:pt>
                <c:pt idx="94">
                  <c:v>7.5593716666078361</c:v>
                </c:pt>
                <c:pt idx="95">
                  <c:v>7.0121211468335929</c:v>
                </c:pt>
                <c:pt idx="96">
                  <c:v>6.5138095166370853</c:v>
                </c:pt>
                <c:pt idx="97">
                  <c:v>6.6310718689480517</c:v>
                </c:pt>
                <c:pt idx="98">
                  <c:v>6.9475020132031879</c:v>
                </c:pt>
                <c:pt idx="99">
                  <c:v>6.8828038283664075</c:v>
                </c:pt>
                <c:pt idx="100">
                  <c:v>6.9146096339707581</c:v>
                </c:pt>
                <c:pt idx="101">
                  <c:v>6.8068313003358929</c:v>
                </c:pt>
                <c:pt idx="102">
                  <c:v>6.7603462348864642</c:v>
                </c:pt>
                <c:pt idx="103">
                  <c:v>6.8227334260297088</c:v>
                </c:pt>
                <c:pt idx="104">
                  <c:v>6.5974058133979776</c:v>
                </c:pt>
                <c:pt idx="105">
                  <c:v>6.6465644302321651</c:v>
                </c:pt>
                <c:pt idx="106">
                  <c:v>6.6229074767336398</c:v>
                </c:pt>
                <c:pt idx="107">
                  <c:v>6.6259732664086295</c:v>
                </c:pt>
                <c:pt idx="108">
                  <c:v>6.6646267423609151</c:v>
                </c:pt>
                <c:pt idx="109">
                  <c:v>6.2859800960141419</c:v>
                </c:pt>
                <c:pt idx="110">
                  <c:v>6.103241421074884</c:v>
                </c:pt>
                <c:pt idx="111">
                  <c:v>6.6594636865124119</c:v>
                </c:pt>
                <c:pt idx="112">
                  <c:v>6.090290018708429</c:v>
                </c:pt>
                <c:pt idx="113">
                  <c:v>6.2681912698374891</c:v>
                </c:pt>
                <c:pt idx="114">
                  <c:v>6.2098188032120136</c:v>
                </c:pt>
                <c:pt idx="115">
                  <c:v>6.3949410934662243</c:v>
                </c:pt>
                <c:pt idx="116">
                  <c:v>6.0362248223101798</c:v>
                </c:pt>
                <c:pt idx="117">
                  <c:v>6.4668920424655028</c:v>
                </c:pt>
                <c:pt idx="118">
                  <c:v>6.2581192439828346</c:v>
                </c:pt>
                <c:pt idx="119">
                  <c:v>5.9985185917463895</c:v>
                </c:pt>
                <c:pt idx="120">
                  <c:v>6.4145022197702586</c:v>
                </c:pt>
                <c:pt idx="121">
                  <c:v>6.15568443355337</c:v>
                </c:pt>
                <c:pt idx="122">
                  <c:v>5.9394058981311737</c:v>
                </c:pt>
                <c:pt idx="123">
                  <c:v>6.2951610189996616</c:v>
                </c:pt>
                <c:pt idx="124">
                  <c:v>6.2693738074077947</c:v>
                </c:pt>
                <c:pt idx="125">
                  <c:v>6.2518705720247318</c:v>
                </c:pt>
                <c:pt idx="126">
                  <c:v>6.3233518729980158</c:v>
                </c:pt>
                <c:pt idx="127">
                  <c:v>7.062557977546466</c:v>
                </c:pt>
                <c:pt idx="128">
                  <c:v>6.553755060500368</c:v>
                </c:pt>
                <c:pt idx="129">
                  <c:v>5.9833694976744827</c:v>
                </c:pt>
                <c:pt idx="130">
                  <c:v>6.3785684919956767</c:v>
                </c:pt>
                <c:pt idx="131">
                  <c:v>6.1124987411510237</c:v>
                </c:pt>
                <c:pt idx="132">
                  <c:v>7.919635657477877</c:v>
                </c:pt>
                <c:pt idx="133">
                  <c:v>12.636475140819083</c:v>
                </c:pt>
                <c:pt idx="134">
                  <c:v>13.589471281883402</c:v>
                </c:pt>
                <c:pt idx="135">
                  <c:v>18.92939684726128</c:v>
                </c:pt>
                <c:pt idx="136">
                  <c:v>9.9706148942151103</c:v>
                </c:pt>
                <c:pt idx="137">
                  <c:v>10.106028124102648</c:v>
                </c:pt>
                <c:pt idx="138">
                  <c:v>7.2596357414064938</c:v>
                </c:pt>
                <c:pt idx="139">
                  <c:v>11.674062708372009</c:v>
                </c:pt>
                <c:pt idx="140">
                  <c:v>11.212319619253973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5A-4035-BB37-3AF8DE8CD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8986032"/>
        <c:axId val="1248984784"/>
      </c:areaChart>
      <c:lineChart>
        <c:grouping val="standard"/>
        <c:varyColors val="0"/>
        <c:ser>
          <c:idx val="3"/>
          <c:order val="3"/>
          <c:tx>
            <c:strRef>
              <c:f>'DCAGCI58  255T279_1'!$G$1</c:f>
              <c:strCache>
                <c:ptCount val="1"/>
                <c:pt idx="0">
                  <c:v> Offline HSL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'DCAGCI58  255T279_1'!$C$2:$C$142</c:f>
              <c:strCache>
                <c:ptCount val="141"/>
                <c:pt idx="0">
                  <c:v>8:15</c:v>
                </c:pt>
                <c:pt idx="1">
                  <c:v>8:20</c:v>
                </c:pt>
                <c:pt idx="2">
                  <c:v>8:25</c:v>
                </c:pt>
                <c:pt idx="3">
                  <c:v>8:30</c:v>
                </c:pt>
                <c:pt idx="4">
                  <c:v>8:35</c:v>
                </c:pt>
                <c:pt idx="5">
                  <c:v>8:40</c:v>
                </c:pt>
                <c:pt idx="6">
                  <c:v>8:45</c:v>
                </c:pt>
                <c:pt idx="7">
                  <c:v>8:50</c:v>
                </c:pt>
                <c:pt idx="8">
                  <c:v>8:55</c:v>
                </c:pt>
                <c:pt idx="9">
                  <c:v>9:00</c:v>
                </c:pt>
                <c:pt idx="10">
                  <c:v>9:05</c:v>
                </c:pt>
                <c:pt idx="11">
                  <c:v>9:10</c:v>
                </c:pt>
                <c:pt idx="12">
                  <c:v>9:15</c:v>
                </c:pt>
                <c:pt idx="13">
                  <c:v>9:20</c:v>
                </c:pt>
                <c:pt idx="14">
                  <c:v>9:25</c:v>
                </c:pt>
                <c:pt idx="15">
                  <c:v>9:30</c:v>
                </c:pt>
                <c:pt idx="16">
                  <c:v>9:35</c:v>
                </c:pt>
                <c:pt idx="17">
                  <c:v>9:40</c:v>
                </c:pt>
                <c:pt idx="18">
                  <c:v>9:45</c:v>
                </c:pt>
                <c:pt idx="19">
                  <c:v>9:50</c:v>
                </c:pt>
                <c:pt idx="20">
                  <c:v>9:55</c:v>
                </c:pt>
                <c:pt idx="21">
                  <c:v>10:00</c:v>
                </c:pt>
                <c:pt idx="22">
                  <c:v>10:05</c:v>
                </c:pt>
                <c:pt idx="23">
                  <c:v>10:10</c:v>
                </c:pt>
                <c:pt idx="24">
                  <c:v>10:15</c:v>
                </c:pt>
                <c:pt idx="25">
                  <c:v>10:20</c:v>
                </c:pt>
                <c:pt idx="26">
                  <c:v>10:25</c:v>
                </c:pt>
                <c:pt idx="27">
                  <c:v>10:30</c:v>
                </c:pt>
                <c:pt idx="28">
                  <c:v>10:35</c:v>
                </c:pt>
                <c:pt idx="29">
                  <c:v>10:40</c:v>
                </c:pt>
                <c:pt idx="30">
                  <c:v>10:45</c:v>
                </c:pt>
                <c:pt idx="31">
                  <c:v>10:50</c:v>
                </c:pt>
                <c:pt idx="32">
                  <c:v>10:55</c:v>
                </c:pt>
                <c:pt idx="33">
                  <c:v>11:00</c:v>
                </c:pt>
                <c:pt idx="34">
                  <c:v>11:05</c:v>
                </c:pt>
                <c:pt idx="35">
                  <c:v>11:10</c:v>
                </c:pt>
                <c:pt idx="36">
                  <c:v>11:15</c:v>
                </c:pt>
                <c:pt idx="37">
                  <c:v>11:20</c:v>
                </c:pt>
                <c:pt idx="38">
                  <c:v>11:25</c:v>
                </c:pt>
                <c:pt idx="39">
                  <c:v>11:30</c:v>
                </c:pt>
                <c:pt idx="40">
                  <c:v>11:35</c:v>
                </c:pt>
                <c:pt idx="41">
                  <c:v>11:40</c:v>
                </c:pt>
                <c:pt idx="42">
                  <c:v>11:45</c:v>
                </c:pt>
                <c:pt idx="43">
                  <c:v>11:50</c:v>
                </c:pt>
                <c:pt idx="44">
                  <c:v>11:55</c:v>
                </c:pt>
                <c:pt idx="45">
                  <c:v>12:00</c:v>
                </c:pt>
                <c:pt idx="46">
                  <c:v>12:05</c:v>
                </c:pt>
                <c:pt idx="47">
                  <c:v>12:10</c:v>
                </c:pt>
                <c:pt idx="48">
                  <c:v>12:15</c:v>
                </c:pt>
                <c:pt idx="49">
                  <c:v>12:20</c:v>
                </c:pt>
                <c:pt idx="50">
                  <c:v>12:25</c:v>
                </c:pt>
                <c:pt idx="51">
                  <c:v>12:30</c:v>
                </c:pt>
                <c:pt idx="52">
                  <c:v>12:35</c:v>
                </c:pt>
                <c:pt idx="53">
                  <c:v>12:40</c:v>
                </c:pt>
                <c:pt idx="54">
                  <c:v>12:45</c:v>
                </c:pt>
                <c:pt idx="55">
                  <c:v>12:50</c:v>
                </c:pt>
                <c:pt idx="56">
                  <c:v>12:55</c:v>
                </c:pt>
                <c:pt idx="57">
                  <c:v>13:00</c:v>
                </c:pt>
                <c:pt idx="58">
                  <c:v>13:05</c:v>
                </c:pt>
                <c:pt idx="59">
                  <c:v>13:10</c:v>
                </c:pt>
                <c:pt idx="60">
                  <c:v>13:15</c:v>
                </c:pt>
                <c:pt idx="61">
                  <c:v>13:20</c:v>
                </c:pt>
                <c:pt idx="62">
                  <c:v>13:25</c:v>
                </c:pt>
                <c:pt idx="63">
                  <c:v>13:30</c:v>
                </c:pt>
                <c:pt idx="64">
                  <c:v>13:35</c:v>
                </c:pt>
                <c:pt idx="65">
                  <c:v>13:40</c:v>
                </c:pt>
                <c:pt idx="66">
                  <c:v>13:45</c:v>
                </c:pt>
                <c:pt idx="67">
                  <c:v>13:50</c:v>
                </c:pt>
                <c:pt idx="68">
                  <c:v>13:55</c:v>
                </c:pt>
                <c:pt idx="69">
                  <c:v>14:00</c:v>
                </c:pt>
                <c:pt idx="70">
                  <c:v>14:05</c:v>
                </c:pt>
                <c:pt idx="71">
                  <c:v>14:10</c:v>
                </c:pt>
                <c:pt idx="72">
                  <c:v>14:15</c:v>
                </c:pt>
                <c:pt idx="73">
                  <c:v>14:20</c:v>
                </c:pt>
                <c:pt idx="74">
                  <c:v>14:25</c:v>
                </c:pt>
                <c:pt idx="75">
                  <c:v>14:30</c:v>
                </c:pt>
                <c:pt idx="76">
                  <c:v>14:35</c:v>
                </c:pt>
                <c:pt idx="77">
                  <c:v>14:40</c:v>
                </c:pt>
                <c:pt idx="78">
                  <c:v>14:45</c:v>
                </c:pt>
                <c:pt idx="79">
                  <c:v>14:50</c:v>
                </c:pt>
                <c:pt idx="80">
                  <c:v>14:55</c:v>
                </c:pt>
                <c:pt idx="81">
                  <c:v>15:00</c:v>
                </c:pt>
                <c:pt idx="82">
                  <c:v>15:05</c:v>
                </c:pt>
                <c:pt idx="83">
                  <c:v>15:10</c:v>
                </c:pt>
                <c:pt idx="84">
                  <c:v>15:15</c:v>
                </c:pt>
                <c:pt idx="85">
                  <c:v>15:20</c:v>
                </c:pt>
                <c:pt idx="86">
                  <c:v>15:25</c:v>
                </c:pt>
                <c:pt idx="87">
                  <c:v>15:30</c:v>
                </c:pt>
                <c:pt idx="88">
                  <c:v>15:35</c:v>
                </c:pt>
                <c:pt idx="89">
                  <c:v>15:40</c:v>
                </c:pt>
                <c:pt idx="90">
                  <c:v>15:41</c:v>
                </c:pt>
                <c:pt idx="91">
                  <c:v>15:45</c:v>
                </c:pt>
                <c:pt idx="92">
                  <c:v>15:50</c:v>
                </c:pt>
                <c:pt idx="93">
                  <c:v>15:55</c:v>
                </c:pt>
                <c:pt idx="94">
                  <c:v>16:00</c:v>
                </c:pt>
                <c:pt idx="95">
                  <c:v>16:05</c:v>
                </c:pt>
                <c:pt idx="96">
                  <c:v>16:10</c:v>
                </c:pt>
                <c:pt idx="97">
                  <c:v>16:14</c:v>
                </c:pt>
                <c:pt idx="98">
                  <c:v>16:15</c:v>
                </c:pt>
                <c:pt idx="99">
                  <c:v>16:20</c:v>
                </c:pt>
                <c:pt idx="100">
                  <c:v>16:25</c:v>
                </c:pt>
                <c:pt idx="101">
                  <c:v>16:30</c:v>
                </c:pt>
                <c:pt idx="102">
                  <c:v>16:33</c:v>
                </c:pt>
                <c:pt idx="103">
                  <c:v>16:35</c:v>
                </c:pt>
                <c:pt idx="104">
                  <c:v>16:40</c:v>
                </c:pt>
                <c:pt idx="105">
                  <c:v>16:45</c:v>
                </c:pt>
                <c:pt idx="106">
                  <c:v>16:50</c:v>
                </c:pt>
                <c:pt idx="107">
                  <c:v>16:55</c:v>
                </c:pt>
                <c:pt idx="108">
                  <c:v>17:00</c:v>
                </c:pt>
                <c:pt idx="109">
                  <c:v>17:05</c:v>
                </c:pt>
                <c:pt idx="110">
                  <c:v>17:10</c:v>
                </c:pt>
                <c:pt idx="111">
                  <c:v>17:15</c:v>
                </c:pt>
                <c:pt idx="112">
                  <c:v>17:20</c:v>
                </c:pt>
                <c:pt idx="113">
                  <c:v>17:25</c:v>
                </c:pt>
                <c:pt idx="114">
                  <c:v>17:30</c:v>
                </c:pt>
                <c:pt idx="115">
                  <c:v>17:35</c:v>
                </c:pt>
                <c:pt idx="116">
                  <c:v>17:40</c:v>
                </c:pt>
                <c:pt idx="117">
                  <c:v>17:45</c:v>
                </c:pt>
                <c:pt idx="118">
                  <c:v>17:50</c:v>
                </c:pt>
                <c:pt idx="119">
                  <c:v>17:55</c:v>
                </c:pt>
                <c:pt idx="120">
                  <c:v>18:00</c:v>
                </c:pt>
                <c:pt idx="121">
                  <c:v>18:05</c:v>
                </c:pt>
                <c:pt idx="122">
                  <c:v>18:10</c:v>
                </c:pt>
                <c:pt idx="123">
                  <c:v>18:15</c:v>
                </c:pt>
                <c:pt idx="124">
                  <c:v>18:20</c:v>
                </c:pt>
                <c:pt idx="125">
                  <c:v>18:25</c:v>
                </c:pt>
                <c:pt idx="126">
                  <c:v>18:30</c:v>
                </c:pt>
                <c:pt idx="127">
                  <c:v>18:35</c:v>
                </c:pt>
                <c:pt idx="128">
                  <c:v>18:37</c:v>
                </c:pt>
                <c:pt idx="129">
                  <c:v>18:40</c:v>
                </c:pt>
                <c:pt idx="130">
                  <c:v>18:45</c:v>
                </c:pt>
                <c:pt idx="131">
                  <c:v>18:50</c:v>
                </c:pt>
                <c:pt idx="132">
                  <c:v>18:55</c:v>
                </c:pt>
                <c:pt idx="133">
                  <c:v>19:00</c:v>
                </c:pt>
                <c:pt idx="134">
                  <c:v>19:05</c:v>
                </c:pt>
                <c:pt idx="135">
                  <c:v>19:10</c:v>
                </c:pt>
                <c:pt idx="136">
                  <c:v>19:15</c:v>
                </c:pt>
                <c:pt idx="137">
                  <c:v>19:20</c:v>
                </c:pt>
                <c:pt idx="138">
                  <c:v>19:25</c:v>
                </c:pt>
                <c:pt idx="139">
                  <c:v>19:30</c:v>
                </c:pt>
                <c:pt idx="140">
                  <c:v>19:35</c:v>
                </c:pt>
              </c:strCache>
            </c:strRef>
          </c:cat>
          <c:val>
            <c:numRef>
              <c:f>'DCAGCI58  255T279_1'!$G$2:$G$142</c:f>
              <c:numCache>
                <c:formatCode>_(* #,##0_);_(* \(#,##0\);_(* "-"??_);_(@_)</c:formatCode>
                <c:ptCount val="141"/>
                <c:pt idx="0">
                  <c:v>36.109724315338653</c:v>
                </c:pt>
                <c:pt idx="1">
                  <c:v>35.995035916908982</c:v>
                </c:pt>
                <c:pt idx="2">
                  <c:v>35.629777375767084</c:v>
                </c:pt>
                <c:pt idx="3">
                  <c:v>33.446726714492065</c:v>
                </c:pt>
                <c:pt idx="4">
                  <c:v>33.366566945676809</c:v>
                </c:pt>
                <c:pt idx="5">
                  <c:v>33.55005706485673</c:v>
                </c:pt>
                <c:pt idx="6">
                  <c:v>33.634292338545471</c:v>
                </c:pt>
                <c:pt idx="7">
                  <c:v>33.594446656131808</c:v>
                </c:pt>
                <c:pt idx="8">
                  <c:v>33.65028462366655</c:v>
                </c:pt>
                <c:pt idx="9">
                  <c:v>33.485129011119454</c:v>
                </c:pt>
                <c:pt idx="10">
                  <c:v>33.506726262512061</c:v>
                </c:pt>
                <c:pt idx="11">
                  <c:v>33.82009507365823</c:v>
                </c:pt>
                <c:pt idx="12">
                  <c:v>33.997122729179708</c:v>
                </c:pt>
                <c:pt idx="13">
                  <c:v>33.966225878068663</c:v>
                </c:pt>
                <c:pt idx="14">
                  <c:v>33.707738065500116</c:v>
                </c:pt>
                <c:pt idx="15">
                  <c:v>33.71441498857871</c:v>
                </c:pt>
                <c:pt idx="16">
                  <c:v>39.253219778226025</c:v>
                </c:pt>
                <c:pt idx="17">
                  <c:v>39.369950340706261</c:v>
                </c:pt>
                <c:pt idx="18">
                  <c:v>39.449953009169697</c:v>
                </c:pt>
                <c:pt idx="19">
                  <c:v>39.823085162912164</c:v>
                </c:pt>
                <c:pt idx="20">
                  <c:v>39.67606964438869</c:v>
                </c:pt>
                <c:pt idx="21">
                  <c:v>33.744389269021305</c:v>
                </c:pt>
                <c:pt idx="22">
                  <c:v>33.996046800436083</c:v>
                </c:pt>
                <c:pt idx="23">
                  <c:v>33.665385817565614</c:v>
                </c:pt>
                <c:pt idx="24">
                  <c:v>32.984441449089417</c:v>
                </c:pt>
                <c:pt idx="25">
                  <c:v>32.928952002674492</c:v>
                </c:pt>
                <c:pt idx="26">
                  <c:v>33.209884853843008</c:v>
                </c:pt>
                <c:pt idx="27">
                  <c:v>33.262171683474413</c:v>
                </c:pt>
                <c:pt idx="28">
                  <c:v>33.015763193392601</c:v>
                </c:pt>
                <c:pt idx="29">
                  <c:v>33.085128045424526</c:v>
                </c:pt>
                <c:pt idx="30">
                  <c:v>32.887019984986189</c:v>
                </c:pt>
                <c:pt idx="31">
                  <c:v>32.76813255009494</c:v>
                </c:pt>
                <c:pt idx="32">
                  <c:v>32.828433544289915</c:v>
                </c:pt>
                <c:pt idx="33">
                  <c:v>38.062424950245614</c:v>
                </c:pt>
                <c:pt idx="34">
                  <c:v>38.100397680958579</c:v>
                </c:pt>
                <c:pt idx="35">
                  <c:v>29.402908628772725</c:v>
                </c:pt>
                <c:pt idx="36">
                  <c:v>29.473116143726266</c:v>
                </c:pt>
                <c:pt idx="37">
                  <c:v>29.433938546081581</c:v>
                </c:pt>
                <c:pt idx="38">
                  <c:v>29.235763145583643</c:v>
                </c:pt>
                <c:pt idx="39">
                  <c:v>29.333267859916688</c:v>
                </c:pt>
                <c:pt idx="40">
                  <c:v>29.34123597478866</c:v>
                </c:pt>
                <c:pt idx="41">
                  <c:v>29.2447534042076</c:v>
                </c:pt>
                <c:pt idx="42">
                  <c:v>25.828855948692336</c:v>
                </c:pt>
                <c:pt idx="43">
                  <c:v>24.091479654041823</c:v>
                </c:pt>
                <c:pt idx="44">
                  <c:v>22.29998666231781</c:v>
                </c:pt>
                <c:pt idx="45">
                  <c:v>22.22414078714705</c:v>
                </c:pt>
                <c:pt idx="46">
                  <c:v>22.236653942858279</c:v>
                </c:pt>
                <c:pt idx="47">
                  <c:v>23.244354625039552</c:v>
                </c:pt>
                <c:pt idx="48">
                  <c:v>21.672791255198646</c:v>
                </c:pt>
                <c:pt idx="49">
                  <c:v>21.51710530391134</c:v>
                </c:pt>
                <c:pt idx="50">
                  <c:v>21.515381260293708</c:v>
                </c:pt>
                <c:pt idx="51">
                  <c:v>21.554086127175989</c:v>
                </c:pt>
                <c:pt idx="52">
                  <c:v>21.50447697038344</c:v>
                </c:pt>
                <c:pt idx="53">
                  <c:v>20.344060755977626</c:v>
                </c:pt>
                <c:pt idx="54">
                  <c:v>20.139532957013248</c:v>
                </c:pt>
                <c:pt idx="55">
                  <c:v>19.22631568999007</c:v>
                </c:pt>
                <c:pt idx="56">
                  <c:v>18.192466130618676</c:v>
                </c:pt>
                <c:pt idx="57">
                  <c:v>18.105661349965338</c:v>
                </c:pt>
                <c:pt idx="58">
                  <c:v>15.43354277250223</c:v>
                </c:pt>
                <c:pt idx="59">
                  <c:v>15.435214841426463</c:v>
                </c:pt>
                <c:pt idx="60">
                  <c:v>13.69035683651977</c:v>
                </c:pt>
                <c:pt idx="61">
                  <c:v>13.651443240245728</c:v>
                </c:pt>
                <c:pt idx="62">
                  <c:v>13.620321596025677</c:v>
                </c:pt>
                <c:pt idx="63">
                  <c:v>13.603277336127015</c:v>
                </c:pt>
                <c:pt idx="64">
                  <c:v>13.579829370061157</c:v>
                </c:pt>
                <c:pt idx="65">
                  <c:v>13.263348222348988</c:v>
                </c:pt>
                <c:pt idx="66">
                  <c:v>13.285619406490326</c:v>
                </c:pt>
                <c:pt idx="67">
                  <c:v>13.340178980175036</c:v>
                </c:pt>
                <c:pt idx="68">
                  <c:v>13.244095550602822</c:v>
                </c:pt>
                <c:pt idx="69">
                  <c:v>12.954482682157529</c:v>
                </c:pt>
                <c:pt idx="70">
                  <c:v>12.875730181962547</c:v>
                </c:pt>
                <c:pt idx="71">
                  <c:v>12.823817694268525</c:v>
                </c:pt>
                <c:pt idx="72">
                  <c:v>12.86345938966617</c:v>
                </c:pt>
                <c:pt idx="73">
                  <c:v>12.833475162153395</c:v>
                </c:pt>
                <c:pt idx="74">
                  <c:v>12.773409191687627</c:v>
                </c:pt>
                <c:pt idx="75">
                  <c:v>12.630462026899382</c:v>
                </c:pt>
                <c:pt idx="76">
                  <c:v>9.8745635492096842</c:v>
                </c:pt>
                <c:pt idx="77">
                  <c:v>9.9443993808735875</c:v>
                </c:pt>
                <c:pt idx="78">
                  <c:v>9.923530378973032</c:v>
                </c:pt>
                <c:pt idx="79">
                  <c:v>9.9400502962748725</c:v>
                </c:pt>
                <c:pt idx="80">
                  <c:v>9.7819374415585418</c:v>
                </c:pt>
                <c:pt idx="81">
                  <c:v>9.7698549078531549</c:v>
                </c:pt>
                <c:pt idx="82">
                  <c:v>9.643567066688389</c:v>
                </c:pt>
                <c:pt idx="83">
                  <c:v>9.5375873985788218</c:v>
                </c:pt>
                <c:pt idx="84">
                  <c:v>9.5531694899152253</c:v>
                </c:pt>
                <c:pt idx="85">
                  <c:v>9.5212621606808892</c:v>
                </c:pt>
                <c:pt idx="86">
                  <c:v>9.5414962272523347</c:v>
                </c:pt>
                <c:pt idx="87">
                  <c:v>9.5382197535626592</c:v>
                </c:pt>
                <c:pt idx="88">
                  <c:v>9.4786067995223409</c:v>
                </c:pt>
                <c:pt idx="89">
                  <c:v>9.5141013120467957</c:v>
                </c:pt>
                <c:pt idx="90">
                  <c:v>9.5265969466178078</c:v>
                </c:pt>
                <c:pt idx="91">
                  <c:v>9.5087514356072234</c:v>
                </c:pt>
                <c:pt idx="92">
                  <c:v>9.5286316706395908</c:v>
                </c:pt>
                <c:pt idx="93">
                  <c:v>9.527338521634487</c:v>
                </c:pt>
                <c:pt idx="94">
                  <c:v>9.5047345828856518</c:v>
                </c:pt>
                <c:pt idx="95">
                  <c:v>9.4624620581489793</c:v>
                </c:pt>
                <c:pt idx="96">
                  <c:v>9.4827611171720925</c:v>
                </c:pt>
                <c:pt idx="97">
                  <c:v>9.4163748880146461</c:v>
                </c:pt>
                <c:pt idx="98">
                  <c:v>9.4879963171432919</c:v>
                </c:pt>
                <c:pt idx="99">
                  <c:v>9.4784434770308401</c:v>
                </c:pt>
                <c:pt idx="100">
                  <c:v>9.4918140740457186</c:v>
                </c:pt>
                <c:pt idx="101">
                  <c:v>9.4847257921916235</c:v>
                </c:pt>
                <c:pt idx="102">
                  <c:v>9.4699164373594531</c:v>
                </c:pt>
                <c:pt idx="103">
                  <c:v>9.4417183821596193</c:v>
                </c:pt>
                <c:pt idx="104">
                  <c:v>9.5560456056118035</c:v>
                </c:pt>
                <c:pt idx="105">
                  <c:v>9.422663655787261</c:v>
                </c:pt>
                <c:pt idx="106">
                  <c:v>9.3671566131553039</c:v>
                </c:pt>
                <c:pt idx="107">
                  <c:v>9.5169538511273259</c:v>
                </c:pt>
                <c:pt idx="108">
                  <c:v>9.5506282909156379</c:v>
                </c:pt>
                <c:pt idx="109">
                  <c:v>9.5490989135436699</c:v>
                </c:pt>
                <c:pt idx="110">
                  <c:v>9.5721227220280447</c:v>
                </c:pt>
                <c:pt idx="111">
                  <c:v>9.5497625349676571</c:v>
                </c:pt>
                <c:pt idx="112">
                  <c:v>9.6559271390119168</c:v>
                </c:pt>
                <c:pt idx="113">
                  <c:v>9.6290931015580856</c:v>
                </c:pt>
                <c:pt idx="114">
                  <c:v>9.5752185210791225</c:v>
                </c:pt>
                <c:pt idx="115">
                  <c:v>9.7855861600077141</c:v>
                </c:pt>
                <c:pt idx="116">
                  <c:v>9.7648354632918526</c:v>
                </c:pt>
                <c:pt idx="117">
                  <c:v>9.8043737644675311</c:v>
                </c:pt>
                <c:pt idx="118">
                  <c:v>9.8655743027588709</c:v>
                </c:pt>
                <c:pt idx="119">
                  <c:v>9.8377427303607732</c:v>
                </c:pt>
                <c:pt idx="120">
                  <c:v>9.9015054026657374</c:v>
                </c:pt>
                <c:pt idx="121">
                  <c:v>9.559790450005087</c:v>
                </c:pt>
                <c:pt idx="122">
                  <c:v>9.6509244026115546</c:v>
                </c:pt>
                <c:pt idx="123">
                  <c:v>9.7946713012324285</c:v>
                </c:pt>
                <c:pt idx="124">
                  <c:v>9.7427206146877978</c:v>
                </c:pt>
                <c:pt idx="125">
                  <c:v>9.7778054187881924</c:v>
                </c:pt>
                <c:pt idx="126">
                  <c:v>9.823645650379655</c:v>
                </c:pt>
                <c:pt idx="127">
                  <c:v>9.8586132454672466</c:v>
                </c:pt>
                <c:pt idx="128">
                  <c:v>9.8882171711626601</c:v>
                </c:pt>
                <c:pt idx="129">
                  <c:v>9.803054866690637</c:v>
                </c:pt>
                <c:pt idx="130">
                  <c:v>9.9078829399672141</c:v>
                </c:pt>
                <c:pt idx="131">
                  <c:v>9.8184858017301551</c:v>
                </c:pt>
                <c:pt idx="132">
                  <c:v>9.3511843633745624</c:v>
                </c:pt>
                <c:pt idx="133">
                  <c:v>9.263314198114573</c:v>
                </c:pt>
                <c:pt idx="134">
                  <c:v>8.5885814671458292</c:v>
                </c:pt>
                <c:pt idx="135">
                  <c:v>8.5915841307152796</c:v>
                </c:pt>
                <c:pt idx="136">
                  <c:v>8.5920119656066607</c:v>
                </c:pt>
                <c:pt idx="137">
                  <c:v>8.5435672418479633</c:v>
                </c:pt>
                <c:pt idx="138">
                  <c:v>8.5211670112054048</c:v>
                </c:pt>
                <c:pt idx="139">
                  <c:v>9.4274809578304009</c:v>
                </c:pt>
                <c:pt idx="140">
                  <c:v>11.921385970742252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5A-4035-BB37-3AF8DE8CD81A}"/>
            </c:ext>
          </c:extLst>
        </c:ser>
        <c:ser>
          <c:idx val="4"/>
          <c:order val="4"/>
          <c:tx>
            <c:strRef>
              <c:f>'DCAGCI58  255T279_1'!$H$1</c:f>
              <c:strCache>
                <c:ptCount val="1"/>
                <c:pt idx="0">
                  <c:v> Out HSL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'DCAGCI58  255T279_1'!$C$2:$C$142</c:f>
              <c:strCache>
                <c:ptCount val="141"/>
                <c:pt idx="0">
                  <c:v>8:15</c:v>
                </c:pt>
                <c:pt idx="1">
                  <c:v>8:20</c:v>
                </c:pt>
                <c:pt idx="2">
                  <c:v>8:25</c:v>
                </c:pt>
                <c:pt idx="3">
                  <c:v>8:30</c:v>
                </c:pt>
                <c:pt idx="4">
                  <c:v>8:35</c:v>
                </c:pt>
                <c:pt idx="5">
                  <c:v>8:40</c:v>
                </c:pt>
                <c:pt idx="6">
                  <c:v>8:45</c:v>
                </c:pt>
                <c:pt idx="7">
                  <c:v>8:50</c:v>
                </c:pt>
                <c:pt idx="8">
                  <c:v>8:55</c:v>
                </c:pt>
                <c:pt idx="9">
                  <c:v>9:00</c:v>
                </c:pt>
                <c:pt idx="10">
                  <c:v>9:05</c:v>
                </c:pt>
                <c:pt idx="11">
                  <c:v>9:10</c:v>
                </c:pt>
                <c:pt idx="12">
                  <c:v>9:15</c:v>
                </c:pt>
                <c:pt idx="13">
                  <c:v>9:20</c:v>
                </c:pt>
                <c:pt idx="14">
                  <c:v>9:25</c:v>
                </c:pt>
                <c:pt idx="15">
                  <c:v>9:30</c:v>
                </c:pt>
                <c:pt idx="16">
                  <c:v>9:35</c:v>
                </c:pt>
                <c:pt idx="17">
                  <c:v>9:40</c:v>
                </c:pt>
                <c:pt idx="18">
                  <c:v>9:45</c:v>
                </c:pt>
                <c:pt idx="19">
                  <c:v>9:50</c:v>
                </c:pt>
                <c:pt idx="20">
                  <c:v>9:55</c:v>
                </c:pt>
                <c:pt idx="21">
                  <c:v>10:00</c:v>
                </c:pt>
                <c:pt idx="22">
                  <c:v>10:05</c:v>
                </c:pt>
                <c:pt idx="23">
                  <c:v>10:10</c:v>
                </c:pt>
                <c:pt idx="24">
                  <c:v>10:15</c:v>
                </c:pt>
                <c:pt idx="25">
                  <c:v>10:20</c:v>
                </c:pt>
                <c:pt idx="26">
                  <c:v>10:25</c:v>
                </c:pt>
                <c:pt idx="27">
                  <c:v>10:30</c:v>
                </c:pt>
                <c:pt idx="28">
                  <c:v>10:35</c:v>
                </c:pt>
                <c:pt idx="29">
                  <c:v>10:40</c:v>
                </c:pt>
                <c:pt idx="30">
                  <c:v>10:45</c:v>
                </c:pt>
                <c:pt idx="31">
                  <c:v>10:50</c:v>
                </c:pt>
                <c:pt idx="32">
                  <c:v>10:55</c:v>
                </c:pt>
                <c:pt idx="33">
                  <c:v>11:00</c:v>
                </c:pt>
                <c:pt idx="34">
                  <c:v>11:05</c:v>
                </c:pt>
                <c:pt idx="35">
                  <c:v>11:10</c:v>
                </c:pt>
                <c:pt idx="36">
                  <c:v>11:15</c:v>
                </c:pt>
                <c:pt idx="37">
                  <c:v>11:20</c:v>
                </c:pt>
                <c:pt idx="38">
                  <c:v>11:25</c:v>
                </c:pt>
                <c:pt idx="39">
                  <c:v>11:30</c:v>
                </c:pt>
                <c:pt idx="40">
                  <c:v>11:35</c:v>
                </c:pt>
                <c:pt idx="41">
                  <c:v>11:40</c:v>
                </c:pt>
                <c:pt idx="42">
                  <c:v>11:45</c:v>
                </c:pt>
                <c:pt idx="43">
                  <c:v>11:50</c:v>
                </c:pt>
                <c:pt idx="44">
                  <c:v>11:55</c:v>
                </c:pt>
                <c:pt idx="45">
                  <c:v>12:00</c:v>
                </c:pt>
                <c:pt idx="46">
                  <c:v>12:05</c:v>
                </c:pt>
                <c:pt idx="47">
                  <c:v>12:10</c:v>
                </c:pt>
                <c:pt idx="48">
                  <c:v>12:15</c:v>
                </c:pt>
                <c:pt idx="49">
                  <c:v>12:20</c:v>
                </c:pt>
                <c:pt idx="50">
                  <c:v>12:25</c:v>
                </c:pt>
                <c:pt idx="51">
                  <c:v>12:30</c:v>
                </c:pt>
                <c:pt idx="52">
                  <c:v>12:35</c:v>
                </c:pt>
                <c:pt idx="53">
                  <c:v>12:40</c:v>
                </c:pt>
                <c:pt idx="54">
                  <c:v>12:45</c:v>
                </c:pt>
                <c:pt idx="55">
                  <c:v>12:50</c:v>
                </c:pt>
                <c:pt idx="56">
                  <c:v>12:55</c:v>
                </c:pt>
                <c:pt idx="57">
                  <c:v>13:00</c:v>
                </c:pt>
                <c:pt idx="58">
                  <c:v>13:05</c:v>
                </c:pt>
                <c:pt idx="59">
                  <c:v>13:10</c:v>
                </c:pt>
                <c:pt idx="60">
                  <c:v>13:15</c:v>
                </c:pt>
                <c:pt idx="61">
                  <c:v>13:20</c:v>
                </c:pt>
                <c:pt idx="62">
                  <c:v>13:25</c:v>
                </c:pt>
                <c:pt idx="63">
                  <c:v>13:30</c:v>
                </c:pt>
                <c:pt idx="64">
                  <c:v>13:35</c:v>
                </c:pt>
                <c:pt idx="65">
                  <c:v>13:40</c:v>
                </c:pt>
                <c:pt idx="66">
                  <c:v>13:45</c:v>
                </c:pt>
                <c:pt idx="67">
                  <c:v>13:50</c:v>
                </c:pt>
                <c:pt idx="68">
                  <c:v>13:55</c:v>
                </c:pt>
                <c:pt idx="69">
                  <c:v>14:00</c:v>
                </c:pt>
                <c:pt idx="70">
                  <c:v>14:05</c:v>
                </c:pt>
                <c:pt idx="71">
                  <c:v>14:10</c:v>
                </c:pt>
                <c:pt idx="72">
                  <c:v>14:15</c:v>
                </c:pt>
                <c:pt idx="73">
                  <c:v>14:20</c:v>
                </c:pt>
                <c:pt idx="74">
                  <c:v>14:25</c:v>
                </c:pt>
                <c:pt idx="75">
                  <c:v>14:30</c:v>
                </c:pt>
                <c:pt idx="76">
                  <c:v>14:35</c:v>
                </c:pt>
                <c:pt idx="77">
                  <c:v>14:40</c:v>
                </c:pt>
                <c:pt idx="78">
                  <c:v>14:45</c:v>
                </c:pt>
                <c:pt idx="79">
                  <c:v>14:50</c:v>
                </c:pt>
                <c:pt idx="80">
                  <c:v>14:55</c:v>
                </c:pt>
                <c:pt idx="81">
                  <c:v>15:00</c:v>
                </c:pt>
                <c:pt idx="82">
                  <c:v>15:05</c:v>
                </c:pt>
                <c:pt idx="83">
                  <c:v>15:10</c:v>
                </c:pt>
                <c:pt idx="84">
                  <c:v>15:15</c:v>
                </c:pt>
                <c:pt idx="85">
                  <c:v>15:20</c:v>
                </c:pt>
                <c:pt idx="86">
                  <c:v>15:25</c:v>
                </c:pt>
                <c:pt idx="87">
                  <c:v>15:30</c:v>
                </c:pt>
                <c:pt idx="88">
                  <c:v>15:35</c:v>
                </c:pt>
                <c:pt idx="89">
                  <c:v>15:40</c:v>
                </c:pt>
                <c:pt idx="90">
                  <c:v>15:41</c:v>
                </c:pt>
                <c:pt idx="91">
                  <c:v>15:45</c:v>
                </c:pt>
                <c:pt idx="92">
                  <c:v>15:50</c:v>
                </c:pt>
                <c:pt idx="93">
                  <c:v>15:55</c:v>
                </c:pt>
                <c:pt idx="94">
                  <c:v>16:00</c:v>
                </c:pt>
                <c:pt idx="95">
                  <c:v>16:05</c:v>
                </c:pt>
                <c:pt idx="96">
                  <c:v>16:10</c:v>
                </c:pt>
                <c:pt idx="97">
                  <c:v>16:14</c:v>
                </c:pt>
                <c:pt idx="98">
                  <c:v>16:15</c:v>
                </c:pt>
                <c:pt idx="99">
                  <c:v>16:20</c:v>
                </c:pt>
                <c:pt idx="100">
                  <c:v>16:25</c:v>
                </c:pt>
                <c:pt idx="101">
                  <c:v>16:30</c:v>
                </c:pt>
                <c:pt idx="102">
                  <c:v>16:33</c:v>
                </c:pt>
                <c:pt idx="103">
                  <c:v>16:35</c:v>
                </c:pt>
                <c:pt idx="104">
                  <c:v>16:40</c:v>
                </c:pt>
                <c:pt idx="105">
                  <c:v>16:45</c:v>
                </c:pt>
                <c:pt idx="106">
                  <c:v>16:50</c:v>
                </c:pt>
                <c:pt idx="107">
                  <c:v>16:55</c:v>
                </c:pt>
                <c:pt idx="108">
                  <c:v>17:00</c:v>
                </c:pt>
                <c:pt idx="109">
                  <c:v>17:05</c:v>
                </c:pt>
                <c:pt idx="110">
                  <c:v>17:10</c:v>
                </c:pt>
                <c:pt idx="111">
                  <c:v>17:15</c:v>
                </c:pt>
                <c:pt idx="112">
                  <c:v>17:20</c:v>
                </c:pt>
                <c:pt idx="113">
                  <c:v>17:25</c:v>
                </c:pt>
                <c:pt idx="114">
                  <c:v>17:30</c:v>
                </c:pt>
                <c:pt idx="115">
                  <c:v>17:35</c:v>
                </c:pt>
                <c:pt idx="116">
                  <c:v>17:40</c:v>
                </c:pt>
                <c:pt idx="117">
                  <c:v>17:45</c:v>
                </c:pt>
                <c:pt idx="118">
                  <c:v>17:50</c:v>
                </c:pt>
                <c:pt idx="119">
                  <c:v>17:55</c:v>
                </c:pt>
                <c:pt idx="120">
                  <c:v>18:00</c:v>
                </c:pt>
                <c:pt idx="121">
                  <c:v>18:05</c:v>
                </c:pt>
                <c:pt idx="122">
                  <c:v>18:10</c:v>
                </c:pt>
                <c:pt idx="123">
                  <c:v>18:15</c:v>
                </c:pt>
                <c:pt idx="124">
                  <c:v>18:20</c:v>
                </c:pt>
                <c:pt idx="125">
                  <c:v>18:25</c:v>
                </c:pt>
                <c:pt idx="126">
                  <c:v>18:30</c:v>
                </c:pt>
                <c:pt idx="127">
                  <c:v>18:35</c:v>
                </c:pt>
                <c:pt idx="128">
                  <c:v>18:37</c:v>
                </c:pt>
                <c:pt idx="129">
                  <c:v>18:40</c:v>
                </c:pt>
                <c:pt idx="130">
                  <c:v>18:45</c:v>
                </c:pt>
                <c:pt idx="131">
                  <c:v>18:50</c:v>
                </c:pt>
                <c:pt idx="132">
                  <c:v>18:55</c:v>
                </c:pt>
                <c:pt idx="133">
                  <c:v>19:00</c:v>
                </c:pt>
                <c:pt idx="134">
                  <c:v>19:05</c:v>
                </c:pt>
                <c:pt idx="135">
                  <c:v>19:10</c:v>
                </c:pt>
                <c:pt idx="136">
                  <c:v>19:15</c:v>
                </c:pt>
                <c:pt idx="137">
                  <c:v>19:20</c:v>
                </c:pt>
                <c:pt idx="138">
                  <c:v>19:25</c:v>
                </c:pt>
                <c:pt idx="139">
                  <c:v>19:30</c:v>
                </c:pt>
                <c:pt idx="140">
                  <c:v>19:35</c:v>
                </c:pt>
              </c:strCache>
            </c:strRef>
          </c:cat>
          <c:val>
            <c:numRef>
              <c:f>'DCAGCI58  255T279_1'!$H$2:$H$142</c:f>
              <c:numCache>
                <c:formatCode>_(* #,##0_);_(* \(#,##0\);_(* "-"??_);_(@_)</c:formatCode>
                <c:ptCount val="141"/>
                <c:pt idx="0">
                  <c:v>138.93525152000001</c:v>
                </c:pt>
                <c:pt idx="1">
                  <c:v>138.65808659000001</c:v>
                </c:pt>
                <c:pt idx="2">
                  <c:v>135.80325614</c:v>
                </c:pt>
                <c:pt idx="3">
                  <c:v>135.66859514000001</c:v>
                </c:pt>
                <c:pt idx="4">
                  <c:v>135.42813314</c:v>
                </c:pt>
                <c:pt idx="5">
                  <c:v>135.93062262000001</c:v>
                </c:pt>
                <c:pt idx="6">
                  <c:v>136.18773160000001</c:v>
                </c:pt>
                <c:pt idx="7">
                  <c:v>136.05803452000001</c:v>
                </c:pt>
                <c:pt idx="8">
                  <c:v>136.19000611000001</c:v>
                </c:pt>
                <c:pt idx="9">
                  <c:v>137.31868938</c:v>
                </c:pt>
                <c:pt idx="10">
                  <c:v>135.84330659</c:v>
                </c:pt>
                <c:pt idx="11">
                  <c:v>136.68252201000001</c:v>
                </c:pt>
                <c:pt idx="12">
                  <c:v>137.26876879</c:v>
                </c:pt>
                <c:pt idx="13">
                  <c:v>137.49140682999999</c:v>
                </c:pt>
                <c:pt idx="14">
                  <c:v>136.80317751999999</c:v>
                </c:pt>
                <c:pt idx="15">
                  <c:v>136.48824739</c:v>
                </c:pt>
                <c:pt idx="16">
                  <c:v>131.99715863</c:v>
                </c:pt>
                <c:pt idx="17">
                  <c:v>132.26694058000001</c:v>
                </c:pt>
                <c:pt idx="18">
                  <c:v>132.51450108</c:v>
                </c:pt>
                <c:pt idx="19">
                  <c:v>133.43748561000001</c:v>
                </c:pt>
                <c:pt idx="20">
                  <c:v>133.13965203000001</c:v>
                </c:pt>
                <c:pt idx="21">
                  <c:v>138.86441479000001</c:v>
                </c:pt>
                <c:pt idx="22">
                  <c:v>139.57729929000001</c:v>
                </c:pt>
                <c:pt idx="23">
                  <c:v>138.64738568999999</c:v>
                </c:pt>
                <c:pt idx="24">
                  <c:v>137.60516011999999</c:v>
                </c:pt>
                <c:pt idx="25">
                  <c:v>137.39494622999999</c:v>
                </c:pt>
                <c:pt idx="26">
                  <c:v>138.32930601000001</c:v>
                </c:pt>
                <c:pt idx="27">
                  <c:v>138.52065417</c:v>
                </c:pt>
                <c:pt idx="28">
                  <c:v>137.71499446999999</c:v>
                </c:pt>
                <c:pt idx="29">
                  <c:v>137.84437241000001</c:v>
                </c:pt>
                <c:pt idx="30">
                  <c:v>137.21001931999999</c:v>
                </c:pt>
                <c:pt idx="31">
                  <c:v>136.72641046999999</c:v>
                </c:pt>
                <c:pt idx="32">
                  <c:v>136.81607869999999</c:v>
                </c:pt>
                <c:pt idx="33">
                  <c:v>131.19940353999999</c:v>
                </c:pt>
                <c:pt idx="34">
                  <c:v>131.29753332000001</c:v>
                </c:pt>
                <c:pt idx="35">
                  <c:v>131.48402569000001</c:v>
                </c:pt>
                <c:pt idx="36">
                  <c:v>131.74132667999999</c:v>
                </c:pt>
                <c:pt idx="37">
                  <c:v>131.66052826999999</c:v>
                </c:pt>
                <c:pt idx="38">
                  <c:v>130.96073043999999</c:v>
                </c:pt>
                <c:pt idx="39">
                  <c:v>131.22493981</c:v>
                </c:pt>
                <c:pt idx="40">
                  <c:v>131.26223332999999</c:v>
                </c:pt>
                <c:pt idx="41">
                  <c:v>131.00461016</c:v>
                </c:pt>
                <c:pt idx="42">
                  <c:v>130.96058730999999</c:v>
                </c:pt>
                <c:pt idx="43">
                  <c:v>131.08918746000001</c:v>
                </c:pt>
                <c:pt idx="44">
                  <c:v>131.06387943999999</c:v>
                </c:pt>
                <c:pt idx="45">
                  <c:v>131.12593509999999</c:v>
                </c:pt>
                <c:pt idx="46">
                  <c:v>130.87485265000001</c:v>
                </c:pt>
                <c:pt idx="47">
                  <c:v>128.94782909</c:v>
                </c:pt>
                <c:pt idx="48">
                  <c:v>128.84553148000001</c:v>
                </c:pt>
                <c:pt idx="49">
                  <c:v>128.38255043999999</c:v>
                </c:pt>
                <c:pt idx="50">
                  <c:v>128.36839391000001</c:v>
                </c:pt>
                <c:pt idx="51">
                  <c:v>128.46364539000001</c:v>
                </c:pt>
                <c:pt idx="52">
                  <c:v>128.20930948</c:v>
                </c:pt>
                <c:pt idx="53">
                  <c:v>128.12882739</c:v>
                </c:pt>
                <c:pt idx="54">
                  <c:v>127.77673821</c:v>
                </c:pt>
                <c:pt idx="55">
                  <c:v>127.92430754</c:v>
                </c:pt>
                <c:pt idx="56">
                  <c:v>127.89022792999999</c:v>
                </c:pt>
                <c:pt idx="57">
                  <c:v>128.07896252</c:v>
                </c:pt>
                <c:pt idx="58">
                  <c:v>128.19897377000001</c:v>
                </c:pt>
                <c:pt idx="59">
                  <c:v>128.25432237999999</c:v>
                </c:pt>
                <c:pt idx="60">
                  <c:v>129.94902991999999</c:v>
                </c:pt>
                <c:pt idx="61">
                  <c:v>129.98046097</c:v>
                </c:pt>
                <c:pt idx="62">
                  <c:v>129.93851058000001</c:v>
                </c:pt>
                <c:pt idx="63">
                  <c:v>129.67627016</c:v>
                </c:pt>
                <c:pt idx="64">
                  <c:v>129.55420107</c:v>
                </c:pt>
                <c:pt idx="65">
                  <c:v>129.26946519000001</c:v>
                </c:pt>
                <c:pt idx="66">
                  <c:v>129.30681948</c:v>
                </c:pt>
                <c:pt idx="67">
                  <c:v>127.97045769</c:v>
                </c:pt>
                <c:pt idx="68">
                  <c:v>128.14688526</c:v>
                </c:pt>
                <c:pt idx="69">
                  <c:v>127.85041597999999</c:v>
                </c:pt>
                <c:pt idx="70">
                  <c:v>127.50270807</c:v>
                </c:pt>
                <c:pt idx="71">
                  <c:v>127.46337952</c:v>
                </c:pt>
                <c:pt idx="72">
                  <c:v>127.65660878</c:v>
                </c:pt>
                <c:pt idx="73">
                  <c:v>127.35825875</c:v>
                </c:pt>
                <c:pt idx="74">
                  <c:v>127.01748924</c:v>
                </c:pt>
                <c:pt idx="75">
                  <c:v>126.9958283</c:v>
                </c:pt>
                <c:pt idx="76">
                  <c:v>127.04552913000001</c:v>
                </c:pt>
                <c:pt idx="77">
                  <c:v>127.36290593</c:v>
                </c:pt>
                <c:pt idx="78">
                  <c:v>127.3156939</c:v>
                </c:pt>
                <c:pt idx="79">
                  <c:v>127.13687612</c:v>
                </c:pt>
                <c:pt idx="80">
                  <c:v>127.39554690999999</c:v>
                </c:pt>
                <c:pt idx="81">
                  <c:v>127.27787005</c:v>
                </c:pt>
                <c:pt idx="82">
                  <c:v>126.96190047</c:v>
                </c:pt>
                <c:pt idx="83">
                  <c:v>127.35443649</c:v>
                </c:pt>
                <c:pt idx="84">
                  <c:v>127.64323441000001</c:v>
                </c:pt>
                <c:pt idx="85">
                  <c:v>127.70236624</c:v>
                </c:pt>
                <c:pt idx="86">
                  <c:v>127.52773739</c:v>
                </c:pt>
                <c:pt idx="87">
                  <c:v>127.45497648</c:v>
                </c:pt>
                <c:pt idx="88">
                  <c:v>127.42360403000001</c:v>
                </c:pt>
                <c:pt idx="89">
                  <c:v>127.28036819</c:v>
                </c:pt>
                <c:pt idx="90">
                  <c:v>127.28429946</c:v>
                </c:pt>
                <c:pt idx="91">
                  <c:v>127.35226272</c:v>
                </c:pt>
                <c:pt idx="92">
                  <c:v>127.45766134</c:v>
                </c:pt>
                <c:pt idx="93">
                  <c:v>127.33965252</c:v>
                </c:pt>
                <c:pt idx="94">
                  <c:v>127.26905526</c:v>
                </c:pt>
                <c:pt idx="95">
                  <c:v>127.20689062</c:v>
                </c:pt>
                <c:pt idx="96">
                  <c:v>127.12470807</c:v>
                </c:pt>
                <c:pt idx="97">
                  <c:v>127.12601530000001</c:v>
                </c:pt>
                <c:pt idx="98">
                  <c:v>127.40505913</c:v>
                </c:pt>
                <c:pt idx="99">
                  <c:v>127.40308901</c:v>
                </c:pt>
                <c:pt idx="100">
                  <c:v>127.31082053999999</c:v>
                </c:pt>
                <c:pt idx="101">
                  <c:v>127.42424414</c:v>
                </c:pt>
                <c:pt idx="102">
                  <c:v>127.4263787</c:v>
                </c:pt>
                <c:pt idx="103">
                  <c:v>127.50912387</c:v>
                </c:pt>
                <c:pt idx="104">
                  <c:v>127.70225671999999</c:v>
                </c:pt>
                <c:pt idx="105">
                  <c:v>127.57552729</c:v>
                </c:pt>
                <c:pt idx="106">
                  <c:v>127.60730792</c:v>
                </c:pt>
                <c:pt idx="107">
                  <c:v>127.60994169</c:v>
                </c:pt>
                <c:pt idx="108">
                  <c:v>127.84844051</c:v>
                </c:pt>
                <c:pt idx="109">
                  <c:v>127.72143908</c:v>
                </c:pt>
                <c:pt idx="110">
                  <c:v>127.58024919</c:v>
                </c:pt>
                <c:pt idx="111">
                  <c:v>127.81250420000001</c:v>
                </c:pt>
                <c:pt idx="112">
                  <c:v>127.94154315999999</c:v>
                </c:pt>
                <c:pt idx="113">
                  <c:v>128.13180492999999</c:v>
                </c:pt>
                <c:pt idx="114">
                  <c:v>128.65421433</c:v>
                </c:pt>
                <c:pt idx="115">
                  <c:v>129.00577862</c:v>
                </c:pt>
                <c:pt idx="116">
                  <c:v>129.12790582</c:v>
                </c:pt>
                <c:pt idx="117">
                  <c:v>129.56654273000001</c:v>
                </c:pt>
                <c:pt idx="118">
                  <c:v>130.03212291</c:v>
                </c:pt>
                <c:pt idx="119">
                  <c:v>130.01527156</c:v>
                </c:pt>
                <c:pt idx="120">
                  <c:v>130.52257301</c:v>
                </c:pt>
                <c:pt idx="121">
                  <c:v>130.56342119999999</c:v>
                </c:pt>
                <c:pt idx="122">
                  <c:v>130.95238882999999</c:v>
                </c:pt>
                <c:pt idx="123">
                  <c:v>131.41809176999999</c:v>
                </c:pt>
                <c:pt idx="124">
                  <c:v>131.34862305999999</c:v>
                </c:pt>
                <c:pt idx="125">
                  <c:v>131.39792702</c:v>
                </c:pt>
                <c:pt idx="126">
                  <c:v>131.72503634</c:v>
                </c:pt>
                <c:pt idx="127">
                  <c:v>132.02664959000001</c:v>
                </c:pt>
                <c:pt idx="128">
                  <c:v>132.02551464999999</c:v>
                </c:pt>
                <c:pt idx="129">
                  <c:v>131.56628863</c:v>
                </c:pt>
                <c:pt idx="130">
                  <c:v>132.03232362</c:v>
                </c:pt>
                <c:pt idx="131">
                  <c:v>132.07863666</c:v>
                </c:pt>
                <c:pt idx="132">
                  <c:v>118.74978627</c:v>
                </c:pt>
                <c:pt idx="133">
                  <c:v>118.60567607999999</c:v>
                </c:pt>
                <c:pt idx="134">
                  <c:v>118.19032755000001</c:v>
                </c:pt>
                <c:pt idx="135">
                  <c:v>118.20003233</c:v>
                </c:pt>
                <c:pt idx="136">
                  <c:v>118.29157023</c:v>
                </c:pt>
                <c:pt idx="137">
                  <c:v>118.29667784999999</c:v>
                </c:pt>
                <c:pt idx="138">
                  <c:v>117.89664144</c:v>
                </c:pt>
                <c:pt idx="139">
                  <c:v>118.27852247</c:v>
                </c:pt>
                <c:pt idx="140">
                  <c:v>118.42251281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35A-4035-BB37-3AF8DE8CD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8986032"/>
        <c:axId val="1248984784"/>
      </c:lineChart>
      <c:lineChart>
        <c:grouping val="standard"/>
        <c:varyColors val="0"/>
        <c:ser>
          <c:idx val="5"/>
          <c:order val="5"/>
          <c:tx>
            <c:v>Shadow Price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'DCAGCI58  255T279_1'!$J$2:$J$142</c:f>
              <c:numCache>
                <c:formatCode>_(* #,##0_);_(* \(#,##0\);_(* "-"??_);_(@_)</c:formatCode>
                <c:ptCount val="141"/>
                <c:pt idx="0">
                  <c:v>361.25009155273398</c:v>
                </c:pt>
                <c:pt idx="1">
                  <c:v>771.37249755859409</c:v>
                </c:pt>
                <c:pt idx="2">
                  <c:v>820.724609375</c:v>
                </c:pt>
                <c:pt idx="3">
                  <c:v>592.25738525390602</c:v>
                </c:pt>
                <c:pt idx="4">
                  <c:v>612.04205322265602</c:v>
                </c:pt>
                <c:pt idx="5">
                  <c:v>559.52825927734409</c:v>
                </c:pt>
                <c:pt idx="6">
                  <c:v>482.55450439453102</c:v>
                </c:pt>
                <c:pt idx="7">
                  <c:v>393.98968505859398</c:v>
                </c:pt>
                <c:pt idx="8">
                  <c:v>381.17721557617205</c:v>
                </c:pt>
                <c:pt idx="9">
                  <c:v>506.42858886718705</c:v>
                </c:pt>
                <c:pt idx="10">
                  <c:v>532.92028808593807</c:v>
                </c:pt>
                <c:pt idx="11">
                  <c:v>387.14022827148398</c:v>
                </c:pt>
                <c:pt idx="12">
                  <c:v>410.04998779296903</c:v>
                </c:pt>
                <c:pt idx="13">
                  <c:v>128.68786621093801</c:v>
                </c:pt>
                <c:pt idx="14">
                  <c:v>287.385009765625</c:v>
                </c:pt>
                <c:pt idx="15">
                  <c:v>469.52899169921903</c:v>
                </c:pt>
                <c:pt idx="16">
                  <c:v>420.24908447265602</c:v>
                </c:pt>
                <c:pt idx="17">
                  <c:v>244.87873840332</c:v>
                </c:pt>
                <c:pt idx="18">
                  <c:v>239.77185058593801</c:v>
                </c:pt>
                <c:pt idx="19">
                  <c:v>21.329841613769499</c:v>
                </c:pt>
                <c:pt idx="20">
                  <c:v>20.197740554809599</c:v>
                </c:pt>
                <c:pt idx="21">
                  <c:v>17.170682907104499</c:v>
                </c:pt>
                <c:pt idx="22">
                  <c:v>414.21453857421903</c:v>
                </c:pt>
                <c:pt idx="23">
                  <c:v>25.4907131195068</c:v>
                </c:pt>
                <c:pt idx="24">
                  <c:v>51.446002960205099</c:v>
                </c:pt>
                <c:pt idx="25">
                  <c:v>281.429443359375</c:v>
                </c:pt>
                <c:pt idx="26">
                  <c:v>223.20509338378901</c:v>
                </c:pt>
                <c:pt idx="27">
                  <c:v>56.5351371765137</c:v>
                </c:pt>
                <c:pt idx="28">
                  <c:v>155.59152221679699</c:v>
                </c:pt>
                <c:pt idx="29">
                  <c:v>109.140670776367</c:v>
                </c:pt>
                <c:pt idx="30">
                  <c:v>69.070709228515597</c:v>
                </c:pt>
                <c:pt idx="31">
                  <c:v>142.39283752441401</c:v>
                </c:pt>
                <c:pt idx="32">
                  <c:v>116.98265075683601</c:v>
                </c:pt>
                <c:pt idx="33">
                  <c:v>155.03128051757801</c:v>
                </c:pt>
                <c:pt idx="34">
                  <c:v>325.52612304687506</c:v>
                </c:pt>
                <c:pt idx="35">
                  <c:v>148.25640869140602</c:v>
                </c:pt>
                <c:pt idx="36">
                  <c:v>146.15257263183599</c:v>
                </c:pt>
                <c:pt idx="37">
                  <c:v>77.024742126464801</c:v>
                </c:pt>
                <c:pt idx="38">
                  <c:v>243.34088134765599</c:v>
                </c:pt>
                <c:pt idx="39">
                  <c:v>0</c:v>
                </c:pt>
                <c:pt idx="40">
                  <c:v>0</c:v>
                </c:pt>
                <c:pt idx="41">
                  <c:v>162.96926879882801</c:v>
                </c:pt>
                <c:pt idx="42">
                  <c:v>150.84301757812503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133.75569152832003</c:v>
                </c:pt>
                <c:pt idx="47">
                  <c:v>146.29284667968699</c:v>
                </c:pt>
                <c:pt idx="48">
                  <c:v>78.421714782714801</c:v>
                </c:pt>
                <c:pt idx="49">
                  <c:v>271.64306640625006</c:v>
                </c:pt>
                <c:pt idx="50">
                  <c:v>146.69749450683602</c:v>
                </c:pt>
                <c:pt idx="51">
                  <c:v>347.35806274414102</c:v>
                </c:pt>
                <c:pt idx="52">
                  <c:v>620.86608886718693</c:v>
                </c:pt>
                <c:pt idx="53">
                  <c:v>1223.37463378906</c:v>
                </c:pt>
                <c:pt idx="54">
                  <c:v>3500</c:v>
                </c:pt>
                <c:pt idx="55">
                  <c:v>1772.58422851563</c:v>
                </c:pt>
                <c:pt idx="56">
                  <c:v>1562.32958984375</c:v>
                </c:pt>
                <c:pt idx="57">
                  <c:v>1342.79943847656</c:v>
                </c:pt>
                <c:pt idx="58">
                  <c:v>1472.81640625</c:v>
                </c:pt>
                <c:pt idx="59">
                  <c:v>1405.2348632812502</c:v>
                </c:pt>
                <c:pt idx="60">
                  <c:v>1720.7684326171902</c:v>
                </c:pt>
                <c:pt idx="61">
                  <c:v>1463.0393066406302</c:v>
                </c:pt>
                <c:pt idx="62">
                  <c:v>1549.19140625</c:v>
                </c:pt>
                <c:pt idx="63">
                  <c:v>2390.2089843750005</c:v>
                </c:pt>
                <c:pt idx="64">
                  <c:v>3220.82250976563</c:v>
                </c:pt>
                <c:pt idx="65">
                  <c:v>3500</c:v>
                </c:pt>
                <c:pt idx="66">
                  <c:v>3500</c:v>
                </c:pt>
                <c:pt idx="67">
                  <c:v>3500</c:v>
                </c:pt>
                <c:pt idx="68">
                  <c:v>1745.6036376953102</c:v>
                </c:pt>
                <c:pt idx="69">
                  <c:v>1855.06665039062</c:v>
                </c:pt>
                <c:pt idx="70">
                  <c:v>3500</c:v>
                </c:pt>
                <c:pt idx="71">
                  <c:v>3500</c:v>
                </c:pt>
                <c:pt idx="72">
                  <c:v>1723.3055419921902</c:v>
                </c:pt>
                <c:pt idx="73">
                  <c:v>3500</c:v>
                </c:pt>
                <c:pt idx="74">
                  <c:v>3500</c:v>
                </c:pt>
                <c:pt idx="75">
                  <c:v>3500</c:v>
                </c:pt>
                <c:pt idx="76">
                  <c:v>2743.2036132812505</c:v>
                </c:pt>
                <c:pt idx="77">
                  <c:v>3500</c:v>
                </c:pt>
                <c:pt idx="78">
                  <c:v>2858.28735351562</c:v>
                </c:pt>
                <c:pt idx="79">
                  <c:v>3500</c:v>
                </c:pt>
                <c:pt idx="80">
                  <c:v>3500</c:v>
                </c:pt>
                <c:pt idx="81">
                  <c:v>3500</c:v>
                </c:pt>
                <c:pt idx="82">
                  <c:v>3500</c:v>
                </c:pt>
                <c:pt idx="83">
                  <c:v>3500</c:v>
                </c:pt>
                <c:pt idx="84">
                  <c:v>3500</c:v>
                </c:pt>
                <c:pt idx="85">
                  <c:v>3500</c:v>
                </c:pt>
                <c:pt idx="86">
                  <c:v>3500</c:v>
                </c:pt>
                <c:pt idx="87">
                  <c:v>3500</c:v>
                </c:pt>
                <c:pt idx="88">
                  <c:v>3500</c:v>
                </c:pt>
                <c:pt idx="89">
                  <c:v>3500</c:v>
                </c:pt>
                <c:pt idx="90">
                  <c:v>3500</c:v>
                </c:pt>
                <c:pt idx="91">
                  <c:v>3500</c:v>
                </c:pt>
                <c:pt idx="92">
                  <c:v>3500</c:v>
                </c:pt>
                <c:pt idx="93">
                  <c:v>3500</c:v>
                </c:pt>
                <c:pt idx="94">
                  <c:v>3500</c:v>
                </c:pt>
                <c:pt idx="95">
                  <c:v>3500</c:v>
                </c:pt>
                <c:pt idx="96">
                  <c:v>3500</c:v>
                </c:pt>
                <c:pt idx="97">
                  <c:v>3500</c:v>
                </c:pt>
                <c:pt idx="98">
                  <c:v>3500</c:v>
                </c:pt>
                <c:pt idx="99">
                  <c:v>3500</c:v>
                </c:pt>
                <c:pt idx="100">
                  <c:v>3500</c:v>
                </c:pt>
                <c:pt idx="101">
                  <c:v>3500</c:v>
                </c:pt>
                <c:pt idx="102">
                  <c:v>3500</c:v>
                </c:pt>
                <c:pt idx="103">
                  <c:v>3500</c:v>
                </c:pt>
                <c:pt idx="104">
                  <c:v>3500</c:v>
                </c:pt>
                <c:pt idx="105">
                  <c:v>3500</c:v>
                </c:pt>
                <c:pt idx="106">
                  <c:v>3500</c:v>
                </c:pt>
                <c:pt idx="107">
                  <c:v>3500</c:v>
                </c:pt>
                <c:pt idx="108">
                  <c:v>3500</c:v>
                </c:pt>
                <c:pt idx="109">
                  <c:v>3500</c:v>
                </c:pt>
                <c:pt idx="110">
                  <c:v>3500</c:v>
                </c:pt>
                <c:pt idx="111">
                  <c:v>3500</c:v>
                </c:pt>
                <c:pt idx="112">
                  <c:v>3500</c:v>
                </c:pt>
                <c:pt idx="113">
                  <c:v>3500</c:v>
                </c:pt>
                <c:pt idx="114">
                  <c:v>3500</c:v>
                </c:pt>
                <c:pt idx="115">
                  <c:v>3500</c:v>
                </c:pt>
                <c:pt idx="116">
                  <c:v>3500</c:v>
                </c:pt>
                <c:pt idx="117">
                  <c:v>3500</c:v>
                </c:pt>
                <c:pt idx="118">
                  <c:v>3500</c:v>
                </c:pt>
                <c:pt idx="119">
                  <c:v>3500</c:v>
                </c:pt>
                <c:pt idx="120">
                  <c:v>3500</c:v>
                </c:pt>
                <c:pt idx="121">
                  <c:v>3500</c:v>
                </c:pt>
                <c:pt idx="122">
                  <c:v>3074.71630859375</c:v>
                </c:pt>
                <c:pt idx="123">
                  <c:v>3500</c:v>
                </c:pt>
                <c:pt idx="124">
                  <c:v>3500</c:v>
                </c:pt>
                <c:pt idx="125">
                  <c:v>3500</c:v>
                </c:pt>
                <c:pt idx="126">
                  <c:v>3500</c:v>
                </c:pt>
                <c:pt idx="127">
                  <c:v>1411.73742675781</c:v>
                </c:pt>
                <c:pt idx="128">
                  <c:v>1356.6243896484402</c:v>
                </c:pt>
                <c:pt idx="129">
                  <c:v>2071.4399414062505</c:v>
                </c:pt>
                <c:pt idx="130">
                  <c:v>1633.4458007812502</c:v>
                </c:pt>
                <c:pt idx="131">
                  <c:v>1861.35034179688</c:v>
                </c:pt>
                <c:pt idx="132">
                  <c:v>0</c:v>
                </c:pt>
                <c:pt idx="133">
                  <c:v>44.447856903076193</c:v>
                </c:pt>
                <c:pt idx="134">
                  <c:v>0</c:v>
                </c:pt>
                <c:pt idx="135">
                  <c:v>137.635498046875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35A-4035-BB37-3AF8DE8CD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2801360"/>
        <c:axId val="1462810096"/>
      </c:lineChart>
      <c:catAx>
        <c:axId val="1248986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984784"/>
        <c:crosses val="autoZero"/>
        <c:auto val="1"/>
        <c:lblAlgn val="ctr"/>
        <c:lblOffset val="100"/>
        <c:noMultiLvlLbl val="0"/>
      </c:catAx>
      <c:valAx>
        <c:axId val="1248984784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Relief to Constraint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986032"/>
        <c:crosses val="autoZero"/>
        <c:crossBetween val="between"/>
      </c:valAx>
      <c:valAx>
        <c:axId val="1462810096"/>
        <c:scaling>
          <c:orientation val="minMax"/>
          <c:max val="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Shadow</a:t>
                </a:r>
                <a:r>
                  <a:rPr lang="en-US" baseline="0"/>
                  <a:t> Price ($/MWh)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2801360"/>
        <c:crosses val="max"/>
        <c:crossBetween val="between"/>
      </c:valAx>
      <c:catAx>
        <c:axId val="1462801360"/>
        <c:scaling>
          <c:orientation val="minMax"/>
        </c:scaling>
        <c:delete val="1"/>
        <c:axPos val="b"/>
        <c:majorTickMark val="out"/>
        <c:minorTickMark val="none"/>
        <c:tickLblPos val="nextTo"/>
        <c:crossAx val="1462810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Questions on Early April Congestion in Central Texas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Dave Maggio	</a:t>
            </a:r>
          </a:p>
          <a:p>
            <a:r>
              <a:rPr lang="en-US" dirty="0">
                <a:solidFill>
                  <a:schemeClr val="tx2"/>
                </a:solidFill>
              </a:rPr>
              <a:t>Director, Market Design &amp; Analytics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Congestion Management Working Group (CMWG)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16, 2022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is an attempt to address a stakeholder question that was sent to the CMWG chair in April.</a:t>
            </a:r>
          </a:p>
          <a:p>
            <a:endParaRPr lang="en-US" dirty="0"/>
          </a:p>
          <a:p>
            <a:r>
              <a:rPr lang="en-US" dirty="0"/>
              <a:t>In early April, there were some elevated prices in Central Texas related to congestion and there was a desire to better understand what was happening.</a:t>
            </a:r>
          </a:p>
          <a:p>
            <a:endParaRPr lang="en-US" dirty="0"/>
          </a:p>
          <a:p>
            <a:r>
              <a:rPr lang="en-US" dirty="0"/>
              <a:t>Related to that was the question of how this congestion may have been impacted by Resource outages.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F8AA-5CC4-4457-A403-6227241D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 in Total Monthly Real-Time Congestion 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F6126-DE01-43DB-8189-7F69F3EC4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267325"/>
            <a:ext cx="8534400" cy="1057275"/>
          </a:xfrm>
        </p:spPr>
        <p:txBody>
          <a:bodyPr/>
          <a:lstStyle/>
          <a:p>
            <a:r>
              <a:rPr lang="en-US" sz="1800" dirty="0"/>
              <a:t>Real-time congestion rent was up in April ’22, as compared to previous periods, with the single biggest contributor being the WESTEX constraint at ~$88M.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20B3-515E-4DCE-A000-FCF75C006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15A644-8601-496E-B8DA-1385E435F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884788"/>
            <a:ext cx="7754205" cy="437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F717-B5B9-408E-B9A8-4EF2F5A9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Congestion Rent per Day for April ‘22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FD4D80C-5389-4D9B-B7BC-842A9C566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15435"/>
            <a:ext cx="7430559" cy="436141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86564-6DF6-43D1-A7B5-417925C49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5029B7E-9613-4765-8414-DA9377390074}"/>
              </a:ext>
            </a:extLst>
          </p:cNvPr>
          <p:cNvSpPr txBox="1">
            <a:spLocks/>
          </p:cNvSpPr>
          <p:nvPr/>
        </p:nvSpPr>
        <p:spPr>
          <a:xfrm>
            <a:off x="381000" y="5267325"/>
            <a:ext cx="8534400" cy="10572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A particular day of note for the month was April 5, 2022, with real-time congestion rent at $48M</a:t>
            </a:r>
          </a:p>
        </p:txBody>
      </p:sp>
    </p:spTree>
    <p:extLst>
      <p:ext uri="{BB962C8B-B14F-4D97-AF65-F5344CB8AC3E}">
        <p14:creationId xmlns:p14="http://schemas.microsoft.com/office/powerpoint/2010/main" val="404977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F8AA-5CC4-4457-A403-6227241D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5 Constraints per Zone for April ‘22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20B3-515E-4DCE-A000-FCF75C006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76D94-F5C0-4ECD-A09E-E40BE856D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97086"/>
            <a:ext cx="7792502" cy="48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62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7644B-4E7D-4C90-8F9A-2DDB0BAC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Impacting Central Texas on April 5,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DD102-9501-41F4-82F1-3BFA72FBE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/>
          <a:lstStyle/>
          <a:p>
            <a:r>
              <a:rPr lang="en-US" sz="1800" dirty="0"/>
              <a:t>The primary constraints impacting the Central Texas area on April 5, 2022, were:</a:t>
            </a:r>
          </a:p>
          <a:p>
            <a:pPr lvl="1"/>
            <a:r>
              <a:rPr lang="en-US" sz="1800" dirty="0"/>
              <a:t>DHUTHUT5: 1661__A</a:t>
            </a:r>
          </a:p>
          <a:p>
            <a:pPr lvl="2"/>
            <a:r>
              <a:rPr lang="en-US" sz="1600" dirty="0"/>
              <a:t>Loss of 345kV double-circuit between Hutto and Zorn/</a:t>
            </a:r>
            <a:r>
              <a:rPr lang="en-US" sz="1600" dirty="0" err="1"/>
              <a:t>Gilleland</a:t>
            </a:r>
            <a:r>
              <a:rPr lang="en-US" sz="1600" dirty="0"/>
              <a:t> Creek overloading the 138kV line between Round Rock and Round Rock Northeast</a:t>
            </a:r>
          </a:p>
          <a:p>
            <a:pPr lvl="2"/>
            <a:r>
              <a:rPr lang="en-US" sz="1600" dirty="0"/>
              <a:t>Real-time congestion rent of ~$9M </a:t>
            </a:r>
          </a:p>
          <a:p>
            <a:pPr lvl="1"/>
            <a:r>
              <a:rPr lang="en-US" sz="1800" dirty="0"/>
              <a:t>SGILTRI8: 211T147_1</a:t>
            </a:r>
          </a:p>
          <a:p>
            <a:pPr lvl="2"/>
            <a:r>
              <a:rPr lang="en-US" sz="1600" dirty="0"/>
              <a:t>Loss of 138kV line between </a:t>
            </a:r>
            <a:r>
              <a:rPr lang="en-US" sz="1600" dirty="0" err="1"/>
              <a:t>Techridge</a:t>
            </a:r>
            <a:r>
              <a:rPr lang="en-US" sz="1600" dirty="0"/>
              <a:t> and AEN </a:t>
            </a:r>
            <a:r>
              <a:rPr lang="en-US" sz="1600" dirty="0" err="1"/>
              <a:t>Gilleland</a:t>
            </a:r>
            <a:r>
              <a:rPr lang="en-US" sz="1600" dirty="0"/>
              <a:t> Creek overloading the 138kV line between McNeil and </a:t>
            </a:r>
            <a:r>
              <a:rPr lang="en-US" sz="1600" dirty="0" err="1"/>
              <a:t>Gilleland</a:t>
            </a:r>
            <a:r>
              <a:rPr lang="en-US" sz="1600" dirty="0"/>
              <a:t> Creek</a:t>
            </a:r>
          </a:p>
          <a:p>
            <a:pPr lvl="2"/>
            <a:r>
              <a:rPr lang="en-US" sz="1600" dirty="0"/>
              <a:t>Real-time congestion rent of ~$5.6M  </a:t>
            </a:r>
          </a:p>
          <a:p>
            <a:pPr lvl="1"/>
            <a:r>
              <a:rPr lang="en-US" sz="1800" dirty="0"/>
              <a:t>DCAGCI58: 255T279_1</a:t>
            </a:r>
          </a:p>
          <a:p>
            <a:pPr lvl="2"/>
            <a:r>
              <a:rPr lang="en-US" sz="1600" dirty="0"/>
              <a:t>Loss of 345kV line between Kendall and </a:t>
            </a:r>
            <a:r>
              <a:rPr lang="en-US" sz="1600" dirty="0" err="1"/>
              <a:t>Cagnon</a:t>
            </a:r>
            <a:r>
              <a:rPr lang="en-US" sz="1600" dirty="0"/>
              <a:t> and 138kV line between </a:t>
            </a:r>
            <a:r>
              <a:rPr lang="en-US" sz="1600" dirty="0" err="1"/>
              <a:t>Cico</a:t>
            </a:r>
            <a:r>
              <a:rPr lang="en-US" sz="1600" dirty="0"/>
              <a:t> and </a:t>
            </a:r>
            <a:r>
              <a:rPr lang="en-US" sz="1600" dirty="0" err="1"/>
              <a:t>Menger</a:t>
            </a:r>
            <a:r>
              <a:rPr lang="en-US" sz="1600" dirty="0"/>
              <a:t> Creek overloading the 138kV line between Pipe Creek and Medina Lake</a:t>
            </a:r>
          </a:p>
          <a:p>
            <a:pPr lvl="2"/>
            <a:r>
              <a:rPr lang="en-US" sz="1600" dirty="0"/>
              <a:t>Real-time congestion rent of ~$5M </a:t>
            </a:r>
          </a:p>
          <a:p>
            <a:r>
              <a:rPr lang="en-US" sz="1800" dirty="0"/>
              <a:t>Based on initial analysis, the first two constraints were impacted by transmission outages in the same area.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D6199-D14D-4B47-A1E1-F40C585D9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7644B-4E7D-4C90-8F9A-2DDB0BAC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Constraint Relief Available on April 5, 2022  - DHUTHUT5: 1661__A</a:t>
            </a:r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D6199-D14D-4B47-A1E1-F40C585D9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E0FEF06-C873-452D-A252-188FE7B2F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133907"/>
              </p:ext>
            </p:extLst>
          </p:nvPr>
        </p:nvGraphicFramePr>
        <p:xfrm>
          <a:off x="304800" y="1219200"/>
          <a:ext cx="8534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048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7644B-4E7D-4C90-8F9A-2DDB0BAC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Constraint Relief Available on April 5, 2022  - SGILTRI8: 211T147_1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D6199-D14D-4B47-A1E1-F40C585D9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F255EAC-9821-4348-B557-69F0212F6F9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534400" cy="470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24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7644B-4E7D-4C90-8F9A-2DDB0BAC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Constraint Relief Available on April 5, 2022  - DCAGCI58: 255T279_1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D6199-D14D-4B47-A1E1-F40C585D9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9709E9E-595B-4F2E-ACF2-25343107038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534400" cy="470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682673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443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Trend in Total Monthly Real-Time Congestion Rent</vt:lpstr>
      <vt:lpstr>Real-Time Congestion Rent per Day for April ‘22</vt:lpstr>
      <vt:lpstr>Top 5 Constraints per Zone for April ‘22 </vt:lpstr>
      <vt:lpstr>Constraints Impacting Central Texas on April 5, 2022</vt:lpstr>
      <vt:lpstr>Analysis of Constraint Relief Available on April 5, 2022  - DHUTHUT5: 1661__A   </vt:lpstr>
      <vt:lpstr>Analysis of Constraint Relief Available on April 5, 2022  - SGILTRI8: 211T147_1    </vt:lpstr>
      <vt:lpstr>Analysis of Constraint Relief Available on April 5, 2022  - DCAGCI58: 255T279_1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2017-02-27T16:27:57Z</dcterms:created>
  <dcterms:modified xsi:type="dcterms:W3CDTF">2022-05-13T18:11:09Z</dcterms:modified>
</cp:coreProperties>
</file>