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72" d="100"/>
          <a:sy n="72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(April</a:t>
            </a:r>
            <a:r>
              <a:rPr lang="en-US" altLang="zh-CN" sz="2400" b="1" dirty="0">
                <a:solidFill>
                  <a:schemeClr val="tx2"/>
                </a:solidFill>
              </a:rPr>
              <a:t> 2022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May 13,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3CC83-9E55-477D-9A12-7F31CE6AD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43" y="2144018"/>
            <a:ext cx="8318405" cy="30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2148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F52675-FE22-43BE-8239-4DFBCA1C4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156" y="2147439"/>
            <a:ext cx="7997687" cy="408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99993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CB8E02-2984-4FA1-9C75-23B5F20D60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67" y="2209800"/>
            <a:ext cx="79438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5066</TotalTime>
  <Words>404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DuBro, Jackson</cp:lastModifiedBy>
  <cp:revision>192</cp:revision>
  <cp:lastPrinted>2016-01-21T20:53:15Z</cp:lastPrinted>
  <dcterms:created xsi:type="dcterms:W3CDTF">2016-01-21T15:20:31Z</dcterms:created>
  <dcterms:modified xsi:type="dcterms:W3CDTF">2022-05-13T13:42:37Z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