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85" r:id="rId1"/>
    <p:sldMasterId id="2147483675" r:id="rId2"/>
  </p:sldMasterIdLst>
  <p:notesMasterIdLst>
    <p:notesMasterId r:id="rId7"/>
  </p:notesMasterIdLst>
  <p:handoutMasterIdLst>
    <p:handoutMasterId r:id="rId8"/>
  </p:handoutMasterIdLst>
  <p:sldIdLst>
    <p:sldId id="268" r:id="rId3"/>
    <p:sldId id="285" r:id="rId4"/>
    <p:sldId id="1127" r:id="rId5"/>
    <p:sldId id="1129" r:id="rId6"/>
  </p:sldIdLst>
  <p:sldSz cx="9144000" cy="6858000" type="screen4x3"/>
  <p:notesSz cx="6934200" cy="9232900"/>
  <p:defaultTextStyle>
    <a:defPPr>
      <a:defRPr lang="en-US"/>
    </a:defPPr>
    <a:lvl1pPr algn="l" rtl="0" eaLnBrk="0" fontAlgn="base" hangingPunct="0">
      <a:spcBef>
        <a:spcPct val="0"/>
      </a:spcBef>
      <a:spcAft>
        <a:spcPct val="0"/>
      </a:spcAft>
      <a:defRPr sz="1200" b="1" kern="1200">
        <a:solidFill>
          <a:schemeClr val="folHlink"/>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200" b="1" kern="1200">
        <a:solidFill>
          <a:schemeClr val="folHlink"/>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200" b="1" kern="1200">
        <a:solidFill>
          <a:schemeClr val="folHlink"/>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200" b="1" kern="1200">
        <a:solidFill>
          <a:schemeClr val="folHlink"/>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200" b="1" kern="1200">
        <a:solidFill>
          <a:schemeClr val="folHlink"/>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b="1" kern="1200">
        <a:solidFill>
          <a:schemeClr val="folHlink"/>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200" b="1" kern="1200">
        <a:solidFill>
          <a:schemeClr val="folHlink"/>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200" b="1" kern="1200">
        <a:solidFill>
          <a:schemeClr val="folHlink"/>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200" b="1" kern="1200">
        <a:solidFill>
          <a:schemeClr val="folHlink"/>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52">
          <p15:clr>
            <a:srgbClr val="A4A3A4"/>
          </p15:clr>
        </p15:guide>
        <p15:guide id="2" pos="576">
          <p15:clr>
            <a:srgbClr val="A4A3A4"/>
          </p15:clr>
        </p15:guide>
        <p15:guide id="3" pos="5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966"/>
  </p:normalViewPr>
  <p:slideViewPr>
    <p:cSldViewPr>
      <p:cViewPr varScale="1">
        <p:scale>
          <a:sx n="121" d="100"/>
          <a:sy n="121" d="100"/>
        </p:scale>
        <p:origin x="896" y="184"/>
      </p:cViewPr>
      <p:guideLst>
        <p:guide orient="horz" pos="1152"/>
        <p:guide pos="576"/>
        <p:guide pos="51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2" d="100"/>
          <a:sy n="72" d="100"/>
        </p:scale>
        <p:origin x="39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1FF3E1-BDD1-9E16-7D09-0A1A9CAF4A2D}"/>
              </a:ext>
            </a:extLst>
          </p:cNvPr>
          <p:cNvSpPr>
            <a:spLocks noGrp="1"/>
          </p:cNvSpPr>
          <p:nvPr>
            <p:ph type="hdr" sz="quarter"/>
          </p:nvPr>
        </p:nvSpPr>
        <p:spPr>
          <a:xfrm>
            <a:off x="0" y="0"/>
            <a:ext cx="3005138" cy="461963"/>
          </a:xfrm>
          <a:prstGeom prst="rect">
            <a:avLst/>
          </a:prstGeom>
        </p:spPr>
        <p:txBody>
          <a:bodyPr vert="horz" lIns="91440" tIns="45720" rIns="91440" bIns="45720" rtlCol="0"/>
          <a:lstStyle>
            <a:lvl1pPr algn="l" eaLnBrk="0" hangingPunct="0">
              <a:defRPr sz="1200">
                <a:latin typeface="Arial" pitchFamily="-110"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456CBE7-4FA0-8DE6-0E40-05C593D1C72D}"/>
              </a:ext>
            </a:extLst>
          </p:cNvPr>
          <p:cNvSpPr>
            <a:spLocks noGrp="1"/>
          </p:cNvSpPr>
          <p:nvPr>
            <p:ph type="dt" sz="quarter" idx="1"/>
          </p:nvPr>
        </p:nvSpPr>
        <p:spPr>
          <a:xfrm>
            <a:off x="3927475" y="0"/>
            <a:ext cx="3005138" cy="461963"/>
          </a:xfrm>
          <a:prstGeom prst="rect">
            <a:avLst/>
          </a:prstGeom>
        </p:spPr>
        <p:txBody>
          <a:bodyPr vert="horz" wrap="square" lIns="91440" tIns="45720" rIns="91440" bIns="45720" numCol="1" anchor="t" anchorCtr="0" compatLnSpc="1">
            <a:prstTxWarp prst="textNoShape">
              <a:avLst/>
            </a:prstTxWarp>
          </a:bodyPr>
          <a:lstStyle>
            <a:lvl1pPr algn="r" eaLnBrk="0" hangingPunct="0">
              <a:defRPr>
                <a:latin typeface="Arial" charset="0"/>
                <a:ea typeface="ＭＳ Ｐゴシック" charset="-128"/>
              </a:defRPr>
            </a:lvl1pPr>
          </a:lstStyle>
          <a:p>
            <a:pPr>
              <a:defRPr/>
            </a:pPr>
            <a:fld id="{8923776A-F748-0742-A806-01EC3635B565}" type="datetimeFigureOut">
              <a:rPr lang="en-US" altLang="x-none"/>
              <a:pPr>
                <a:defRPr/>
              </a:pPr>
              <a:t>5/10/22</a:t>
            </a:fld>
            <a:endParaRPr lang="en-US" altLang="x-none"/>
          </a:p>
        </p:txBody>
      </p:sp>
      <p:sp>
        <p:nvSpPr>
          <p:cNvPr id="4" name="Footer Placeholder 3">
            <a:extLst>
              <a:ext uri="{FF2B5EF4-FFF2-40B4-BE49-F238E27FC236}">
                <a16:creationId xmlns:a16="http://schemas.microsoft.com/office/drawing/2014/main" id="{CCDE49DC-464A-C475-C4D8-36FAA427594C}"/>
              </a:ext>
            </a:extLst>
          </p:cNvPr>
          <p:cNvSpPr>
            <a:spLocks noGrp="1"/>
          </p:cNvSpPr>
          <p:nvPr>
            <p:ph type="ftr" sz="quarter" idx="2"/>
          </p:nvPr>
        </p:nvSpPr>
        <p:spPr>
          <a:xfrm>
            <a:off x="0" y="8769350"/>
            <a:ext cx="3005138" cy="461963"/>
          </a:xfrm>
          <a:prstGeom prst="rect">
            <a:avLst/>
          </a:prstGeom>
        </p:spPr>
        <p:txBody>
          <a:bodyPr vert="horz" lIns="91440" tIns="45720" rIns="91440" bIns="45720" rtlCol="0" anchor="b"/>
          <a:lstStyle>
            <a:lvl1pPr algn="l" eaLnBrk="0" hangingPunct="0">
              <a:defRPr sz="1200">
                <a:latin typeface="Arial" pitchFamily="-110" charset="0"/>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506218B4-A96E-90DB-F52E-2D68351868A6}"/>
              </a:ext>
            </a:extLst>
          </p:cNvPr>
          <p:cNvSpPr>
            <a:spLocks noGrp="1"/>
          </p:cNvSpPr>
          <p:nvPr>
            <p:ph type="sldNum" sz="quarter" idx="3"/>
          </p:nvPr>
        </p:nvSpPr>
        <p:spPr>
          <a:xfrm>
            <a:off x="3927475" y="8769350"/>
            <a:ext cx="3005138" cy="461963"/>
          </a:xfrm>
          <a:prstGeom prst="rect">
            <a:avLst/>
          </a:prstGeom>
        </p:spPr>
        <p:txBody>
          <a:bodyPr vert="horz" wrap="square" lIns="91440" tIns="45720" rIns="91440" bIns="45720" numCol="1" anchor="b" anchorCtr="0" compatLnSpc="1">
            <a:prstTxWarp prst="textNoShape">
              <a:avLst/>
            </a:prstTxWarp>
          </a:bodyPr>
          <a:lstStyle>
            <a:lvl1pPr algn="r">
              <a:defRPr/>
            </a:lvl1pPr>
          </a:lstStyle>
          <a:p>
            <a:pPr>
              <a:defRPr/>
            </a:pPr>
            <a:fld id="{51A7C80C-8CCB-A947-A86F-2A89C50B3186}" type="slidenum">
              <a:rPr lang="en-US" altLang="en-OC"/>
              <a:pPr>
                <a:defRPr/>
              </a:pPr>
              <a:t>‹#›</a:t>
            </a:fld>
            <a:endParaRPr lang="en-US" altLang="en-OC"/>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2BB755-86F5-7BFA-6F6F-1AE9F0CD54FE}"/>
              </a:ext>
            </a:extLst>
          </p:cNvPr>
          <p:cNvSpPr>
            <a:spLocks noGrp="1"/>
          </p:cNvSpPr>
          <p:nvPr>
            <p:ph type="hdr" sz="quarter"/>
          </p:nvPr>
        </p:nvSpPr>
        <p:spPr>
          <a:xfrm>
            <a:off x="0" y="0"/>
            <a:ext cx="3005138" cy="461963"/>
          </a:xfrm>
          <a:prstGeom prst="rect">
            <a:avLst/>
          </a:prstGeom>
        </p:spPr>
        <p:txBody>
          <a:bodyPr vert="horz" lIns="91440" tIns="45720" rIns="91440" bIns="45720" rtlCol="0"/>
          <a:lstStyle>
            <a:lvl1pPr algn="l" eaLnBrk="0" hangingPunct="0">
              <a:defRPr sz="1200">
                <a:latin typeface="Arial" pitchFamily="-110"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748150FB-CDDF-6D8F-86DA-67DD2E71E227}"/>
              </a:ext>
            </a:extLst>
          </p:cNvPr>
          <p:cNvSpPr>
            <a:spLocks noGrp="1"/>
          </p:cNvSpPr>
          <p:nvPr>
            <p:ph type="dt" idx="1"/>
          </p:nvPr>
        </p:nvSpPr>
        <p:spPr>
          <a:xfrm>
            <a:off x="3927475" y="0"/>
            <a:ext cx="3005138" cy="461963"/>
          </a:xfrm>
          <a:prstGeom prst="rect">
            <a:avLst/>
          </a:prstGeom>
        </p:spPr>
        <p:txBody>
          <a:bodyPr vert="horz" wrap="square" lIns="91440" tIns="45720" rIns="91440" bIns="45720" numCol="1" anchor="t" anchorCtr="0" compatLnSpc="1">
            <a:prstTxWarp prst="textNoShape">
              <a:avLst/>
            </a:prstTxWarp>
          </a:bodyPr>
          <a:lstStyle>
            <a:lvl1pPr algn="r" eaLnBrk="0" hangingPunct="0">
              <a:defRPr>
                <a:latin typeface="Arial" charset="0"/>
                <a:ea typeface="ＭＳ Ｐゴシック" charset="-128"/>
              </a:defRPr>
            </a:lvl1pPr>
          </a:lstStyle>
          <a:p>
            <a:pPr>
              <a:defRPr/>
            </a:pPr>
            <a:fld id="{03D534AD-3552-5649-BDDD-7395CEF8386D}" type="datetimeFigureOut">
              <a:rPr lang="en-US" altLang="x-none"/>
              <a:pPr>
                <a:defRPr/>
              </a:pPr>
              <a:t>5/10/22</a:t>
            </a:fld>
            <a:endParaRPr lang="en-US" altLang="x-none"/>
          </a:p>
        </p:txBody>
      </p:sp>
      <p:sp>
        <p:nvSpPr>
          <p:cNvPr id="4" name="Slide Image Placeholder 3">
            <a:extLst>
              <a:ext uri="{FF2B5EF4-FFF2-40B4-BE49-F238E27FC236}">
                <a16:creationId xmlns:a16="http://schemas.microsoft.com/office/drawing/2014/main" id="{64093D36-23B2-2E25-CDBC-2C2401EF629F}"/>
              </a:ext>
            </a:extLst>
          </p:cNvPr>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4598EC3-A0AA-2262-71AE-3C840D0740CA}"/>
              </a:ext>
            </a:extLst>
          </p:cNvPr>
          <p:cNvSpPr>
            <a:spLocks noGrp="1"/>
          </p:cNvSpPr>
          <p:nvPr>
            <p:ph type="body" sz="quarter" idx="3"/>
          </p:nvPr>
        </p:nvSpPr>
        <p:spPr>
          <a:xfrm>
            <a:off x="693738" y="4386263"/>
            <a:ext cx="5546725" cy="41544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88C96E1-E581-C8AC-DC70-4B27F06A9A47}"/>
              </a:ext>
            </a:extLst>
          </p:cNvPr>
          <p:cNvSpPr>
            <a:spLocks noGrp="1"/>
          </p:cNvSpPr>
          <p:nvPr>
            <p:ph type="ftr" sz="quarter" idx="4"/>
          </p:nvPr>
        </p:nvSpPr>
        <p:spPr>
          <a:xfrm>
            <a:off x="0" y="8769350"/>
            <a:ext cx="3005138" cy="461963"/>
          </a:xfrm>
          <a:prstGeom prst="rect">
            <a:avLst/>
          </a:prstGeom>
        </p:spPr>
        <p:txBody>
          <a:bodyPr vert="horz" lIns="91440" tIns="45720" rIns="91440" bIns="45720" rtlCol="0" anchor="b"/>
          <a:lstStyle>
            <a:lvl1pPr algn="l" eaLnBrk="0" hangingPunct="0">
              <a:defRPr sz="1200">
                <a:latin typeface="Arial" pitchFamily="-110" charset="0"/>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0A3313C6-77BD-361C-F49B-04FA1CBFEAB0}"/>
              </a:ext>
            </a:extLst>
          </p:cNvPr>
          <p:cNvSpPr>
            <a:spLocks noGrp="1"/>
          </p:cNvSpPr>
          <p:nvPr>
            <p:ph type="sldNum" sz="quarter" idx="5"/>
          </p:nvPr>
        </p:nvSpPr>
        <p:spPr>
          <a:xfrm>
            <a:off x="3927475" y="8769350"/>
            <a:ext cx="3005138" cy="461963"/>
          </a:xfrm>
          <a:prstGeom prst="rect">
            <a:avLst/>
          </a:prstGeom>
        </p:spPr>
        <p:txBody>
          <a:bodyPr vert="horz" wrap="square" lIns="91440" tIns="45720" rIns="91440" bIns="45720" numCol="1" anchor="b" anchorCtr="0" compatLnSpc="1">
            <a:prstTxWarp prst="textNoShape">
              <a:avLst/>
            </a:prstTxWarp>
          </a:bodyPr>
          <a:lstStyle>
            <a:lvl1pPr algn="r">
              <a:defRPr/>
            </a:lvl1pPr>
          </a:lstStyle>
          <a:p>
            <a:pPr>
              <a:defRPr/>
            </a:pPr>
            <a:fld id="{F6920C9E-C7EF-1C40-ADB2-F7E5FEDB4CC0}" type="slidenum">
              <a:rPr lang="en-US" altLang="en-OC"/>
              <a:pPr>
                <a:defRPr/>
              </a:pPr>
              <a:t>‹#›</a:t>
            </a:fld>
            <a:endParaRPr lang="en-US" altLang="en-OC"/>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D9ED81CC-187A-97B3-0A54-0A5E4E12504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D980EB7B-0985-DA26-3BE4-1C10333BC5A9}"/>
              </a:ext>
            </a:extLst>
          </p:cNvPr>
          <p:cNvSpPr>
            <a:spLocks noGrp="1" noChangeArrowheads="1"/>
          </p:cNvSpPr>
          <p:nvPr>
            <p:ph type="body" idx="1"/>
          </p:nvPr>
        </p:nvSpPr>
        <p:spPr>
          <a:ln/>
        </p:spPr>
        <p:txBody>
          <a:bodyPr/>
          <a:lstStyle/>
          <a:p>
            <a:pPr defTabSz="549372">
              <a:defRPr/>
            </a:pPr>
            <a:endParaRPr lang="en-US" sz="1442" dirty="0">
              <a:latin typeface="Helvetica Neue" pitchFamily="31" charset="0"/>
              <a:ea typeface="ＭＳ Ｐゴシック" pitchFamily="31" charset="-128"/>
              <a:cs typeface="ＭＳ Ｐゴシック" pitchFamily="3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a:extLst>
              <a:ext uri="{FF2B5EF4-FFF2-40B4-BE49-F238E27FC236}">
                <a16:creationId xmlns:a16="http://schemas.microsoft.com/office/drawing/2014/main" id="{9077CA91-460C-9529-E446-D5FF256311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a:extLst>
              <a:ext uri="{FF2B5EF4-FFF2-40B4-BE49-F238E27FC236}">
                <a16:creationId xmlns:a16="http://schemas.microsoft.com/office/drawing/2014/main" id="{E6ADC098-1C08-57F0-B9EA-20B7C59FF3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8195" name="Slide Number Placeholder 3">
            <a:extLst>
              <a:ext uri="{FF2B5EF4-FFF2-40B4-BE49-F238E27FC236}">
                <a16:creationId xmlns:a16="http://schemas.microsoft.com/office/drawing/2014/main" id="{D3DC8312-9577-21C6-2734-786AEEF834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fld id="{B7324C9F-099D-724E-9FA3-276806FF3B0C}" type="slidenum">
              <a:rPr lang="en-US" altLang="en-US" smtClean="0"/>
              <a:pPr/>
              <a:t>1</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A59C04B5-3BA8-9E5F-C581-5D6DA10E709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4BF0A61-ECD8-BC92-8493-C9FC2E9C71B8}"/>
              </a:ext>
            </a:extLst>
          </p:cNvPr>
          <p:cNvSpPr>
            <a:spLocks noGrp="1"/>
          </p:cNvSpPr>
          <p:nvPr>
            <p:ph type="body" idx="1"/>
          </p:nvPr>
        </p:nvSpPr>
        <p:spPr/>
        <p:txBody>
          <a:bodyPr/>
          <a:lstStyle/>
          <a:p>
            <a:pPr defTabSz="549372">
              <a:defRPr/>
            </a:pPr>
            <a:endParaRPr lang="en-US" sz="1442" dirty="0"/>
          </a:p>
        </p:txBody>
      </p:sp>
      <p:sp>
        <p:nvSpPr>
          <p:cNvPr id="10243" name="Slide Number Placeholder 3">
            <a:extLst>
              <a:ext uri="{FF2B5EF4-FFF2-40B4-BE49-F238E27FC236}">
                <a16:creationId xmlns:a16="http://schemas.microsoft.com/office/drawing/2014/main" id="{01280B97-C7D5-83ED-ADDB-45A0FEA1A06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fld id="{D455D604-14A6-D147-8729-6A3230865FF8}" type="slidenum">
              <a:rPr lang="en-US" altLang="en-US" smtClean="0"/>
              <a:pPr/>
              <a:t>2</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9C23EB94-1A14-5E8C-3331-FACA619A645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2DF6FF2-E7A7-764A-94ED-38304B68C717}"/>
              </a:ext>
            </a:extLst>
          </p:cNvPr>
          <p:cNvSpPr>
            <a:spLocks noGrp="1"/>
          </p:cNvSpPr>
          <p:nvPr>
            <p:ph type="body" idx="1"/>
          </p:nvPr>
        </p:nvSpPr>
        <p:spPr/>
        <p:txBody>
          <a:bodyPr/>
          <a:lstStyle/>
          <a:p>
            <a:pPr defTabSz="549372">
              <a:defRPr/>
            </a:pPr>
            <a:endParaRPr lang="en-US" sz="1442" dirty="0"/>
          </a:p>
        </p:txBody>
      </p:sp>
      <p:sp>
        <p:nvSpPr>
          <p:cNvPr id="16387" name="Slide Number Placeholder 3">
            <a:extLst>
              <a:ext uri="{FF2B5EF4-FFF2-40B4-BE49-F238E27FC236}">
                <a16:creationId xmlns:a16="http://schemas.microsoft.com/office/drawing/2014/main" id="{7C1065F6-C052-8E78-B35A-2A0A8BDDFB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fld id="{B30F5DA9-46B6-8D49-8C94-97A1AFB5817B}" type="slidenum">
              <a:rPr lang="en-US" altLang="en-US" smtClean="0"/>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884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Placeholder 14"/>
          <p:cNvSpPr>
            <a:spLocks noGrp="1"/>
          </p:cNvSpPr>
          <p:nvPr>
            <p:ph type="title"/>
          </p:nvPr>
        </p:nvSpPr>
        <p:spPr>
          <a:xfrm>
            <a:off x="685800" y="228600"/>
            <a:ext cx="8229600" cy="304800"/>
          </a:xfrm>
          <a:prstGeom prst="rect">
            <a:avLst/>
          </a:prstGeom>
        </p:spPr>
        <p:txBody>
          <a:bodyPr vert="horz" lIns="91440" tIns="45720" rIns="91440" bIns="45720" rtlCol="0" anchor="ctr">
            <a:noAutofit/>
          </a:bodyPr>
          <a:lstStyle/>
          <a:p>
            <a:r>
              <a:rPr lang="en-US" dirty="0"/>
              <a:t>Click to edit Master title style</a:t>
            </a:r>
          </a:p>
        </p:txBody>
      </p:sp>
    </p:spTree>
    <p:extLst>
      <p:ext uri="{BB962C8B-B14F-4D97-AF65-F5344CB8AC3E}">
        <p14:creationId xmlns:p14="http://schemas.microsoft.com/office/powerpoint/2010/main" val="32477968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sp>
        <p:nvSpPr>
          <p:cNvPr id="1026" name="Rectangle 13">
            <a:extLst>
              <a:ext uri="{FF2B5EF4-FFF2-40B4-BE49-F238E27FC236}">
                <a16:creationId xmlns:a16="http://schemas.microsoft.com/office/drawing/2014/main" id="{31FD4393-6C09-2381-D9DD-3209A1E77288}"/>
              </a:ext>
            </a:extLst>
          </p:cNvPr>
          <p:cNvSpPr>
            <a:spLocks noChangeArrowheads="1"/>
          </p:cNvSpPr>
          <p:nvPr/>
        </p:nvSpPr>
        <p:spPr bwMode="auto">
          <a:xfrm flipV="1">
            <a:off x="0" y="762000"/>
            <a:ext cx="9144000" cy="46038"/>
          </a:xfrm>
          <a:prstGeom prst="rect">
            <a:avLst/>
          </a:prstGeom>
          <a:solidFill>
            <a:srgbClr val="3F78C0"/>
          </a:solidFill>
          <a:ln w="12700">
            <a:solidFill>
              <a:schemeClr val="bg2"/>
            </a:solidFill>
            <a:round/>
            <a:headEnd/>
            <a:tailEnd/>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lgn="ctr">
              <a:defRPr/>
            </a:pPr>
            <a:endParaRPr lang="x-none" altLang="x-none"/>
          </a:p>
        </p:txBody>
      </p:sp>
      <p:sp>
        <p:nvSpPr>
          <p:cNvPr id="1027" name="Line 15">
            <a:extLst>
              <a:ext uri="{FF2B5EF4-FFF2-40B4-BE49-F238E27FC236}">
                <a16:creationId xmlns:a16="http://schemas.microsoft.com/office/drawing/2014/main" id="{DBE4F1D3-C648-5FBD-E884-2BC7D25A4BB5}"/>
              </a:ext>
            </a:extLst>
          </p:cNvPr>
          <p:cNvSpPr>
            <a:spLocks noChangeShapeType="1"/>
          </p:cNvSpPr>
          <p:nvPr/>
        </p:nvSpPr>
        <p:spPr bwMode="auto">
          <a:xfrm flipV="1">
            <a:off x="0" y="831850"/>
            <a:ext cx="914400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lIns="0" tIns="0" rIns="0" bIns="0" anchor="ctr">
            <a:spAutoFit/>
          </a:bodyPr>
          <a:lstStyle/>
          <a:p>
            <a:endParaRPr lang="en-OC"/>
          </a:p>
        </p:txBody>
      </p:sp>
      <p:sp>
        <p:nvSpPr>
          <p:cNvPr id="1028" name="Rectangle 13">
            <a:extLst>
              <a:ext uri="{FF2B5EF4-FFF2-40B4-BE49-F238E27FC236}">
                <a16:creationId xmlns:a16="http://schemas.microsoft.com/office/drawing/2014/main" id="{933E5AD7-2843-09C6-256C-8F3A24CBA725}"/>
              </a:ext>
            </a:extLst>
          </p:cNvPr>
          <p:cNvSpPr>
            <a:spLocks noChangeArrowheads="1"/>
          </p:cNvSpPr>
          <p:nvPr/>
        </p:nvSpPr>
        <p:spPr bwMode="auto">
          <a:xfrm flipV="1">
            <a:off x="0" y="806450"/>
            <a:ext cx="9144000" cy="46038"/>
          </a:xfrm>
          <a:prstGeom prst="rect">
            <a:avLst/>
          </a:prstGeom>
          <a:solidFill>
            <a:schemeClr val="accent2"/>
          </a:solidFill>
          <a:ln w="12700">
            <a:solidFill>
              <a:schemeClr val="bg2"/>
            </a:solidFill>
            <a:round/>
            <a:headEnd/>
            <a:tailEnd/>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lgn="ctr">
              <a:defRPr/>
            </a:pPr>
            <a:endParaRPr lang="x-none" altLang="x-none"/>
          </a:p>
        </p:txBody>
      </p:sp>
      <p:pic>
        <p:nvPicPr>
          <p:cNvPr id="1029" name="Picture 7" descr="fullcolor_small.pdf">
            <a:extLst>
              <a:ext uri="{FF2B5EF4-FFF2-40B4-BE49-F238E27FC236}">
                <a16:creationId xmlns:a16="http://schemas.microsoft.com/office/drawing/2014/main" id="{741E41AC-370D-39A3-BB92-4EC7DD4F4CE9}"/>
              </a:ext>
            </a:extLst>
          </p:cNvPr>
          <p:cNvPicPr>
            <a:picLocks noChangeAspect="1"/>
          </p:cNvPicPr>
          <p:nvPr userDrawn="1"/>
        </p:nvPicPr>
        <p:blipFill>
          <a:blip r:embed="rId3">
            <a:extLst>
              <a:ext uri="{28A0092B-C50C-407E-A947-70E740481C1C}">
                <a14:useLocalDpi xmlns:a14="http://schemas.microsoft.com/office/drawing/2010/main" val="0"/>
              </a:ext>
            </a:extLst>
          </a:blip>
          <a:srcRect l="8696" t="27885" r="4349" b="26462"/>
          <a:stretch>
            <a:fillRect/>
          </a:stretch>
        </p:blipFill>
        <p:spPr bwMode="auto">
          <a:xfrm>
            <a:off x="0" y="152400"/>
            <a:ext cx="228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86" r:id="rId1"/>
  </p:sldLayoutIdLst>
  <p:txStyles>
    <p:titleStyle>
      <a:lvl1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pitchFamily="-111" charset="-128"/>
        </a:defRPr>
      </a:lvl1pPr>
      <a:lvl2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2pPr>
      <a:lvl3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3pPr>
      <a:lvl4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4pPr>
      <a:lvl5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5pPr>
      <a:lvl6pPr marL="457200" algn="l" rtl="0" eaLnBrk="1" fontAlgn="base" hangingPunct="1">
        <a:lnSpc>
          <a:spcPct val="90000"/>
        </a:lnSpc>
        <a:spcBef>
          <a:spcPct val="0"/>
        </a:spcBef>
        <a:spcAft>
          <a:spcPct val="0"/>
        </a:spcAft>
        <a:defRPr sz="2200">
          <a:solidFill>
            <a:schemeClr val="tx1"/>
          </a:solidFill>
          <a:latin typeface="Arial Narrow" pitchFamily="-111" charset="0"/>
        </a:defRPr>
      </a:lvl6pPr>
      <a:lvl7pPr marL="914400" algn="l" rtl="0" eaLnBrk="1" fontAlgn="base" hangingPunct="1">
        <a:lnSpc>
          <a:spcPct val="90000"/>
        </a:lnSpc>
        <a:spcBef>
          <a:spcPct val="0"/>
        </a:spcBef>
        <a:spcAft>
          <a:spcPct val="0"/>
        </a:spcAft>
        <a:defRPr sz="2200">
          <a:solidFill>
            <a:schemeClr val="tx1"/>
          </a:solidFill>
          <a:latin typeface="Arial Narrow" pitchFamily="-111" charset="0"/>
        </a:defRPr>
      </a:lvl7pPr>
      <a:lvl8pPr marL="1371600" algn="l" rtl="0" eaLnBrk="1" fontAlgn="base" hangingPunct="1">
        <a:lnSpc>
          <a:spcPct val="90000"/>
        </a:lnSpc>
        <a:spcBef>
          <a:spcPct val="0"/>
        </a:spcBef>
        <a:spcAft>
          <a:spcPct val="0"/>
        </a:spcAft>
        <a:defRPr sz="2200">
          <a:solidFill>
            <a:schemeClr val="tx1"/>
          </a:solidFill>
          <a:latin typeface="Arial Narrow" pitchFamily="-111" charset="0"/>
        </a:defRPr>
      </a:lvl8pPr>
      <a:lvl9pPr marL="1828800" algn="l" rtl="0" eaLnBrk="1" fontAlgn="base" hangingPunct="1">
        <a:lnSpc>
          <a:spcPct val="90000"/>
        </a:lnSpc>
        <a:spcBef>
          <a:spcPct val="0"/>
        </a:spcBef>
        <a:spcAft>
          <a:spcPct val="0"/>
        </a:spcAft>
        <a:defRPr sz="2200">
          <a:solidFill>
            <a:schemeClr val="tx1"/>
          </a:solidFill>
          <a:latin typeface="Arial Narrow" pitchFamily="-11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11"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1"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1"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1"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sp>
        <p:nvSpPr>
          <p:cNvPr id="2050" name="Rectangle 13">
            <a:extLst>
              <a:ext uri="{FF2B5EF4-FFF2-40B4-BE49-F238E27FC236}">
                <a16:creationId xmlns:a16="http://schemas.microsoft.com/office/drawing/2014/main" id="{BF0D159C-FDD2-1F9D-DE36-52C854463622}"/>
              </a:ext>
            </a:extLst>
          </p:cNvPr>
          <p:cNvSpPr>
            <a:spLocks noChangeArrowheads="1"/>
          </p:cNvSpPr>
          <p:nvPr/>
        </p:nvSpPr>
        <p:spPr bwMode="auto">
          <a:xfrm flipV="1">
            <a:off x="0" y="762000"/>
            <a:ext cx="9144000" cy="46038"/>
          </a:xfrm>
          <a:prstGeom prst="rect">
            <a:avLst/>
          </a:prstGeom>
          <a:solidFill>
            <a:srgbClr val="3F78C0"/>
          </a:solidFill>
          <a:ln w="12700">
            <a:solidFill>
              <a:schemeClr val="bg2"/>
            </a:solidFill>
            <a:round/>
            <a:headEnd/>
            <a:tailEnd/>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lgn="ctr">
              <a:defRPr/>
            </a:pPr>
            <a:endParaRPr lang="x-none" altLang="x-none"/>
          </a:p>
        </p:txBody>
      </p:sp>
      <p:sp>
        <p:nvSpPr>
          <p:cNvPr id="2051" name="Line 15">
            <a:extLst>
              <a:ext uri="{FF2B5EF4-FFF2-40B4-BE49-F238E27FC236}">
                <a16:creationId xmlns:a16="http://schemas.microsoft.com/office/drawing/2014/main" id="{25C1B8B0-417C-D3AD-A4AF-477FF5A4DB9E}"/>
              </a:ext>
            </a:extLst>
          </p:cNvPr>
          <p:cNvSpPr>
            <a:spLocks noChangeShapeType="1"/>
          </p:cNvSpPr>
          <p:nvPr/>
        </p:nvSpPr>
        <p:spPr bwMode="auto">
          <a:xfrm flipV="1">
            <a:off x="0" y="831850"/>
            <a:ext cx="914400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lIns="0" tIns="0" rIns="0" bIns="0" anchor="ctr">
            <a:spAutoFit/>
          </a:bodyPr>
          <a:lstStyle/>
          <a:p>
            <a:endParaRPr lang="en-OC"/>
          </a:p>
        </p:txBody>
      </p:sp>
      <p:sp>
        <p:nvSpPr>
          <p:cNvPr id="2052" name="Rectangle 13">
            <a:extLst>
              <a:ext uri="{FF2B5EF4-FFF2-40B4-BE49-F238E27FC236}">
                <a16:creationId xmlns:a16="http://schemas.microsoft.com/office/drawing/2014/main" id="{97DB9986-72A0-20B7-4BE8-3FEF704139D2}"/>
              </a:ext>
            </a:extLst>
          </p:cNvPr>
          <p:cNvSpPr>
            <a:spLocks noChangeArrowheads="1"/>
          </p:cNvSpPr>
          <p:nvPr/>
        </p:nvSpPr>
        <p:spPr bwMode="auto">
          <a:xfrm flipV="1">
            <a:off x="0" y="806450"/>
            <a:ext cx="9144000" cy="46038"/>
          </a:xfrm>
          <a:prstGeom prst="rect">
            <a:avLst/>
          </a:prstGeom>
          <a:solidFill>
            <a:schemeClr val="accent2"/>
          </a:solidFill>
          <a:ln w="12700">
            <a:solidFill>
              <a:schemeClr val="bg2"/>
            </a:solidFill>
            <a:round/>
            <a:headEnd/>
            <a:tailEnd/>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lgn="ctr">
              <a:defRPr/>
            </a:pPr>
            <a:endParaRPr lang="x-none" altLang="x-none"/>
          </a:p>
        </p:txBody>
      </p:sp>
      <p:sp>
        <p:nvSpPr>
          <p:cNvPr id="2053" name="Rectangle 13">
            <a:extLst>
              <a:ext uri="{FF2B5EF4-FFF2-40B4-BE49-F238E27FC236}">
                <a16:creationId xmlns:a16="http://schemas.microsoft.com/office/drawing/2014/main" id="{4E8036F7-D4E1-A6BC-3D8C-96AAF070AD44}"/>
              </a:ext>
            </a:extLst>
          </p:cNvPr>
          <p:cNvSpPr>
            <a:spLocks noChangeArrowheads="1"/>
          </p:cNvSpPr>
          <p:nvPr userDrawn="1"/>
        </p:nvSpPr>
        <p:spPr bwMode="auto">
          <a:xfrm flipV="1">
            <a:off x="0" y="762000"/>
            <a:ext cx="9144000" cy="46038"/>
          </a:xfrm>
          <a:prstGeom prst="rect">
            <a:avLst/>
          </a:prstGeom>
          <a:solidFill>
            <a:srgbClr val="3F78C0"/>
          </a:solidFill>
          <a:ln w="12700">
            <a:solidFill>
              <a:schemeClr val="bg2"/>
            </a:solidFill>
            <a:round/>
            <a:headEnd/>
            <a:tailEnd/>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lgn="ctr">
              <a:defRPr/>
            </a:pPr>
            <a:endParaRPr lang="x-none" altLang="x-none"/>
          </a:p>
        </p:txBody>
      </p:sp>
      <p:sp>
        <p:nvSpPr>
          <p:cNvPr id="2054" name="Line 15">
            <a:extLst>
              <a:ext uri="{FF2B5EF4-FFF2-40B4-BE49-F238E27FC236}">
                <a16:creationId xmlns:a16="http://schemas.microsoft.com/office/drawing/2014/main" id="{48B0DA32-3BA3-71CB-02C9-1C3A00162BEF}"/>
              </a:ext>
            </a:extLst>
          </p:cNvPr>
          <p:cNvSpPr>
            <a:spLocks noChangeShapeType="1"/>
          </p:cNvSpPr>
          <p:nvPr userDrawn="1"/>
        </p:nvSpPr>
        <p:spPr bwMode="auto">
          <a:xfrm flipV="1">
            <a:off x="0" y="831850"/>
            <a:ext cx="914400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lIns="0" tIns="0" rIns="0" bIns="0" anchor="ctr">
            <a:spAutoFit/>
          </a:bodyPr>
          <a:lstStyle/>
          <a:p>
            <a:endParaRPr lang="en-OC"/>
          </a:p>
        </p:txBody>
      </p:sp>
      <p:sp>
        <p:nvSpPr>
          <p:cNvPr id="2055" name="Rectangle 13">
            <a:extLst>
              <a:ext uri="{FF2B5EF4-FFF2-40B4-BE49-F238E27FC236}">
                <a16:creationId xmlns:a16="http://schemas.microsoft.com/office/drawing/2014/main" id="{2E6DF9A7-93E6-1E18-ACCA-E85EDD1AEFF7}"/>
              </a:ext>
            </a:extLst>
          </p:cNvPr>
          <p:cNvSpPr>
            <a:spLocks noChangeArrowheads="1"/>
          </p:cNvSpPr>
          <p:nvPr userDrawn="1"/>
        </p:nvSpPr>
        <p:spPr bwMode="auto">
          <a:xfrm flipV="1">
            <a:off x="0" y="806450"/>
            <a:ext cx="9144000" cy="46038"/>
          </a:xfrm>
          <a:prstGeom prst="rect">
            <a:avLst/>
          </a:prstGeom>
          <a:solidFill>
            <a:schemeClr val="accent2"/>
          </a:solidFill>
          <a:ln w="12700">
            <a:solidFill>
              <a:schemeClr val="bg2"/>
            </a:solidFill>
            <a:round/>
            <a:headEnd/>
            <a:tailEnd/>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lgn="ctr">
              <a:defRPr/>
            </a:pPr>
            <a:endParaRPr lang="x-none" altLang="x-none"/>
          </a:p>
        </p:txBody>
      </p:sp>
      <p:sp>
        <p:nvSpPr>
          <p:cNvPr id="2056" name="Rectangle 5">
            <a:extLst>
              <a:ext uri="{FF2B5EF4-FFF2-40B4-BE49-F238E27FC236}">
                <a16:creationId xmlns:a16="http://schemas.microsoft.com/office/drawing/2014/main" id="{A5C43AF8-1686-B799-81AD-41FB1D8FF848}"/>
              </a:ext>
            </a:extLst>
          </p:cNvPr>
          <p:cNvSpPr>
            <a:spLocks noChangeArrowheads="1"/>
          </p:cNvSpPr>
          <p:nvPr userDrawn="1"/>
        </p:nvSpPr>
        <p:spPr bwMode="auto">
          <a:xfrm>
            <a:off x="8686800" y="6629400"/>
            <a:ext cx="361950" cy="152400"/>
          </a:xfrm>
          <a:prstGeom prst="rect">
            <a:avLst/>
          </a:prstGeom>
          <a:noFill/>
          <a:ln>
            <a:noFill/>
          </a:ln>
        </p:spPr>
        <p:txBody>
          <a:bodyPr wrap="none" lIns="0" tIns="0" rIns="0" bIns="0"/>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pPr algn="r">
              <a:defRPr/>
            </a:pPr>
            <a:fld id="{E3679E8D-5941-D342-A2C1-D197CEA22D88}" type="slidenum">
              <a:rPr lang="en-US" altLang="en-OC" sz="900" smtClean="0">
                <a:solidFill>
                  <a:schemeClr val="tx1"/>
                </a:solidFill>
                <a:latin typeface="Verdana" panose="020B0604030504040204" pitchFamily="34" charset="0"/>
              </a:rPr>
              <a:pPr algn="r">
                <a:defRPr/>
              </a:pPr>
              <a:t>‹#›</a:t>
            </a:fld>
            <a:endParaRPr lang="en-US" altLang="en-OC" sz="900">
              <a:solidFill>
                <a:schemeClr val="tx1"/>
              </a:solidFill>
              <a:latin typeface="Verdana" panose="020B0604030504040204" pitchFamily="34" charset="0"/>
            </a:endParaRPr>
          </a:p>
        </p:txBody>
      </p:sp>
      <p:sp>
        <p:nvSpPr>
          <p:cNvPr id="2057" name="Text Box 10">
            <a:extLst>
              <a:ext uri="{FF2B5EF4-FFF2-40B4-BE49-F238E27FC236}">
                <a16:creationId xmlns:a16="http://schemas.microsoft.com/office/drawing/2014/main" id="{1628D213-152F-0034-57DC-D88A375932E8}"/>
              </a:ext>
            </a:extLst>
          </p:cNvPr>
          <p:cNvSpPr txBox="1">
            <a:spLocks noChangeArrowheads="1"/>
          </p:cNvSpPr>
          <p:nvPr userDrawn="1"/>
        </p:nvSpPr>
        <p:spPr bwMode="auto">
          <a:xfrm>
            <a:off x="4495800" y="6623050"/>
            <a:ext cx="3581400" cy="139700"/>
          </a:xfrm>
          <a:prstGeom prst="rect">
            <a:avLst/>
          </a:prstGeom>
          <a:noFill/>
          <a:ln>
            <a:noFill/>
          </a:ln>
        </p:spPr>
        <p:txBody>
          <a:bodyPr lIns="0" tIns="0" rIns="0" bIns="0" anchor="ctr">
            <a:spAutoFit/>
          </a:bodyPr>
          <a:lstStyle>
            <a:lvl1pPr eaLnBrk="0" hangingPunct="0">
              <a:defRPr sz="1200" b="1">
                <a:solidFill>
                  <a:schemeClr val="folHlink"/>
                </a:solidFill>
                <a:latin typeface="Arial" charset="0"/>
                <a:ea typeface="ＭＳ Ｐゴシック" charset="-128"/>
              </a:defRPr>
            </a:lvl1pPr>
            <a:lvl2pPr marL="742950" indent="-285750" eaLnBrk="0" hangingPunct="0">
              <a:defRPr sz="1200" b="1">
                <a:solidFill>
                  <a:schemeClr val="folHlink"/>
                </a:solidFill>
                <a:latin typeface="Arial" charset="0"/>
                <a:ea typeface="ＭＳ Ｐゴシック" charset="-128"/>
              </a:defRPr>
            </a:lvl2pPr>
            <a:lvl3pPr marL="1143000" indent="-228600" eaLnBrk="0" hangingPunct="0">
              <a:defRPr sz="1200" b="1">
                <a:solidFill>
                  <a:schemeClr val="folHlink"/>
                </a:solidFill>
                <a:latin typeface="Arial" charset="0"/>
                <a:ea typeface="ＭＳ Ｐゴシック" charset="-128"/>
              </a:defRPr>
            </a:lvl3pPr>
            <a:lvl4pPr marL="1600200" indent="-228600" eaLnBrk="0" hangingPunct="0">
              <a:defRPr sz="1200" b="1">
                <a:solidFill>
                  <a:schemeClr val="folHlink"/>
                </a:solidFill>
                <a:latin typeface="Arial" charset="0"/>
                <a:ea typeface="ＭＳ Ｐゴシック" charset="-128"/>
              </a:defRPr>
            </a:lvl4pPr>
            <a:lvl5pPr marL="2057400" indent="-228600" eaLnBrk="0" hangingPunct="0">
              <a:defRPr sz="1200" b="1">
                <a:solidFill>
                  <a:schemeClr val="folHlink"/>
                </a:solidFill>
                <a:latin typeface="Arial" charset="0"/>
                <a:ea typeface="ＭＳ Ｐゴシック" charset="-128"/>
              </a:defRPr>
            </a:lvl5pPr>
            <a:lvl6pPr marL="2514600" indent="-228600" eaLnBrk="0" fontAlgn="base" hangingPunct="0">
              <a:spcBef>
                <a:spcPct val="0"/>
              </a:spcBef>
              <a:spcAft>
                <a:spcPct val="0"/>
              </a:spcAft>
              <a:defRPr sz="1200" b="1">
                <a:solidFill>
                  <a:schemeClr val="folHlink"/>
                </a:solidFill>
                <a:latin typeface="Arial" charset="0"/>
                <a:ea typeface="ＭＳ Ｐゴシック" charset="-128"/>
              </a:defRPr>
            </a:lvl6pPr>
            <a:lvl7pPr marL="2971800" indent="-228600" eaLnBrk="0" fontAlgn="base" hangingPunct="0">
              <a:spcBef>
                <a:spcPct val="0"/>
              </a:spcBef>
              <a:spcAft>
                <a:spcPct val="0"/>
              </a:spcAft>
              <a:defRPr sz="1200" b="1">
                <a:solidFill>
                  <a:schemeClr val="folHlink"/>
                </a:solidFill>
                <a:latin typeface="Arial" charset="0"/>
                <a:ea typeface="ＭＳ Ｐゴシック" charset="-128"/>
              </a:defRPr>
            </a:lvl7pPr>
            <a:lvl8pPr marL="3429000" indent="-228600" eaLnBrk="0" fontAlgn="base" hangingPunct="0">
              <a:spcBef>
                <a:spcPct val="0"/>
              </a:spcBef>
              <a:spcAft>
                <a:spcPct val="0"/>
              </a:spcAft>
              <a:defRPr sz="1200" b="1">
                <a:solidFill>
                  <a:schemeClr val="folHlink"/>
                </a:solidFill>
                <a:latin typeface="Arial" charset="0"/>
                <a:ea typeface="ＭＳ Ｐゴシック" charset="-128"/>
              </a:defRPr>
            </a:lvl8pPr>
            <a:lvl9pPr marL="3886200" indent="-228600" eaLnBrk="0" fontAlgn="base" hangingPunct="0">
              <a:spcBef>
                <a:spcPct val="0"/>
              </a:spcBef>
              <a:spcAft>
                <a:spcPct val="0"/>
              </a:spcAft>
              <a:defRPr sz="1200" b="1">
                <a:solidFill>
                  <a:schemeClr val="folHlink"/>
                </a:solidFill>
                <a:latin typeface="Arial" charset="0"/>
                <a:ea typeface="ＭＳ Ｐゴシック" charset="-128"/>
              </a:defRPr>
            </a:lvl9pPr>
          </a:lstStyle>
          <a:p>
            <a:pPr>
              <a:defRPr/>
            </a:pPr>
            <a:r>
              <a:rPr lang="en-US" altLang="x-none" sz="900" dirty="0">
                <a:solidFill>
                  <a:schemeClr val="tx1"/>
                </a:solidFill>
                <a:latin typeface="Helvetica Neue" charset="0"/>
              </a:rPr>
              <a:t>|   </a:t>
            </a:r>
            <a:r>
              <a:rPr lang="en-US" altLang="x-none" sz="800" dirty="0">
                <a:solidFill>
                  <a:schemeClr val="tx1"/>
                </a:solidFill>
              </a:rPr>
              <a:t>Copyright © 2022 DC Energy Holdings, LLC; All rights reserved </a:t>
            </a:r>
            <a:endParaRPr lang="en-US" altLang="x-none" sz="300" b="0" dirty="0">
              <a:solidFill>
                <a:schemeClr val="tx1"/>
              </a:solidFill>
              <a:latin typeface="Helvetica Neue" charset="0"/>
            </a:endParaRPr>
          </a:p>
        </p:txBody>
      </p:sp>
      <p:pic>
        <p:nvPicPr>
          <p:cNvPr id="2058" name="Picture 16" descr="fullcolor_small.pdf">
            <a:extLst>
              <a:ext uri="{FF2B5EF4-FFF2-40B4-BE49-F238E27FC236}">
                <a16:creationId xmlns:a16="http://schemas.microsoft.com/office/drawing/2014/main" id="{D55BC149-4C03-A270-9A38-DF83DBDEB805}"/>
              </a:ext>
            </a:extLst>
          </p:cNvPr>
          <p:cNvPicPr>
            <a:picLocks noChangeAspect="1"/>
          </p:cNvPicPr>
          <p:nvPr userDrawn="1"/>
        </p:nvPicPr>
        <p:blipFill>
          <a:blip r:embed="rId3">
            <a:extLst>
              <a:ext uri="{28A0092B-C50C-407E-A947-70E740481C1C}">
                <a14:useLocalDpi xmlns:a14="http://schemas.microsoft.com/office/drawing/2010/main" val="0"/>
              </a:ext>
            </a:extLst>
          </a:blip>
          <a:srcRect l="8696" t="27885" r="68117" b="26462"/>
          <a:stretch>
            <a:fillRect/>
          </a:stretch>
        </p:blipFill>
        <p:spPr bwMode="auto">
          <a:xfrm>
            <a:off x="0" y="152400"/>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7" descr="fullcolor_small.pdf">
            <a:extLst>
              <a:ext uri="{FF2B5EF4-FFF2-40B4-BE49-F238E27FC236}">
                <a16:creationId xmlns:a16="http://schemas.microsoft.com/office/drawing/2014/main" id="{908B9B1A-73C5-1AD9-435A-3DB5688BFA89}"/>
              </a:ext>
            </a:extLst>
          </p:cNvPr>
          <p:cNvPicPr>
            <a:picLocks noChangeAspect="1"/>
          </p:cNvPicPr>
          <p:nvPr userDrawn="1"/>
        </p:nvPicPr>
        <p:blipFill>
          <a:blip r:embed="rId3">
            <a:extLst>
              <a:ext uri="{28A0092B-C50C-407E-A947-70E740481C1C}">
                <a14:useLocalDpi xmlns:a14="http://schemas.microsoft.com/office/drawing/2010/main" val="0"/>
              </a:ext>
            </a:extLst>
          </a:blip>
          <a:srcRect l="31883" t="34409" r="4349" b="32983"/>
          <a:stretch>
            <a:fillRect/>
          </a:stretch>
        </p:blipFill>
        <p:spPr bwMode="auto">
          <a:xfrm>
            <a:off x="3581400" y="6604000"/>
            <a:ext cx="8382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87" r:id="rId1"/>
  </p:sldLayoutIdLst>
  <p:txStyles>
    <p:titleStyle>
      <a:lvl1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pitchFamily="-111" charset="-128"/>
        </a:defRPr>
      </a:lvl1pPr>
      <a:lvl2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2pPr>
      <a:lvl3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3pPr>
      <a:lvl4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4pPr>
      <a:lvl5pPr algn="l" rtl="0" eaLnBrk="0" fontAlgn="base" hangingPunct="0">
        <a:lnSpc>
          <a:spcPct val="90000"/>
        </a:lnSpc>
        <a:spcBef>
          <a:spcPct val="0"/>
        </a:spcBef>
        <a:spcAft>
          <a:spcPct val="0"/>
        </a:spcAft>
        <a:defRPr sz="2200">
          <a:solidFill>
            <a:srgbClr val="000000"/>
          </a:solidFill>
          <a:latin typeface="Arial" pitchFamily="-110" charset="0"/>
          <a:ea typeface="ＭＳ Ｐゴシック" charset="-128"/>
          <a:cs typeface="ＭＳ Ｐゴシック" charset="-128"/>
        </a:defRPr>
      </a:lvl5pPr>
      <a:lvl6pPr marL="457200" algn="l" rtl="0" eaLnBrk="1" fontAlgn="base" hangingPunct="1">
        <a:lnSpc>
          <a:spcPct val="90000"/>
        </a:lnSpc>
        <a:spcBef>
          <a:spcPct val="0"/>
        </a:spcBef>
        <a:spcAft>
          <a:spcPct val="0"/>
        </a:spcAft>
        <a:defRPr sz="2200">
          <a:solidFill>
            <a:schemeClr val="tx1"/>
          </a:solidFill>
          <a:latin typeface="Arial Narrow" pitchFamily="-111" charset="0"/>
        </a:defRPr>
      </a:lvl6pPr>
      <a:lvl7pPr marL="914400" algn="l" rtl="0" eaLnBrk="1" fontAlgn="base" hangingPunct="1">
        <a:lnSpc>
          <a:spcPct val="90000"/>
        </a:lnSpc>
        <a:spcBef>
          <a:spcPct val="0"/>
        </a:spcBef>
        <a:spcAft>
          <a:spcPct val="0"/>
        </a:spcAft>
        <a:defRPr sz="2200">
          <a:solidFill>
            <a:schemeClr val="tx1"/>
          </a:solidFill>
          <a:latin typeface="Arial Narrow" pitchFamily="-111" charset="0"/>
        </a:defRPr>
      </a:lvl7pPr>
      <a:lvl8pPr marL="1371600" algn="l" rtl="0" eaLnBrk="1" fontAlgn="base" hangingPunct="1">
        <a:lnSpc>
          <a:spcPct val="90000"/>
        </a:lnSpc>
        <a:spcBef>
          <a:spcPct val="0"/>
        </a:spcBef>
        <a:spcAft>
          <a:spcPct val="0"/>
        </a:spcAft>
        <a:defRPr sz="2200">
          <a:solidFill>
            <a:schemeClr val="tx1"/>
          </a:solidFill>
          <a:latin typeface="Arial Narrow" pitchFamily="-111" charset="0"/>
        </a:defRPr>
      </a:lvl8pPr>
      <a:lvl9pPr marL="1828800" algn="l" rtl="0" eaLnBrk="1" fontAlgn="base" hangingPunct="1">
        <a:lnSpc>
          <a:spcPct val="90000"/>
        </a:lnSpc>
        <a:spcBef>
          <a:spcPct val="0"/>
        </a:spcBef>
        <a:spcAft>
          <a:spcPct val="0"/>
        </a:spcAft>
        <a:defRPr sz="2200">
          <a:solidFill>
            <a:schemeClr val="tx1"/>
          </a:solidFill>
          <a:latin typeface="Arial Narrow" pitchFamily="-11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11"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1"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1"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1"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a:extLst>
              <a:ext uri="{FF2B5EF4-FFF2-40B4-BE49-F238E27FC236}">
                <a16:creationId xmlns:a16="http://schemas.microsoft.com/office/drawing/2014/main" id="{F268CA65-AF2F-29A2-E68E-DD66A098FDB0}"/>
              </a:ext>
            </a:extLst>
          </p:cNvPr>
          <p:cNvSpPr>
            <a:spLocks noChangeArrowheads="1"/>
          </p:cNvSpPr>
          <p:nvPr/>
        </p:nvSpPr>
        <p:spPr bwMode="auto">
          <a:xfrm>
            <a:off x="1084263" y="2628900"/>
            <a:ext cx="6861175" cy="1200150"/>
          </a:xfrm>
          <a:prstGeom prst="rect">
            <a:avLst/>
          </a:prstGeom>
          <a:noFill/>
          <a:ln>
            <a:noFill/>
          </a:ln>
        </p:spPr>
        <p:txBody>
          <a:bodyPr lIns="0" tIns="0" rIns="0" bIns="0" anchor="ctr"/>
          <a:lstStyle>
            <a:lvl1pPr>
              <a:defRPr sz="1400" b="1">
                <a:solidFill>
                  <a:schemeClr val="folHlink"/>
                </a:solidFill>
                <a:latin typeface="Arial" panose="020B0604020202020204" pitchFamily="34" charset="0"/>
                <a:ea typeface="ＭＳ Ｐゴシック" panose="020B0600070205080204" pitchFamily="34" charset="-128"/>
              </a:defRPr>
            </a:lvl1pPr>
            <a:lvl2pPr marL="742950" indent="-285750">
              <a:defRPr sz="1400" b="1">
                <a:solidFill>
                  <a:schemeClr val="folHlink"/>
                </a:solidFill>
                <a:latin typeface="Arial" panose="020B0604020202020204" pitchFamily="34" charset="0"/>
                <a:ea typeface="ＭＳ Ｐゴシック" panose="020B0600070205080204" pitchFamily="34" charset="-128"/>
              </a:defRPr>
            </a:lvl2pPr>
            <a:lvl3pPr marL="1143000" indent="-228600">
              <a:defRPr sz="1400" b="1">
                <a:solidFill>
                  <a:schemeClr val="folHlink"/>
                </a:solidFill>
                <a:latin typeface="Arial" panose="020B0604020202020204" pitchFamily="34" charset="0"/>
                <a:ea typeface="ＭＳ Ｐゴシック" panose="020B0600070205080204" pitchFamily="34" charset="-128"/>
              </a:defRPr>
            </a:lvl3pPr>
            <a:lvl4pPr marL="1600200" indent="-228600">
              <a:defRPr sz="1400" b="1">
                <a:solidFill>
                  <a:schemeClr val="folHlink"/>
                </a:solidFill>
                <a:latin typeface="Arial" panose="020B0604020202020204" pitchFamily="34" charset="0"/>
                <a:ea typeface="ＭＳ Ｐゴシック" panose="020B0600070205080204" pitchFamily="34" charset="-128"/>
              </a:defRPr>
            </a:lvl4pPr>
            <a:lvl5pPr marL="2057400" indent="-228600">
              <a:defRPr sz="14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b="1">
                <a:solidFill>
                  <a:schemeClr val="folHlink"/>
                </a:solidFill>
                <a:latin typeface="Arial" panose="020B0604020202020204" pitchFamily="34" charset="0"/>
                <a:ea typeface="ＭＳ Ｐゴシック" panose="020B0600070205080204" pitchFamily="34" charset="-128"/>
              </a:defRPr>
            </a:lvl9pPr>
          </a:lstStyle>
          <a:p>
            <a:pPr algn="ctr">
              <a:lnSpc>
                <a:spcPct val="90000"/>
              </a:lnSpc>
              <a:spcBef>
                <a:spcPct val="25000"/>
              </a:spcBef>
              <a:defRPr/>
            </a:pPr>
            <a:r>
              <a:rPr lang="en-US" altLang="en-US" sz="2401" dirty="0">
                <a:solidFill>
                  <a:schemeClr val="tx2"/>
                </a:solidFill>
              </a:rPr>
              <a:t>NPRR 1126 Default Uplift Allocation Design </a:t>
            </a:r>
          </a:p>
          <a:p>
            <a:pPr algn="ctr">
              <a:lnSpc>
                <a:spcPct val="90000"/>
              </a:lnSpc>
              <a:spcBef>
                <a:spcPct val="25000"/>
              </a:spcBef>
              <a:defRPr/>
            </a:pPr>
            <a:endParaRPr lang="en-US" altLang="en-US" sz="2401" dirty="0">
              <a:solidFill>
                <a:schemeClr val="tx2"/>
              </a:solidFill>
            </a:endParaRPr>
          </a:p>
        </p:txBody>
      </p:sp>
      <p:sp>
        <p:nvSpPr>
          <p:cNvPr id="5122" name="Rectangle 8">
            <a:extLst>
              <a:ext uri="{FF2B5EF4-FFF2-40B4-BE49-F238E27FC236}">
                <a16:creationId xmlns:a16="http://schemas.microsoft.com/office/drawing/2014/main" id="{5242B468-5C96-0EBE-B888-2804B6E14CB3}"/>
              </a:ext>
            </a:extLst>
          </p:cNvPr>
          <p:cNvSpPr>
            <a:spLocks noChangeArrowheads="1"/>
          </p:cNvSpPr>
          <p:nvPr/>
        </p:nvSpPr>
        <p:spPr bwMode="auto">
          <a:xfrm>
            <a:off x="2209800" y="4572000"/>
            <a:ext cx="48768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pPr algn="r">
              <a:spcBef>
                <a:spcPct val="100000"/>
              </a:spcBef>
            </a:pPr>
            <a:r>
              <a:rPr lang="en-US" altLang="en-US" sz="1500" dirty="0">
                <a:solidFill>
                  <a:srgbClr val="004063"/>
                </a:solidFill>
              </a:rPr>
              <a:t>May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45">
            <a:extLst>
              <a:ext uri="{FF2B5EF4-FFF2-40B4-BE49-F238E27FC236}">
                <a16:creationId xmlns:a16="http://schemas.microsoft.com/office/drawing/2014/main" id="{0758732C-A933-2D3F-889E-629DDA8948BC}"/>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US" altLang="en-US" sz="2000">
                <a:latin typeface="Arial" panose="020B0604020202020204" pitchFamily="34" charset="0"/>
                <a:ea typeface="ＭＳ Ｐゴシック" panose="020B0600070205080204" pitchFamily="34" charset="-128"/>
              </a:rPr>
              <a:t>Disclaimer</a:t>
            </a:r>
          </a:p>
        </p:txBody>
      </p:sp>
      <p:sp>
        <p:nvSpPr>
          <p:cNvPr id="7170" name="Rectangle 1">
            <a:extLst>
              <a:ext uri="{FF2B5EF4-FFF2-40B4-BE49-F238E27FC236}">
                <a16:creationId xmlns:a16="http://schemas.microsoft.com/office/drawing/2014/main" id="{3F314F32-00E8-A5CB-5C94-FCDAE0C18F94}"/>
              </a:ext>
            </a:extLst>
          </p:cNvPr>
          <p:cNvSpPr>
            <a:spLocks noChangeArrowheads="1"/>
          </p:cNvSpPr>
          <p:nvPr/>
        </p:nvSpPr>
        <p:spPr bwMode="auto">
          <a:xfrm>
            <a:off x="762000" y="1447800"/>
            <a:ext cx="7467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pPr eaLnBrk="1" hangingPunct="1"/>
            <a:r>
              <a:rPr lang="en-US" altLang="en-US" sz="1400" b="0" i="1">
                <a:solidFill>
                  <a:schemeClr val="tx1"/>
                </a:solidFill>
              </a:rPr>
              <a:t>DC Energy is not soliciting commodity pool business or investors or providing any advice via these materials or the related presentation.  These materials and the related presentation are not an advertisement for investors or prospective investors or to the public generally.  These materials are only for general information and discussion. The information included in these materials is not investment, trading or financial product advice.</a:t>
            </a:r>
          </a:p>
          <a:p>
            <a:pPr eaLnBrk="1" hangingPunct="1"/>
            <a:endParaRPr lang="en-US" altLang="en-US" sz="1400" b="0" i="1">
              <a:solidFill>
                <a:schemeClr val="tx1"/>
              </a:solidFill>
            </a:endParaRPr>
          </a:p>
          <a:p>
            <a:pPr eaLnBrk="1" hangingPunct="1"/>
            <a:r>
              <a:rPr lang="en-US" altLang="en-US" sz="1400" b="0" i="1">
                <a:solidFill>
                  <a:schemeClr val="tx1"/>
                </a:solidFill>
              </a:rPr>
              <a:t>The presentation may contain forward looking statements or statements of opinion. No representation or warranty is made regarding the accuracy, completeness or reliability of the forward looking statements or opinion, or the assumptions on which either is based. All such information is, by its nature, subject to significant uncertainties outside of the control of the presenter and DC Energy and also may become quickly outdated. These materials and the related presentation are not intended to be, and should not be, relied upon by the recipient in making decisions of a commercial, investment or other nature with respect to the issues discussed herein or by the presenter.  To the maximum extent permitted by law, DC Energy and its officers, owners, affiliates and representatives do not accept any liability for any loss arising from the use of the information contained in these materials.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018F4E82-46C3-0C9A-B943-3C17C4A9BB8C}"/>
              </a:ext>
            </a:extLst>
          </p:cNvPr>
          <p:cNvSpPr>
            <a:spLocks noChangeArrowheads="1"/>
          </p:cNvSpPr>
          <p:nvPr/>
        </p:nvSpPr>
        <p:spPr bwMode="auto">
          <a:xfrm>
            <a:off x="976313" y="1608138"/>
            <a:ext cx="7318375" cy="1438275"/>
          </a:xfrm>
          <a:prstGeom prst="rect">
            <a:avLst/>
          </a:prstGeom>
          <a:noFill/>
          <a:ln w="12700">
            <a:noFill/>
            <a:miter lim="800000"/>
            <a:headEnd/>
            <a:tailEnd/>
          </a:ln>
        </p:spPr>
        <p:txBody>
          <a:bodyPr lIns="0" tIns="0" rIns="0" bIns="0">
            <a:spAutoFit/>
          </a:bodyPr>
          <a:lstStyle/>
          <a:p>
            <a:pPr>
              <a:defRPr/>
            </a:pPr>
            <a:endParaRPr lang="en-US" sz="1600" b="0" dirty="0">
              <a:solidFill>
                <a:srgbClr val="003E62"/>
              </a:solidFill>
              <a:latin typeface="Arial"/>
              <a:cs typeface="Arial"/>
            </a:endParaRPr>
          </a:p>
          <a:p>
            <a:pPr>
              <a:defRPr/>
            </a:pPr>
            <a:endParaRPr lang="en-US" sz="1600" dirty="0">
              <a:solidFill>
                <a:srgbClr val="003E62"/>
              </a:solidFill>
              <a:latin typeface="Arial"/>
              <a:cs typeface="Arial"/>
            </a:endParaRPr>
          </a:p>
          <a:p>
            <a:pPr marL="129813" indent="-129813">
              <a:buFontTx/>
              <a:buChar char="•"/>
              <a:defRPr/>
            </a:pPr>
            <a:endParaRPr lang="en-US" sz="1600" dirty="0">
              <a:solidFill>
                <a:srgbClr val="003E62"/>
              </a:solidFill>
              <a:latin typeface="Arial"/>
              <a:cs typeface="Arial"/>
            </a:endParaRPr>
          </a:p>
          <a:p>
            <a:pPr marL="129813" indent="-129813">
              <a:buFontTx/>
              <a:buChar char="•"/>
              <a:defRPr/>
            </a:pPr>
            <a:endParaRPr lang="en-US" sz="1600" dirty="0">
              <a:solidFill>
                <a:srgbClr val="003E62"/>
              </a:solidFill>
              <a:latin typeface="Arial"/>
              <a:cs typeface="Arial"/>
            </a:endParaRPr>
          </a:p>
          <a:p>
            <a:pPr marL="129813" indent="-129813">
              <a:buFontTx/>
              <a:buChar char="•"/>
              <a:defRPr/>
            </a:pPr>
            <a:endParaRPr lang="en-US" sz="1600" dirty="0">
              <a:solidFill>
                <a:srgbClr val="003E62"/>
              </a:solidFill>
              <a:latin typeface="Arial"/>
              <a:cs typeface="Arial"/>
            </a:endParaRPr>
          </a:p>
          <a:p>
            <a:pPr marL="129813" indent="-129813">
              <a:buFontTx/>
              <a:buChar char="•"/>
              <a:defRPr/>
            </a:pPr>
            <a:endParaRPr lang="en-US" sz="1350" dirty="0">
              <a:solidFill>
                <a:srgbClr val="003E62"/>
              </a:solidFill>
              <a:latin typeface="Arial"/>
              <a:cs typeface="Arial"/>
            </a:endParaRPr>
          </a:p>
        </p:txBody>
      </p:sp>
      <p:sp>
        <p:nvSpPr>
          <p:cNvPr id="9218" name="Title 1">
            <a:extLst>
              <a:ext uri="{FF2B5EF4-FFF2-40B4-BE49-F238E27FC236}">
                <a16:creationId xmlns:a16="http://schemas.microsoft.com/office/drawing/2014/main" id="{6173A4B4-ADAA-65D5-677F-8A961F94E997}"/>
              </a:ext>
            </a:extLst>
          </p:cNvPr>
          <p:cNvSpPr>
            <a:spLocks noGrp="1" noChangeArrowheads="1"/>
          </p:cNvSpPr>
          <p:nvPr>
            <p:ph type="title"/>
          </p:nvPr>
        </p:nvSpPr>
        <p:spPr bwMode="auto">
          <a:xfrm>
            <a:off x="514350" y="304800"/>
            <a:ext cx="8459788"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US" altLang="en-US" sz="1800">
                <a:latin typeface="Arial" panose="020B0604020202020204" pitchFamily="34" charset="0"/>
                <a:ea typeface="ＭＳ Ｐゴシック" panose="020B0600070205080204" pitchFamily="34" charset="-128"/>
              </a:rPr>
              <a:t>NPRR 1126 seeks two changes to the current ERCOT default uplift allocation process</a:t>
            </a:r>
          </a:p>
        </p:txBody>
      </p:sp>
      <p:sp>
        <p:nvSpPr>
          <p:cNvPr id="9219" name="TextBox 2">
            <a:extLst>
              <a:ext uri="{FF2B5EF4-FFF2-40B4-BE49-F238E27FC236}">
                <a16:creationId xmlns:a16="http://schemas.microsoft.com/office/drawing/2014/main" id="{605EDE47-BF01-790B-CD42-626AEC2B33C1}"/>
              </a:ext>
            </a:extLst>
          </p:cNvPr>
          <p:cNvSpPr txBox="1">
            <a:spLocks noChangeArrowheads="1"/>
          </p:cNvSpPr>
          <p:nvPr/>
        </p:nvSpPr>
        <p:spPr bwMode="auto">
          <a:xfrm>
            <a:off x="1981200" y="990600"/>
            <a:ext cx="50452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pPr algn="ctr"/>
            <a:r>
              <a:rPr lang="en-US" altLang="en-US" sz="1600" u="sng" dirty="0">
                <a:solidFill>
                  <a:schemeClr val="tx1"/>
                </a:solidFill>
              </a:rPr>
              <a:t>NPRR 1126 Default Uplift Allocation Enhancement</a:t>
            </a:r>
          </a:p>
          <a:p>
            <a:pPr algn="ctr"/>
            <a:r>
              <a:rPr lang="en-US" altLang="en-US" b="0" dirty="0">
                <a:solidFill>
                  <a:schemeClr val="tx1"/>
                </a:solidFill>
                <a:cs typeface="Arial" panose="020B0604020202020204" pitchFamily="34" charset="0"/>
              </a:rPr>
              <a:t> –Changes to Protocol Formula (9.19.1 (2)) –</a:t>
            </a:r>
          </a:p>
        </p:txBody>
      </p:sp>
      <p:pic>
        <p:nvPicPr>
          <p:cNvPr id="13" name="Picture 12" descr="Diagram&#10;&#10;Description automatically generated">
            <a:extLst>
              <a:ext uri="{FF2B5EF4-FFF2-40B4-BE49-F238E27FC236}">
                <a16:creationId xmlns:a16="http://schemas.microsoft.com/office/drawing/2014/main" id="{ABECCCED-A779-509A-482A-B53BD21497E6}"/>
              </a:ext>
            </a:extLst>
          </p:cNvPr>
          <p:cNvPicPr>
            <a:picLocks noChangeAspect="1"/>
          </p:cNvPicPr>
          <p:nvPr/>
        </p:nvPicPr>
        <p:blipFill>
          <a:blip r:embed="rId3"/>
          <a:stretch>
            <a:fillRect/>
          </a:stretch>
        </p:blipFill>
        <p:spPr>
          <a:xfrm>
            <a:off x="455612" y="1513820"/>
            <a:ext cx="8459788" cy="487892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4301C862-1FF4-38C8-F455-80017696431A}"/>
              </a:ext>
            </a:extLst>
          </p:cNvPr>
          <p:cNvSpPr>
            <a:spLocks noChangeArrowheads="1"/>
          </p:cNvSpPr>
          <p:nvPr/>
        </p:nvSpPr>
        <p:spPr bwMode="auto">
          <a:xfrm>
            <a:off x="969963" y="1524000"/>
            <a:ext cx="7318375" cy="4739759"/>
          </a:xfrm>
          <a:prstGeom prst="rect">
            <a:avLst/>
          </a:prstGeom>
          <a:noFill/>
          <a:ln w="12700">
            <a:noFill/>
            <a:miter lim="800000"/>
            <a:headEnd/>
            <a:tailEnd/>
          </a:ln>
        </p:spPr>
        <p:txBody>
          <a:bodyPr lIns="0" tIns="0" rIns="0" bIns="0">
            <a:spAutoFit/>
          </a:bodyPr>
          <a:lstStyle/>
          <a:p>
            <a:pPr marL="304800" lvl="1">
              <a:defRPr/>
            </a:pPr>
            <a:endParaRPr lang="en-US" b="0" dirty="0">
              <a:solidFill>
                <a:schemeClr val="tx1"/>
              </a:solidFill>
              <a:cs typeface="Arial" panose="020B0604020202020204" pitchFamily="34" charset="0"/>
            </a:endParaRPr>
          </a:p>
          <a:p>
            <a:pPr marL="129813" lvl="1" indent="-129813">
              <a:buFontTx/>
              <a:buChar char="•"/>
              <a:defRPr/>
            </a:pPr>
            <a:r>
              <a:rPr lang="en-US" sz="1600" dirty="0">
                <a:solidFill>
                  <a:srgbClr val="003E62"/>
                </a:solidFill>
                <a:latin typeface="Arial"/>
                <a:cs typeface="Arial"/>
              </a:rPr>
              <a:t>Adjusts the default uplift allocation process to better balance the burden of a default across all market activity</a:t>
            </a:r>
          </a:p>
          <a:p>
            <a:pPr marL="571500" lvl="1" indent="-266700">
              <a:buFont typeface="System Font Regular"/>
              <a:buChar char="—"/>
              <a:defRPr/>
            </a:pPr>
            <a:r>
              <a:rPr lang="en-US" sz="1400" b="0" dirty="0">
                <a:solidFill>
                  <a:schemeClr val="tx1"/>
                </a:solidFill>
                <a:cs typeface="Arial" panose="020B0604020202020204" pitchFamily="34" charset="0"/>
              </a:rPr>
              <a:t>This helps avoid a high concentration of default uplift risk to a single product type, which lowers the risk of second order defaults</a:t>
            </a:r>
          </a:p>
          <a:p>
            <a:pPr marL="571500" lvl="1" indent="-266700">
              <a:buFont typeface="System Font Regular"/>
              <a:buChar char="—"/>
              <a:defRPr/>
            </a:pPr>
            <a:r>
              <a:rPr lang="en-US" sz="1400" b="0" dirty="0">
                <a:solidFill>
                  <a:schemeClr val="tx1"/>
                </a:solidFill>
                <a:cs typeface="Arial" panose="020B0604020202020204" pitchFamily="34" charset="0"/>
              </a:rPr>
              <a:t>The allocation of 50% of a $2.9B default to CRR holders who participate in a market with an average annual value &lt; $1B [measured by market-wide auction revenue or settlement] is unreasonable compared to the greater energy market value of ~$50B during the week of Storm Uri</a:t>
            </a:r>
          </a:p>
          <a:p>
            <a:pPr>
              <a:defRPr/>
            </a:pPr>
            <a:endParaRPr lang="en-US" sz="1600" dirty="0">
              <a:solidFill>
                <a:srgbClr val="003E62"/>
              </a:solidFill>
              <a:latin typeface="Arial"/>
              <a:cs typeface="Arial"/>
            </a:endParaRPr>
          </a:p>
          <a:p>
            <a:pPr marL="129813" lvl="1" indent="-129813">
              <a:buFontTx/>
              <a:buChar char="•"/>
              <a:defRPr/>
            </a:pPr>
            <a:r>
              <a:rPr lang="en-US" sz="1600" dirty="0">
                <a:solidFill>
                  <a:srgbClr val="003E62"/>
                </a:solidFill>
                <a:latin typeface="Arial"/>
                <a:cs typeface="Arial"/>
              </a:rPr>
              <a:t>Eliminating double counting and reducing the high concentration of default uplift risk to CRRs promotes market liquidity</a:t>
            </a:r>
          </a:p>
          <a:p>
            <a:pPr marL="571500" lvl="1" indent="-266700">
              <a:buFont typeface="System Font Regular"/>
              <a:buChar char="—"/>
              <a:defRPr/>
            </a:pPr>
            <a:r>
              <a:rPr lang="en-US" sz="1400" b="0" dirty="0">
                <a:solidFill>
                  <a:schemeClr val="tx1"/>
                </a:solidFill>
                <a:cs typeface="Arial" panose="020B0604020202020204" pitchFamily="34" charset="0"/>
              </a:rPr>
              <a:t>Lowers the liquidity gap between buyers and sellers </a:t>
            </a:r>
          </a:p>
          <a:p>
            <a:pPr marL="571500" lvl="1" indent="-266700">
              <a:buFont typeface="System Font Regular"/>
              <a:buChar char="—"/>
              <a:defRPr/>
            </a:pPr>
            <a:r>
              <a:rPr lang="en-US" sz="1400" b="0" dirty="0">
                <a:solidFill>
                  <a:schemeClr val="tx1"/>
                </a:solidFill>
                <a:cs typeface="Arial" panose="020B0604020202020204" pitchFamily="34" charset="0"/>
              </a:rPr>
              <a:t>Increased auction activity promotes robust forward price discovery</a:t>
            </a:r>
          </a:p>
          <a:p>
            <a:pPr marL="0" lvl="1">
              <a:defRPr/>
            </a:pPr>
            <a:endParaRPr lang="en-US" sz="1600" dirty="0">
              <a:solidFill>
                <a:srgbClr val="003E62"/>
              </a:solidFill>
              <a:latin typeface="Arial"/>
              <a:cs typeface="Arial"/>
            </a:endParaRPr>
          </a:p>
          <a:p>
            <a:pPr marL="129813" lvl="1" indent="-129813">
              <a:buFontTx/>
              <a:buChar char="•"/>
              <a:defRPr/>
            </a:pPr>
            <a:r>
              <a:rPr lang="en-US" sz="1600" dirty="0">
                <a:solidFill>
                  <a:srgbClr val="003E62"/>
                </a:solidFill>
                <a:latin typeface="Arial"/>
                <a:cs typeface="Arial"/>
              </a:rPr>
              <a:t>Improves the ability of CRRs to work together with the energy market to hedge forward risk</a:t>
            </a:r>
          </a:p>
          <a:p>
            <a:pPr marL="571500" lvl="1" indent="-266700">
              <a:buFont typeface="System Font Regular"/>
              <a:buChar char="—"/>
              <a:defRPr/>
            </a:pPr>
            <a:r>
              <a:rPr lang="en-US" sz="1400" b="0" dirty="0">
                <a:solidFill>
                  <a:schemeClr val="tx1"/>
                </a:solidFill>
                <a:cs typeface="Arial" panose="020B0604020202020204" pitchFamily="34" charset="0"/>
              </a:rPr>
              <a:t>Allocating a disproportionate amount of default uplift to CRRs effectively penalizes hedging activity that is essential for managing basis risk and avoiding defaults in the first place</a:t>
            </a:r>
          </a:p>
          <a:p>
            <a:pPr marL="304800" lvl="1">
              <a:defRPr/>
            </a:pPr>
            <a:endParaRPr lang="en-US" sz="1400" b="0" dirty="0">
              <a:solidFill>
                <a:schemeClr val="tx1"/>
              </a:solidFill>
              <a:cs typeface="Arial" panose="020B0604020202020204" pitchFamily="34" charset="0"/>
            </a:endParaRPr>
          </a:p>
        </p:txBody>
      </p:sp>
      <p:sp>
        <p:nvSpPr>
          <p:cNvPr id="15362" name="Title 1">
            <a:extLst>
              <a:ext uri="{FF2B5EF4-FFF2-40B4-BE49-F238E27FC236}">
                <a16:creationId xmlns:a16="http://schemas.microsoft.com/office/drawing/2014/main" id="{F0AE1CEC-1E38-782E-A698-AA66FD27B3EE}"/>
              </a:ext>
            </a:extLst>
          </p:cNvPr>
          <p:cNvSpPr>
            <a:spLocks noGrp="1" noChangeArrowheads="1"/>
          </p:cNvSpPr>
          <p:nvPr>
            <p:ph type="title"/>
          </p:nvPr>
        </p:nvSpPr>
        <p:spPr bwMode="auto">
          <a:xfrm>
            <a:off x="533400" y="304800"/>
            <a:ext cx="8459788"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US" altLang="en-US" sz="1800" dirty="0">
                <a:latin typeface="Arial" panose="020B0604020202020204" pitchFamily="34" charset="0"/>
                <a:ea typeface="ＭＳ Ｐゴシック" panose="020B0600070205080204" pitchFamily="34" charset="-128"/>
              </a:rPr>
              <a:t>NPRR 1126 revises the current default uplift framework to address deficiencies with the current MW based allocation</a:t>
            </a:r>
          </a:p>
        </p:txBody>
      </p:sp>
      <p:sp>
        <p:nvSpPr>
          <p:cNvPr id="15363" name="TextBox 2">
            <a:extLst>
              <a:ext uri="{FF2B5EF4-FFF2-40B4-BE49-F238E27FC236}">
                <a16:creationId xmlns:a16="http://schemas.microsoft.com/office/drawing/2014/main" id="{2F797B8C-FA4A-1987-D8DF-9B7095DAC513}"/>
              </a:ext>
            </a:extLst>
          </p:cNvPr>
          <p:cNvSpPr txBox="1">
            <a:spLocks noChangeArrowheads="1"/>
          </p:cNvSpPr>
          <p:nvPr/>
        </p:nvSpPr>
        <p:spPr bwMode="auto">
          <a:xfrm>
            <a:off x="3311964" y="1120775"/>
            <a:ext cx="265976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pPr algn="ctr"/>
            <a:r>
              <a:rPr lang="en-US" altLang="en-US" sz="1800" u="sng" dirty="0">
                <a:solidFill>
                  <a:schemeClr val="tx1"/>
                </a:solidFill>
              </a:rPr>
              <a:t>Benefits of NPRR 1126</a:t>
            </a:r>
          </a:p>
          <a:p>
            <a:pPr algn="ctr"/>
            <a:endParaRPr lang="en-US" altLang="en-US" b="0" dirty="0">
              <a:solidFill>
                <a:schemeClr val="tx1"/>
              </a:solidFill>
              <a:cs typeface="Arial" panose="020B0604020202020204" pitchFamily="34" charset="0"/>
            </a:endParaRPr>
          </a:p>
        </p:txBody>
      </p:sp>
    </p:spTree>
  </p:cSld>
  <p:clrMapOvr>
    <a:masterClrMapping/>
  </p:clrMapOvr>
</p:sld>
</file>

<file path=ppt/theme/theme1.xml><?xml version="1.0" encoding="utf-8"?>
<a:theme xmlns:a="http://schemas.openxmlformats.org/drawingml/2006/main" name="DC_Energy">
  <a:themeElements>
    <a:clrScheme name="DC Energy">
      <a:dk1>
        <a:srgbClr val="FFFFFF"/>
      </a:dk1>
      <a:lt1>
        <a:srgbClr val="004063"/>
      </a:lt1>
      <a:dk2>
        <a:srgbClr val="DEDEDE"/>
      </a:dk2>
      <a:lt2>
        <a:srgbClr val="000000"/>
      </a:lt2>
      <a:accent1>
        <a:srgbClr val="007BC4"/>
      </a:accent1>
      <a:accent2>
        <a:srgbClr val="72B633"/>
      </a:accent2>
      <a:accent3>
        <a:srgbClr val="00619B"/>
      </a:accent3>
      <a:accent4>
        <a:srgbClr val="8FCFA7"/>
      </a:accent4>
      <a:accent5>
        <a:srgbClr val="4872B2"/>
      </a:accent5>
      <a:accent6>
        <a:srgbClr val="4DA49A"/>
      </a:accent6>
      <a:hlink>
        <a:srgbClr val="8FC3E7"/>
      </a:hlink>
      <a:folHlink>
        <a:srgbClr val="8FA3C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cap="flat" cmpd="sng" algn="ctr">
          <a:solidFill>
            <a:schemeClr val="accent1"/>
          </a:solidFill>
          <a:prstDash val="solid"/>
          <a:round/>
          <a:headEnd type="none" w="med" len="med"/>
          <a:tailEnd type="none" w="med" len="med"/>
        </a:ln>
        <a:effectLst/>
      </a:spPr>
      <a:bodyPr vert="horz" wrap="square" lIns="0" tIns="0" rIns="0" bIns="0" numCol="1" rtlCol="0"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a:ln>
              <a:noFill/>
            </a:ln>
            <a:solidFill>
              <a:schemeClr val="folHlink"/>
            </a:solidFill>
            <a:effectLst/>
            <a:latin typeface="Times New Roman" pitchFamily="-111" charset="0"/>
          </a:defRPr>
        </a:defPPr>
      </a:lstStyle>
    </a:spDef>
    <a:lnDef>
      <a:spPr bwMode="auto">
        <a:solidFill>
          <a:schemeClr val="tx1"/>
        </a:solidFill>
        <a:ln w="12700" cap="flat" cmpd="sng" algn="ctr">
          <a:solidFill>
            <a:schemeClr val="accent1"/>
          </a:solidFill>
          <a:prstDash val="solid"/>
          <a:round/>
          <a:headEnd type="none" w="med" len="med"/>
          <a:tailEnd type="none" w="med" len="med"/>
        </a:ln>
        <a:effectLst/>
      </a:spPr>
      <a:bodyPr/>
      <a:lstStyle/>
    </a:lnDef>
    <a:txDef>
      <a:spPr>
        <a:noFill/>
      </a:spPr>
      <a:bodyPr wrap="square" rtlCol="0">
        <a:spAutoFit/>
      </a:bodyPr>
      <a:lstStyle>
        <a:defPPr>
          <a:defRPr b="0" dirty="0" smtClean="0">
            <a:solidFill>
              <a:schemeClr val="tx1"/>
            </a:solidFill>
            <a:latin typeface="Arial"/>
            <a:cs typeface="Arial"/>
          </a:defRPr>
        </a:defPPr>
      </a:lstStyle>
    </a:txDef>
  </a:objectDefaults>
  <a:extraClrSchemeLst>
    <a:extraClrScheme>
      <a:clrScheme name="pack4,09-24-02,MKTUTL01L 1">
        <a:dk1>
          <a:srgbClr val="000000"/>
        </a:dk1>
        <a:lt1>
          <a:srgbClr val="F8F8F8"/>
        </a:lt1>
        <a:dk2>
          <a:srgbClr val="5C6A80"/>
        </a:dk2>
        <a:lt2>
          <a:srgbClr val="F8F8F8"/>
        </a:lt2>
        <a:accent1>
          <a:srgbClr val="DEBA5A"/>
        </a:accent1>
        <a:accent2>
          <a:srgbClr val="5B6A80"/>
        </a:accent2>
        <a:accent3>
          <a:srgbClr val="B5B9C0"/>
        </a:accent3>
        <a:accent4>
          <a:srgbClr val="D4D4D4"/>
        </a:accent4>
        <a:accent5>
          <a:srgbClr val="ECD9B5"/>
        </a:accent5>
        <a:accent6>
          <a:srgbClr val="525F73"/>
        </a:accent6>
        <a:hlink>
          <a:srgbClr val="2F4669"/>
        </a:hlink>
        <a:folHlink>
          <a:srgbClr val="323D4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CE Outlook 2010.08">
  <a:themeElements>
    <a:clrScheme name="DC Energy">
      <a:dk1>
        <a:srgbClr val="FFFFFF"/>
      </a:dk1>
      <a:lt1>
        <a:srgbClr val="004063"/>
      </a:lt1>
      <a:dk2>
        <a:srgbClr val="DEDEDE"/>
      </a:dk2>
      <a:lt2>
        <a:srgbClr val="000000"/>
      </a:lt2>
      <a:accent1>
        <a:srgbClr val="007BC4"/>
      </a:accent1>
      <a:accent2>
        <a:srgbClr val="72B633"/>
      </a:accent2>
      <a:accent3>
        <a:srgbClr val="00619B"/>
      </a:accent3>
      <a:accent4>
        <a:srgbClr val="8FCFA7"/>
      </a:accent4>
      <a:accent5>
        <a:srgbClr val="4872B2"/>
      </a:accent5>
      <a:accent6>
        <a:srgbClr val="4DA49A"/>
      </a:accent6>
      <a:hlink>
        <a:srgbClr val="8FC3E7"/>
      </a:hlink>
      <a:folHlink>
        <a:srgbClr val="8FA3C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cap="flat" cmpd="sng" algn="ctr">
          <a:solidFill>
            <a:schemeClr val="accent1"/>
          </a:solidFill>
          <a:prstDash val="solid"/>
          <a:round/>
          <a:headEnd type="none" w="med" len="med"/>
          <a:tailEnd type="none" w="med" len="med"/>
        </a:ln>
        <a:effectLst/>
      </a:spPr>
      <a:bodyPr rtlCol="0" anchor="ctr"/>
      <a:lstStyle>
        <a:defPPr algn="ctr">
          <a:defRPr/>
        </a:defPPr>
      </a:lstStyle>
    </a:spDef>
    <a:lnDef>
      <a:spPr bwMode="auto">
        <a:solidFill>
          <a:schemeClr val="tx1"/>
        </a:solidFill>
        <a:ln w="12700" cap="flat" cmpd="sng" algn="ctr">
          <a:solidFill>
            <a:schemeClr val="accent1"/>
          </a:solidFill>
          <a:prstDash val="solid"/>
          <a:round/>
          <a:headEnd type="none" w="med" len="med"/>
          <a:tailEnd type="none" w="med" len="med"/>
        </a:ln>
        <a:effectLst/>
      </a:spPr>
      <a:bodyPr/>
      <a:lstStyle/>
    </a:lnDef>
    <a:txDef>
      <a:spPr>
        <a:noFill/>
      </a:spPr>
      <a:bodyPr wrap="square" rtlCol="0">
        <a:spAutoFit/>
      </a:bodyPr>
      <a:lstStyle>
        <a:defPPr>
          <a:defRPr b="0" dirty="0" smtClean="0">
            <a:solidFill>
              <a:schemeClr val="tx1"/>
            </a:solidFill>
            <a:latin typeface="Arial"/>
            <a:cs typeface="Arial"/>
          </a:defRPr>
        </a:defPPr>
      </a:lstStyle>
    </a:txDef>
  </a:objectDefaults>
  <a:extraClrSchemeLst>
    <a:extraClrScheme>
      <a:clrScheme name="pack4,09-24-02,MKTUTL01L 1">
        <a:dk1>
          <a:srgbClr val="000000"/>
        </a:dk1>
        <a:lt1>
          <a:srgbClr val="F8F8F8"/>
        </a:lt1>
        <a:dk2>
          <a:srgbClr val="5C6A80"/>
        </a:dk2>
        <a:lt2>
          <a:srgbClr val="F8F8F8"/>
        </a:lt2>
        <a:accent1>
          <a:srgbClr val="DEBA5A"/>
        </a:accent1>
        <a:accent2>
          <a:srgbClr val="5B6A80"/>
        </a:accent2>
        <a:accent3>
          <a:srgbClr val="B5B9C0"/>
        </a:accent3>
        <a:accent4>
          <a:srgbClr val="D4D4D4"/>
        </a:accent4>
        <a:accent5>
          <a:srgbClr val="ECD9B5"/>
        </a:accent5>
        <a:accent6>
          <a:srgbClr val="525F73"/>
        </a:accent6>
        <a:hlink>
          <a:srgbClr val="2F4669"/>
        </a:hlink>
        <a:folHlink>
          <a:srgbClr val="323D4B"/>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DRAFT_Template_White_06-29-10_v3.thmx</Template>
  <TotalTime>50325</TotalTime>
  <Words>460</Words>
  <Application>Microsoft Macintosh PowerPoint</Application>
  <PresentationFormat>On-screen Show (4:3)</PresentationFormat>
  <Paragraphs>29</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Arial</vt:lpstr>
      <vt:lpstr>Arial Narrow</vt:lpstr>
      <vt:lpstr>Calibri</vt:lpstr>
      <vt:lpstr>Helvetica Neue</vt:lpstr>
      <vt:lpstr>System Font Regular</vt:lpstr>
      <vt:lpstr>Verdana</vt:lpstr>
      <vt:lpstr>DC_Energy</vt:lpstr>
      <vt:lpstr>DCE Outlook 2010.08</vt:lpstr>
      <vt:lpstr>PowerPoint Presentation</vt:lpstr>
      <vt:lpstr>Disclaimer</vt:lpstr>
      <vt:lpstr>NPRR 1126 seeks two changes to the current ERCOT default uplift allocation process</vt:lpstr>
      <vt:lpstr>NPRR 1126 revises the current default uplift framework to address deficiencies with the current MW based allocation</vt:lpstr>
    </vt:vector>
  </TitlesOfParts>
  <Company>Dean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Michael Trinh</dc:creator>
  <cp:lastModifiedBy>Seth Cochran</cp:lastModifiedBy>
  <cp:revision>921</cp:revision>
  <cp:lastPrinted>2014-08-01T14:36:44Z</cp:lastPrinted>
  <dcterms:created xsi:type="dcterms:W3CDTF">2011-04-06T19:10:36Z</dcterms:created>
  <dcterms:modified xsi:type="dcterms:W3CDTF">2022-05-10T22:39:54Z</dcterms:modified>
</cp:coreProperties>
</file>