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5/9/2022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5/9/2022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May 9,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May 9, 2022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March 9, 2022, April 6, 2022, and April 14, 2022 PRS Meeting Minutes as presented</a:t>
            </a:r>
          </a:p>
          <a:p>
            <a:pPr lvl="0">
              <a:spcBef>
                <a:spcPts val="600"/>
              </a:spcBef>
              <a:spcAft>
                <a:spcPts val="600"/>
              </a:spcAft>
            </a:pPr>
            <a:r>
              <a:rPr lang="en-US" sz="2400" dirty="0">
                <a:solidFill>
                  <a:schemeClr val="tx1"/>
                </a:solidFill>
              </a:rPr>
              <a:t>To approve the Other </a:t>
            </a:r>
            <a:r>
              <a:rPr lang="en-US" sz="2400">
                <a:solidFill>
                  <a:schemeClr val="tx1"/>
                </a:solidFill>
              </a:rPr>
              <a:t>Binding Documents List as presented</a:t>
            </a:r>
            <a:endParaRPr lang="en-US" sz="2400" dirty="0">
              <a:solidFill>
                <a:schemeClr val="tx1"/>
              </a:solidFill>
            </a:endParaRPr>
          </a:p>
          <a:p>
            <a:pPr lvl="0">
              <a:spcBef>
                <a:spcPts val="600"/>
              </a:spcBef>
              <a:spcAft>
                <a:spcPts val="600"/>
              </a:spcAft>
            </a:pPr>
            <a:r>
              <a:rPr lang="en-US" sz="2400" dirty="0">
                <a:solidFill>
                  <a:schemeClr val="tx1"/>
                </a:solidFill>
              </a:rPr>
              <a:t>To endorse and forward to TAC the 4/14/22 PRS Report and Impact Analysis for </a:t>
            </a:r>
            <a:r>
              <a:rPr lang="en-US" sz="2400" b="1" dirty="0">
                <a:solidFill>
                  <a:schemeClr val="tx1"/>
                </a:solidFill>
              </a:rPr>
              <a:t>NPRR1110</a:t>
            </a:r>
          </a:p>
          <a:p>
            <a:pPr lvl="0">
              <a:spcBef>
                <a:spcPts val="600"/>
              </a:spcBef>
              <a:spcAft>
                <a:spcPts val="600"/>
              </a:spcAft>
            </a:pPr>
            <a:r>
              <a:rPr lang="en-US" sz="2400" dirty="0">
                <a:solidFill>
                  <a:schemeClr val="tx1"/>
                </a:solidFill>
              </a:rPr>
              <a:t>To endorse the RMS recommended priority of 2022 and rank of 3600 for </a:t>
            </a:r>
            <a:r>
              <a:rPr lang="en-US" sz="2400" b="1" dirty="0">
                <a:solidFill>
                  <a:schemeClr val="tx1"/>
                </a:solidFill>
              </a:rPr>
              <a:t>RMGRR168</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NPRR1127</a:t>
            </a:r>
            <a:r>
              <a:rPr lang="en-US" sz="2400" dirty="0">
                <a:solidFill>
                  <a:schemeClr val="tx1"/>
                </a:solidFill>
              </a:rPr>
              <a:t> as amended by the 4/12/22 DC Energy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875</TotalTime>
  <Words>282</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May 9, 2022 - Proposed Combined Ballot Methodology</vt:lpstr>
      <vt:lpstr>PRS – May 9,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2022-05-09T19:14:43Z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