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35" d="100"/>
          <a:sy n="135" d="100"/>
        </p:scale>
        <p:origin x="1614" y="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45171-10BC-483F-ABB3-59CA4C9C0926}" type="datetimeFigureOut">
              <a:rPr lang="en-US" smtClean="0"/>
              <a:t>5/9/2022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9C28D6-927C-4B87-9EE5-92F6BBF55B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855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9C28D6-927C-4B87-9EE5-92F6BBF55B81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8971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5/9/2022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5/9/2022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5/9/2022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5/9/2022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5/9/2022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5/9/2022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5/9/2022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5/9/2022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5/9/2022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5/9/2022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5/9/2022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C6CDC3-7C60-4566-AE65-DD088C36938D}" type="datetimeFigureOut">
              <a:rPr lang="en-US" smtClean="0"/>
              <a:t>5/9/2022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81000"/>
            <a:ext cx="8001000" cy="533400"/>
          </a:xfrm>
        </p:spPr>
        <p:txBody>
          <a:bodyPr>
            <a:noAutofit/>
          </a:bodyPr>
          <a:lstStyle/>
          <a:p>
            <a:br>
              <a:rPr lang="en-US" sz="1600" b="1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Revision Requests that may remain Tabled</a:t>
            </a:r>
            <a:b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No action required by 5/11/22 PRS</a:t>
            </a:r>
            <a:b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914400"/>
            <a:ext cx="8305800" cy="5562600"/>
          </a:xfrm>
          <a:noFill/>
        </p:spPr>
        <p:txBody>
          <a:bodyPr>
            <a:noAutofit/>
          </a:bodyPr>
          <a:lstStyle/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NPRR956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Designation of Providers of Transmission Additions (PRS)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NPRR981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Day-Ahead Market Price Correction Process (WMS)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NPRR1058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Resource Offer Modernization for Real-Time Co-Optimization (WMS)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NPRR1067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Market Entry Qualifications, Continued Participation Requirements, and Credit Risk Assessment (WMS)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NPRR1070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Planning Criteria for GTC Exit Solutions (ROS and 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NPRR1084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Improvements to Reporting of Resource Outages and Derates (ROS and 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NPRR1085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Ensuring Continuous Validity of Physical Responsive Capability (PRC) and Dispatch through Timely Changes to Resource Telemetry and Current Operating Plans (COPs) (ROS)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NPRR1088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Applying Forward Adjustment Factors to Forward Market Positions and Un-applying Forward Adjustment Factors to Prior Market Positions (WMS)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NPRR1089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Requiring Highest-Ranking Representative, Official, or Officer of a Resource Entity to Execute Weatherization and Natural Gas Declarations (PRS)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NPRR1118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Clarifications to the OSA Process (ROS and 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NPRR1126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Default Uplift Allocation Enhancement (WMS)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NPRR1128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Allow FFR Procurement up to FFR Limit Without Proration (ROS and 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SCR821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Voltage Set Point Target Information for Distribution Generation Resource (DGR) or Distribution Energy Storage Resource (DESR) (ROS)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  <a:p>
            <a:pPr algn="l"/>
            <a:endParaRPr lang="en-US" sz="1600" b="1" dirty="0">
              <a:solidFill>
                <a:schemeClr val="tx1"/>
              </a:solidFill>
            </a:endParaRPr>
          </a:p>
          <a:p>
            <a:pPr algn="l"/>
            <a:endParaRPr lang="en-US" sz="11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366</TotalTime>
  <Words>232</Words>
  <Application>Microsoft Office PowerPoint</Application>
  <PresentationFormat>On-screen Show (4:3)</PresentationFormat>
  <Paragraphs>16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 Revision Requests that may remain Tabled No action required by 5/11/22 PRS </vt:lpstr>
    </vt:vector>
  </TitlesOfParts>
  <Company>ERCOT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6/21/12 PRS</dc:title>
  <dc:creator>ERCOT 062012</dc:creator>
  <cp:lastModifiedBy>Clifton, Suzy</cp:lastModifiedBy>
  <cp:revision>146</cp:revision>
  <dcterms:created xsi:type="dcterms:W3CDTF">2012-06-21T12:05:52Z</dcterms:created>
  <dcterms:modified xsi:type="dcterms:W3CDTF">2022-05-09T20:34:31Z</dcterms:modified>
</cp:coreProperties>
</file>