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16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5/11/22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NPRR981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Day-Ahead Market Price Correction Process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NPRR1058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Resource Offer Modernization for Real-Time Co-Optimization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NPRR1084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Improvements to Reporting of Resource Outages and Derates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NPRR1085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Ensuring Continuous Validity of Physical Responsive Capability (PRC) and Dispatch through Timely Changes to Resource Telemetry and Current Operating Plans (COPs)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Applying Forward Adjustment Factors to Forward Market Positions and Un-applying Forward Adjustment Factors to Prior Market Positions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NPRR1089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Requiring Highest-Ranking Representative, Official, or Officer of a Resource Entity to Execute Weatherization and Natural Gas Declarations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NPRR1118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Clarifications to the OSA Process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NPRR1126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Default Uplift Allocation Enhancement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NPRR1128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Allow FFR Procurement up to FFR Limit Without Proration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SCR821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Voltage Set Point Target Information for Distribution Generation Resource (DGR) or Distribution Energy Storage Resource (DESR) (ROS)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232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5/11/22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146</cp:revision>
  <dcterms:created xsi:type="dcterms:W3CDTF">2012-06-21T12:05:52Z</dcterms:created>
  <dcterms:modified xsi:type="dcterms:W3CDTF">2022-05-09T20:34:31Z</dcterms:modified>
</cp:coreProperties>
</file>