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75D2142-A40A-C382-DD32-CD53D1B00E23}" name="Julia Matevosyan" initials="JM" userId="35275da4e72cfe02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6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61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5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93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97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46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5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09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73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39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7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48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8245B-8655-4479-BE72-BFFAFD6EDEB2}" type="datetimeFigureOut">
              <a:rPr lang="en-US" smtClean="0"/>
              <a:t>5/5/2022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5BD5E1-E5D4-468F-B285-9C69E0687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9807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375B6-1EC8-458D-9E34-F67513A6C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IBR TF update to ROS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39DC20-B822-411F-8F12-AAFE8869B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9270" y="4870824"/>
            <a:ext cx="10677364" cy="1458258"/>
          </a:xfrm>
        </p:spPr>
        <p:txBody>
          <a:bodyPr anchor="ctr">
            <a:normAutofit/>
          </a:bodyPr>
          <a:lstStyle/>
          <a:p>
            <a:r>
              <a:rPr lang="en-US" dirty="0"/>
              <a:t>Chair: Mohammad Albaijat, PhD                        </a:t>
            </a:r>
          </a:p>
          <a:p>
            <a:r>
              <a:rPr lang="en-US" dirty="0"/>
              <a:t>Vice-Chair: Julia Matevosyan, PhD</a:t>
            </a:r>
          </a:p>
          <a:p>
            <a:r>
              <a:rPr lang="en-US" dirty="0"/>
              <a:t>May 05, 2022 </a:t>
            </a:r>
          </a:p>
        </p:txBody>
      </p:sp>
    </p:spTree>
    <p:extLst>
      <p:ext uri="{BB962C8B-B14F-4D97-AF65-F5344CB8AC3E}">
        <p14:creationId xmlns:p14="http://schemas.microsoft.com/office/powerpoint/2010/main" val="890751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FF00-9739-40C0-9EAC-1D0EA2BD5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IBR TF meetings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6DF05-3014-46B9-B9A4-1ABCB6FD1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864"/>
            <a:ext cx="4734464" cy="515194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Three meetings </a:t>
            </a:r>
          </a:p>
          <a:p>
            <a:pPr lvl="1"/>
            <a:r>
              <a:rPr lang="en-US" dirty="0"/>
              <a:t>February 18, 2022</a:t>
            </a:r>
          </a:p>
          <a:p>
            <a:pPr lvl="1"/>
            <a:r>
              <a:rPr lang="en-US" dirty="0"/>
              <a:t>March 18, 2022</a:t>
            </a:r>
          </a:p>
          <a:p>
            <a:pPr lvl="1"/>
            <a:r>
              <a:rPr lang="en-US" b="1" u="sng" dirty="0">
                <a:solidFill>
                  <a:srgbClr val="00B0F0"/>
                </a:solidFill>
              </a:rPr>
              <a:t>April 8, 2022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3556B5-3AB5-4E23-B193-384C29C18354}"/>
              </a:ext>
            </a:extLst>
          </p:cNvPr>
          <p:cNvSpPr txBox="1">
            <a:spLocks/>
          </p:cNvSpPr>
          <p:nvPr/>
        </p:nvSpPr>
        <p:spPr>
          <a:xfrm>
            <a:off x="5572664" y="1444880"/>
            <a:ext cx="4734464" cy="52955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April 8, 2022, meeting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OEM: VARS at 0 MW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Status update on Odessa disturbance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IBR Ride-Thru failures monthly updates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Gap analysis between IEEE2800 and ERCOT Nodal Protocols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Discussed priorities and items for the following meeting (May 23</a:t>
            </a:r>
            <a:r>
              <a:rPr lang="en-US" baseline="30000" dirty="0"/>
              <a:t>rd</a:t>
            </a:r>
            <a:r>
              <a:rPr lang="en-US" dirty="0"/>
              <a:t>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259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700D7-EA93-4B9A-A79D-182F25CE2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005"/>
            <a:ext cx="10712570" cy="1325563"/>
          </a:xfrm>
        </p:spPr>
        <p:txBody>
          <a:bodyPr>
            <a:normAutofit/>
          </a:bodyPr>
          <a:lstStyle/>
          <a:p>
            <a:r>
              <a:rPr lang="en-US" dirty="0"/>
              <a:t>Odessa Disturbance updates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B27A-C3BE-4177-9F18-A7CC4AAB1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873" y="1354346"/>
            <a:ext cx="5735128" cy="5262114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Plants identified in NERC Odessa Disturbance report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 plants of 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1,112 MW reduction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 trips due to loss of synchronization</a:t>
            </a: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plants cause 389 MW reduction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Loss of synchronization protection (LSP) setting disabled for both plants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 plants with similar inverters also disabled LSP</a:t>
            </a: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Waiting confirmation from OEM on other inverter types if at risk of tripping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 trips on inverter terminal overvoltage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plants cause 269 MW reduction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verter from same OEM related to loss of synch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Both plants had inverters trip on instantaneous overvoltage above 1.25 </a:t>
            </a:r>
            <a:r>
              <a:rPr lang="en-US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 plants stated can not relax O/V protection setting but will evaluate reactive power injection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 other plants had similar inverter and ERCOT is working on implement same mitigation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ERCOT to conduct a study comparing Short Circuit Ratios of POIs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 trips with OEM#2 Inverters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plants cause 300 MW reduction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ERCOT scheduled meeting to discuss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 Trips due to underfrequency (Follow up on RFI, reach out to relay manufacturer, evaluating potential changes in Voltage/Frequency settings for PRC 024 3 curves </a:t>
            </a:r>
            <a:endParaRPr lang="en-US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292A58-1380-478B-8C41-5868E020A45C}"/>
              </a:ext>
            </a:extLst>
          </p:cNvPr>
          <p:cNvSpPr txBox="1">
            <a:spLocks/>
          </p:cNvSpPr>
          <p:nvPr/>
        </p:nvSpPr>
        <p:spPr>
          <a:xfrm>
            <a:off x="5932097" y="2766218"/>
            <a:ext cx="57351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IBR Ride Thru Failures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37FE22-8F54-46CC-B979-A6E3BA3DF9CD}"/>
              </a:ext>
            </a:extLst>
          </p:cNvPr>
          <p:cNvSpPr txBox="1">
            <a:spLocks/>
          </p:cNvSpPr>
          <p:nvPr/>
        </p:nvSpPr>
        <p:spPr>
          <a:xfrm>
            <a:off x="5932097" y="3692107"/>
            <a:ext cx="5899030" cy="2924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Five major events in Jan/Feb cause a lost of MW between 98MW to 208 per event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Follow up by ERCOT </a:t>
            </a:r>
          </a:p>
          <a:p>
            <a:pPr marL="457200" lvl="1" indent="0">
              <a:lnSpc>
                <a:spcPct val="107000"/>
              </a:lnSpc>
              <a:spcBef>
                <a:spcPts val="0"/>
              </a:spcBef>
              <a:buNone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significant solar event in March 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March 22,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vent #1 in Panhandle cause total los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of 680 MW of wind farms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vent #2 in Panhandle cause total los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of 440 MW of wind farms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ERCOT sent RFI for several plants involved (RFI due April 12)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95C7083-D383-4B22-8D83-A1CD269FF933}"/>
              </a:ext>
            </a:extLst>
          </p:cNvPr>
          <p:cNvSpPr txBox="1">
            <a:spLocks/>
          </p:cNvSpPr>
          <p:nvPr/>
        </p:nvSpPr>
        <p:spPr>
          <a:xfrm>
            <a:off x="5932097" y="1354346"/>
            <a:ext cx="5899030" cy="16851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Plant trips for undermined reasons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plants cause 51 MW reduction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plants are using inverters from OEM#3 which is no longer in business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Both plants had limited availability to data and troubleshooting capabilities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Discuss capabilities for retrieving data for new events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52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700D7-EA93-4B9A-A79D-182F25CE2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01088" cy="1325563"/>
          </a:xfrm>
        </p:spPr>
        <p:txBody>
          <a:bodyPr>
            <a:normAutofit/>
          </a:bodyPr>
          <a:lstStyle/>
          <a:p>
            <a:r>
              <a:rPr lang="en-US" dirty="0"/>
              <a:t>OEM: VARS at 0 MW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B27A-C3BE-4177-9F18-A7CC4AAB1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98" y="1690688"/>
            <a:ext cx="5421702" cy="4672012"/>
          </a:xfrm>
        </p:spPr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Reactive power control methods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Constant power factor or Var set point</a:t>
            </a:r>
            <a:endParaRPr lang="en-US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PF or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via communication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Autonomous Var control depending on voltage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Autonomous PF control depending on real power output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 at Night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Reactive power at night (optional)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Reactive power up to 60% of nominal power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Hardware modification required on older inverters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 be retrofitted on existing units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Inverter switch to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Q@night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when AC power falls below set point (KW) </a:t>
            </a:r>
            <a:endParaRPr lang="en-US" sz="1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6292A58-1380-478B-8C41-5868E020A45C}"/>
              </a:ext>
            </a:extLst>
          </p:cNvPr>
          <p:cNvSpPr txBox="1">
            <a:spLocks/>
          </p:cNvSpPr>
          <p:nvPr/>
        </p:nvSpPr>
        <p:spPr>
          <a:xfrm>
            <a:off x="6096000" y="365124"/>
            <a:ext cx="573512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IEEE 2800 Standards Vs. ERCOT Nodal: Gap Analysis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F37FE22-8F54-46CC-B979-A6E3BA3DF9CD}"/>
              </a:ext>
            </a:extLst>
          </p:cNvPr>
          <p:cNvSpPr txBox="1">
            <a:spLocks/>
          </p:cNvSpPr>
          <p:nvPr/>
        </p:nvSpPr>
        <p:spPr>
          <a:xfrm>
            <a:off x="6252713" y="1558416"/>
            <a:ext cx="5101087" cy="49344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 in progress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Voltage Ride Through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ERCOT nodal operating guide 2.9.1 has default requirements for Renewable and BESS but I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EEE 2800 7.2.2.3 details low and high VRT for wind and solar : Raise to 2800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Restore output after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VRT: Raise to 2800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Transit over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voltage ride through </a:t>
            </a:r>
            <a:r>
              <a:rPr lang="en-US" sz="14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requirements: Raise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2800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Voltage Phase angle ri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through: Raise to 2800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Consecutive voltage ride through: Raise to 2800</a:t>
            </a:r>
            <a:endParaRPr lang="en-US" sz="1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Reactive Power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Raise to 2800 and require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VArs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night. But discussion of additional cost of providing </a:t>
            </a:r>
            <a:r>
              <a:rPr lang="en-US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VArs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0 MW.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Voltage Support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ERCOT exceeds 2800 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ACTION: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continue gap analysis to be performed </a:t>
            </a: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on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ERCOT rules vs. IEEE 2800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321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700D7-EA93-4B9A-A79D-182F25CE2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75808" cy="1325563"/>
          </a:xfrm>
        </p:spPr>
        <p:txBody>
          <a:bodyPr/>
          <a:lstStyle/>
          <a:p>
            <a:r>
              <a:rPr lang="en-US" dirty="0"/>
              <a:t>Priorities and items for next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BB27A-C3BE-4177-9F18-A7CC4AAB1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298" y="1690688"/>
            <a:ext cx="9177068" cy="4183901"/>
          </a:xfrm>
        </p:spPr>
        <p:txBody>
          <a:bodyPr>
            <a:norm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Continue gap analysis between ERCOT nodal protocols and guide requirements and IEEE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2800 Standard. Specifically, we wanted to know where IEEE2800 </a:t>
            </a:r>
            <a:r>
              <a:rPr lang="en-U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exceeds 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ERCOT rules and where both ERCOT and IEEE2800 meet and where ERCOT exceeds IEEE2800</a:t>
            </a:r>
            <a:r>
              <a:rPr lang="en-US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s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trategy of adoption IEEE2800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Continuous follow up on RFI on the Odessa event 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IBR Ride-Thru failures monthly update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NERC IBRWG update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NPRRs, NOGRRs and PGRRS update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Draft interconnection check list discussion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445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2386</TotalTime>
  <Words>667</Words>
  <Application>Microsoft Office PowerPoint</Application>
  <PresentationFormat>Widescreen</PresentationFormat>
  <Paragraphs>82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Theme</vt:lpstr>
      <vt:lpstr>IBR TF update to ROS</vt:lpstr>
      <vt:lpstr>IBR TF meetings  </vt:lpstr>
      <vt:lpstr>Odessa Disturbance updates </vt:lpstr>
      <vt:lpstr>OEM: VARS at 0 MW</vt:lpstr>
      <vt:lpstr>Priorities and items for next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IBR TF update to ROS</dc:title>
  <dc:creator>Mohammad Albaijat</dc:creator>
  <cp:lastModifiedBy>Lofton, Amy</cp:lastModifiedBy>
  <cp:revision>5</cp:revision>
  <cp:lastPrinted>2022-04-07T15:17:53Z</cp:lastPrinted>
  <dcterms:created xsi:type="dcterms:W3CDTF">2022-03-31T15:30:17Z</dcterms:created>
  <dcterms:modified xsi:type="dcterms:W3CDTF">2022-05-05T15:58:53Z</dcterms:modified>
</cp:coreProperties>
</file>