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402" r:id="rId8"/>
    <p:sldId id="286" r:id="rId9"/>
    <p:sldId id="383" r:id="rId10"/>
    <p:sldId id="407" r:id="rId11"/>
    <p:sldId id="406" r:id="rId12"/>
    <p:sldId id="404" r:id="rId13"/>
    <p:sldId id="403" r:id="rId14"/>
    <p:sldId id="386" r:id="rId15"/>
    <p:sldId id="408" r:id="rId16"/>
    <p:sldId id="409" r:id="rId17"/>
    <p:sldId id="41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7"/>
            <p14:sldId id="406"/>
            <p14:sldId id="404"/>
            <p14:sldId id="403"/>
            <p14:sldId id="386"/>
            <p14:sldId id="408"/>
            <p14:sldId id="409"/>
            <p14:sldId id="4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9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2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55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41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52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75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9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April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18375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84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856481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892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597715"/>
              </p:ext>
            </p:extLst>
          </p:nvPr>
        </p:nvGraphicFramePr>
        <p:xfrm>
          <a:off x="438509" y="732605"/>
          <a:ext cx="8382000" cy="236950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60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87771"/>
              </p:ext>
            </p:extLst>
          </p:nvPr>
        </p:nvGraphicFramePr>
        <p:xfrm>
          <a:off x="438509" y="732605"/>
          <a:ext cx="8382000" cy="878126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April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202229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192,079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74,534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73,418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640.26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1095.79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718057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16477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81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757895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28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85140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91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95929"/>
              </p:ext>
            </p:extLst>
          </p:nvPr>
        </p:nvGraphicFramePr>
        <p:xfrm>
          <a:off x="438509" y="732605"/>
          <a:ext cx="8382000" cy="878126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161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66230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c34af464-7aa1-4edd-9be4-83dffc1cb926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6162</TotalTime>
  <Words>1313</Words>
  <Application>Microsoft Office PowerPoint</Application>
  <PresentationFormat>On-screen Show (4:3)</PresentationFormat>
  <Paragraphs>876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April 2022</vt:lpstr>
      <vt:lpstr>IRR Summary – April 2022</vt:lpstr>
      <vt:lpstr>IRR ≥ 95%, ≥ 100 Scored Intervals – April 2022</vt:lpstr>
      <vt:lpstr>IRR ≥ 95%, ≥ 100 Scored Intervals – April 2022</vt:lpstr>
      <vt:lpstr>IRR ≥ 95%, ≥ 100 Scored Intervals – April 2022</vt:lpstr>
      <vt:lpstr>IRR ≥ 95%, ≥ 100 Scored Intervals – April 2022</vt:lpstr>
      <vt:lpstr>IRR ≥ 95%, ≥ 100 Scored Intervals – April 2022</vt:lpstr>
      <vt:lpstr>IRR &lt; 95%, ≥ 100 Scored Intervals – April 2022</vt:lpstr>
      <vt:lpstr>IRR &lt; 95%, ≥ 100 Scored Intervals – April 2022</vt:lpstr>
      <vt:lpstr>IRR &lt; 95%, ≥ 100 Scored Intervals – April 2022</vt:lpstr>
      <vt:lpstr>IRR &lt; 95%, ≥ 100 Scored Intervals – April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2022-05-02T21:23:07Z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