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2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May 5,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178169"/>
            <a:ext cx="11006356" cy="4998794"/>
          </a:xfrm>
        </p:spPr>
        <p:txBody>
          <a:bodyPr>
            <a:normAutofit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Remain tabled at PLWG pending PUCT rule making related to economic project evaluation.</a:t>
            </a:r>
          </a:p>
          <a:p>
            <a:r>
              <a:rPr lang="en-US" dirty="0"/>
              <a:t>PGRR 100 – Steady-State Case Building Timeline </a:t>
            </a:r>
          </a:p>
          <a:p>
            <a:pPr lvl="1"/>
            <a:r>
              <a:rPr lang="en-US" dirty="0"/>
              <a:t>Reviewed and prepared desktop edits for review at ROS.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6"/>
            <a:ext cx="10059099" cy="4921833"/>
          </a:xfrm>
        </p:spPr>
        <p:txBody>
          <a:bodyPr>
            <a:normAutofit/>
          </a:bodyPr>
          <a:lstStyle/>
          <a:p>
            <a:r>
              <a:rPr lang="en-US" dirty="0"/>
              <a:t>Identified need to review impact on Planning Guides and Protocols of proposed revisions RAC-001 and FAC-002 changing term “material modifications” to “qualified changes”</a:t>
            </a:r>
          </a:p>
          <a:p>
            <a:r>
              <a:rPr lang="en-US" dirty="0"/>
              <a:t>KTC-15-6 RMR and MRA Services Analysis for Batteries</a:t>
            </a:r>
          </a:p>
          <a:p>
            <a:pPr lvl="1"/>
            <a:r>
              <a:rPr lang="en-US" dirty="0"/>
              <a:t>No discussion in March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101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Other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106</cp:revision>
  <dcterms:created xsi:type="dcterms:W3CDTF">2021-03-22T15:18:30Z</dcterms:created>
  <dcterms:modified xsi:type="dcterms:W3CDTF">2022-05-04T16:47:53Z</dcterms:modified>
</cp:coreProperties>
</file>