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7"/>
  </p:notesMasterIdLst>
  <p:sldIdLst>
    <p:sldId id="256" r:id="rId2"/>
    <p:sldId id="261" r:id="rId3"/>
    <p:sldId id="278" r:id="rId4"/>
    <p:sldId id="279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87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EC1E01F-0FD8-4428-87E8-AC2EE44CB83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C2782BAE-7035-4810-B4C4-9E87D7D502FF}" type="parTrans" cxnId="{2E9C19CD-3899-4D64-9D68-9065F397D237}">
      <dgm:prSet/>
      <dgm:spPr/>
      <dgm:t>
        <a:bodyPr/>
        <a:lstStyle/>
        <a:p>
          <a:endParaRPr lang="en-US"/>
        </a:p>
      </dgm:t>
    </dgm:pt>
    <dgm:pt modelId="{7E5EC049-7E21-4432-BE61-E066A387068C}" type="sibTrans" cxnId="{2E9C19CD-3899-4D64-9D68-9065F397D237}">
      <dgm:prSet/>
      <dgm:spPr/>
      <dgm:t>
        <a:bodyPr/>
        <a:lstStyle/>
        <a:p>
          <a:endParaRPr lang="en-US"/>
        </a:p>
      </dgm:t>
    </dgm:pt>
    <dgm:pt modelId="{16438BF2-B718-4AC2-993D-E9EB1024E62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System Instances &amp; MarkeTrak Monthly Performance Review – no major instances for March- performance remains good</a:t>
          </a:r>
        </a:p>
      </dgm:t>
    </dgm:pt>
    <dgm:pt modelId="{6D069F25-2181-448B-A7FD-AEFF4B9B5F40}" type="parTrans" cxnId="{5F6D27A6-D49C-408D-B07A-2FD3AFCFDDDF}">
      <dgm:prSet/>
      <dgm:spPr/>
    </dgm:pt>
    <dgm:pt modelId="{809A0DDC-6FC7-401B-98E4-0E9F024EF923}" type="sibTrans" cxnId="{5F6D27A6-D49C-408D-B07A-2FD3AFCFDDDF}">
      <dgm:prSet/>
      <dgm:spPr/>
    </dgm:pt>
    <dgm:pt modelId="{85805B7E-126D-470C-8C5C-78B67007D9D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Reviewed ERCOT system issue on 3/4/22 – Updates: additional ERCOT monitoring in place and commitment to send a market notice should an event occur again</a:t>
          </a:r>
        </a:p>
      </dgm:t>
    </dgm:pt>
    <dgm:pt modelId="{EFAA92C3-6BE3-44B1-8F6D-CDA54D2EF8B6}" type="parTrans" cxnId="{C4402839-AD69-4871-88EF-A03FB7A7EBBA}">
      <dgm:prSet/>
      <dgm:spPr/>
    </dgm:pt>
    <dgm:pt modelId="{4D82E103-B559-49C4-AAC5-BE2A9242FFA9}" type="sibTrans" cxnId="{C4402839-AD69-4871-88EF-A03FB7A7EBBA}">
      <dgm:prSet/>
      <dgm:spPr/>
    </dgm:pt>
    <dgm:pt modelId="{380DD4EC-4F47-4A1D-B80E-9D4D64391D0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ERCOT’s Help Desk process discussion</a:t>
          </a:r>
        </a:p>
      </dgm:t>
    </dgm:pt>
    <dgm:pt modelId="{A47DE506-7AEA-4C6A-8FAD-6A426B0AB4BB}" type="parTrans" cxnId="{527CC48A-747A-47E6-B7EC-6C4041FBA628}">
      <dgm:prSet/>
      <dgm:spPr/>
    </dgm:pt>
    <dgm:pt modelId="{ADA0D3A8-5D67-4051-B2E9-5695FC356CE4}" type="sibTrans" cxnId="{527CC48A-747A-47E6-B7EC-6C4041FBA628}">
      <dgm:prSet/>
      <dgm:spPr/>
    </dgm:pt>
    <dgm:pt modelId="{BB5306DA-B86C-413E-9CAB-31293096774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Outsourced ~3-4 years – relies on agents to properly route and classify (critical vs non-critical) tickets</a:t>
          </a:r>
        </a:p>
      </dgm:t>
    </dgm:pt>
    <dgm:pt modelId="{42D0493F-C02C-4D37-9D1A-2945BA2DB266}" type="parTrans" cxnId="{34CAF6B5-0D5C-46CE-904D-A0C0D994A919}">
      <dgm:prSet/>
      <dgm:spPr/>
    </dgm:pt>
    <dgm:pt modelId="{B5E29473-7B22-40E5-A2DD-5FFF64E604CB}" type="sibTrans" cxnId="{34CAF6B5-0D5C-46CE-904D-A0C0D994A919}">
      <dgm:prSet/>
      <dgm:spPr/>
    </dgm:pt>
    <dgm:pt modelId="{520449B9-16F6-4E43-A352-49C80C0853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87FDEBE-F34A-4279-9B0B-E56B151CD1A8}" type="parTrans" cxnId="{0EB26EE7-669D-4B0E-8A1E-6008C96EEBD9}">
      <dgm:prSet/>
      <dgm:spPr/>
    </dgm:pt>
    <dgm:pt modelId="{E36A0307-BF65-4B0A-B689-5B4CA4152A7F}" type="sibTrans" cxnId="{0EB26EE7-669D-4B0E-8A1E-6008C96EEBD9}">
      <dgm:prSet/>
      <dgm:spPr/>
    </dgm:pt>
    <dgm:pt modelId="{A4BA08F1-FEB9-4BAB-9A8F-3235F5E6D9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Reporting will be created around tickets and distribution, and data/results analyzed to determine next steps </a:t>
          </a:r>
        </a:p>
      </dgm:t>
    </dgm:pt>
    <dgm:pt modelId="{C2532EC3-B686-4D47-BA2B-CCDF26BFF0AD}" type="parTrans" cxnId="{D2396354-F82B-4282-A6E8-06278A6FC954}">
      <dgm:prSet/>
      <dgm:spPr/>
    </dgm:pt>
    <dgm:pt modelId="{C021B9D8-B831-45BD-B6A7-8251CFE667BA}" type="sibTrans" cxnId="{D2396354-F82B-4282-A6E8-06278A6FC954}">
      <dgm:prSet/>
      <dgm:spPr/>
    </dgm:pt>
    <dgm:pt modelId="{E1729096-463F-47FC-8D3A-AD516B3203F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Ticket created on 3/4/22 was not routed to appropriate team</a:t>
          </a:r>
        </a:p>
      </dgm:t>
    </dgm:pt>
    <dgm:pt modelId="{38510E5B-36BF-4E6D-A25F-0B5C0C694271}" type="parTrans" cxnId="{913A3A80-8A22-4C6B-B59D-E773F5118A50}">
      <dgm:prSet/>
      <dgm:spPr/>
    </dgm:pt>
    <dgm:pt modelId="{031D55A6-4030-4529-AE77-4917FA9F9CA8}" type="sibTrans" cxnId="{913A3A80-8A22-4C6B-B59D-E773F5118A50}">
      <dgm:prSet/>
      <dgm:spPr/>
    </dgm:pt>
    <dgm:pt modelId="{AAF358D0-57B1-4BE0-B448-32E4E582542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With heightened cybersecurity, monthly patching will occur which may create challenges for testing and insurance application is in place </a:t>
          </a:r>
        </a:p>
      </dgm:t>
    </dgm:pt>
    <dgm:pt modelId="{16975125-E847-45FD-9BC2-48C45D41BCF2}" type="parTrans" cxnId="{461827B9-E392-4D99-885A-B052DECE2C2C}">
      <dgm:prSet/>
      <dgm:spPr/>
    </dgm:pt>
    <dgm:pt modelId="{0DEE265F-3614-45DA-B026-A69710B74D4B}" type="sibTrans" cxnId="{461827B9-E392-4D99-885A-B052DECE2C2C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Y="75706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13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7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4402839-AD69-4871-88EF-A03FB7A7EBBA}" srcId="{FA84BF92-43C6-4E94-A77F-6263E68B6783}" destId="{85805B7E-126D-470C-8C5C-78B67007D9DF}" srcOrd="4" destOrd="0" parTransId="{EFAA92C3-6BE3-44B1-8F6D-CDA54D2EF8B6}" sibTransId="{4D82E103-B559-49C4-AAC5-BE2A9242FFA9}"/>
    <dgm:cxn modelId="{1E71F039-98D7-4B08-B672-957082B62884}" srcId="{FA84BF92-43C6-4E94-A77F-6263E68B6783}" destId="{8574A905-BDA5-4716-9248-A5D60B7F3062}" srcOrd="6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9AFC160-BE7D-4445-AC42-335EA6D0238B}" type="presOf" srcId="{380DD4EC-4F47-4A1D-B80E-9D4D64391D01}" destId="{12E172B9-01B0-436D-9684-1CCC8FA3FE5C}" srcOrd="0" destOrd="5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D2396354-F82B-4282-A6E8-06278A6FC954}" srcId="{380DD4EC-4F47-4A1D-B80E-9D4D64391D01}" destId="{A4BA08F1-FEB9-4BAB-9A8F-3235F5E6D9F3}" srcOrd="2" destOrd="0" parTransId="{C2532EC3-B686-4D47-BA2B-CCDF26BFF0AD}" sibTransId="{C021B9D8-B831-45BD-B6A7-8251CFE667BA}"/>
    <dgm:cxn modelId="{738AD47B-CADC-4A72-B86C-F2EA2D6366C4}" type="presOf" srcId="{85805B7E-126D-470C-8C5C-78B67007D9DF}" destId="{12E172B9-01B0-436D-9684-1CCC8FA3FE5C}" srcOrd="0" destOrd="4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13A3A80-8A22-4C6B-B59D-E773F5118A50}" srcId="{380DD4EC-4F47-4A1D-B80E-9D4D64391D01}" destId="{E1729096-463F-47FC-8D3A-AD516B3203F5}" srcOrd="1" destOrd="0" parTransId="{38510E5B-36BF-4E6D-A25F-0B5C0C694271}" sibTransId="{031D55A6-4030-4529-AE77-4917FA9F9CA8}"/>
    <dgm:cxn modelId="{527CC48A-747A-47E6-B7EC-6C4041FBA628}" srcId="{FA84BF92-43C6-4E94-A77F-6263E68B6783}" destId="{380DD4EC-4F47-4A1D-B80E-9D4D64391D01}" srcOrd="5" destOrd="0" parTransId="{A47DE506-7AEA-4C6A-8FAD-6A426B0AB4BB}" sibTransId="{ADA0D3A8-5D67-4051-B2E9-5695FC356CE4}"/>
    <dgm:cxn modelId="{E9B4E68B-78A1-423E-AF8C-04CFF72C190C}" type="presOf" srcId="{16438BF2-B718-4AC2-993D-E9EB1024E622}" destId="{12E172B9-01B0-436D-9684-1CCC8FA3FE5C}" srcOrd="0" destOrd="3" presId="urn:microsoft.com/office/officeart/2005/8/layout/list1"/>
    <dgm:cxn modelId="{A7770B8E-7303-43BE-AA26-E43778A40335}" type="presOf" srcId="{CACF6F82-1449-448C-8949-E43427717789}" destId="{12E172B9-01B0-436D-9684-1CCC8FA3FE5C}" srcOrd="0" destOrd="12" presId="urn:microsoft.com/office/officeart/2005/8/layout/list1"/>
    <dgm:cxn modelId="{6FF69B8E-C818-4227-89E7-B74083B6D0EB}" type="presOf" srcId="{8574A905-BDA5-4716-9248-A5D60B7F3062}" destId="{12E172B9-01B0-436D-9684-1CCC8FA3FE5C}" srcOrd="0" destOrd="11" presId="urn:microsoft.com/office/officeart/2005/8/layout/list1"/>
    <dgm:cxn modelId="{C01D4DA1-FD60-4F35-BF65-0E7F44AC8786}" type="presOf" srcId="{E1729096-463F-47FC-8D3A-AD516B3203F5}" destId="{12E172B9-01B0-436D-9684-1CCC8FA3FE5C}" srcOrd="0" destOrd="7" presId="urn:microsoft.com/office/officeart/2005/8/layout/list1"/>
    <dgm:cxn modelId="{5F6D27A6-D49C-408D-B07A-2FD3AFCFDDDF}" srcId="{FA84BF92-43C6-4E94-A77F-6263E68B6783}" destId="{16438BF2-B718-4AC2-993D-E9EB1024E622}" srcOrd="3" destOrd="0" parTransId="{6D069F25-2181-448B-A7FD-AEFF4B9B5F40}" sibTransId="{809A0DDC-6FC7-401B-98E4-0E9F024EF923}"/>
    <dgm:cxn modelId="{CC2C76B0-3C79-4D30-9346-FFF2B11F4496}" type="presOf" srcId="{A4BA08F1-FEB9-4BAB-9A8F-3235F5E6D9F3}" destId="{12E172B9-01B0-436D-9684-1CCC8FA3FE5C}" srcOrd="0" destOrd="8" presId="urn:microsoft.com/office/officeart/2005/8/layout/list1"/>
    <dgm:cxn modelId="{34CAF6B5-0D5C-46CE-904D-A0C0D994A919}" srcId="{380DD4EC-4F47-4A1D-B80E-9D4D64391D01}" destId="{BB5306DA-B86C-413E-9CAB-31293096774F}" srcOrd="0" destOrd="0" parTransId="{42D0493F-C02C-4D37-9D1A-2945BA2DB266}" sibTransId="{B5E29473-7B22-40E5-A2DD-5FFF64E604CB}"/>
    <dgm:cxn modelId="{C95487B8-E836-41E9-8010-0AAB31A6D23B}" type="presOf" srcId="{BB5306DA-B86C-413E-9CAB-31293096774F}" destId="{12E172B9-01B0-436D-9684-1CCC8FA3FE5C}" srcOrd="0" destOrd="6" presId="urn:microsoft.com/office/officeart/2005/8/layout/list1"/>
    <dgm:cxn modelId="{461827B9-E392-4D99-885A-B052DECE2C2C}" srcId="{380DD4EC-4F47-4A1D-B80E-9D4D64391D01}" destId="{AAF358D0-57B1-4BE0-B448-32E4E5825422}" srcOrd="3" destOrd="0" parTransId="{16975125-E847-45FD-9BC2-48C45D41BCF2}" sibTransId="{0DEE265F-3614-45DA-B026-A69710B74D4B}"/>
    <dgm:cxn modelId="{2E9C19CD-3899-4D64-9D68-9065F397D237}" srcId="{FA84BF92-43C6-4E94-A77F-6263E68B6783}" destId="{FEC1E01F-0FD8-4428-87E8-AC2EE44CB833}" srcOrd="0" destOrd="0" parTransId="{C2782BAE-7035-4810-B4C4-9E87D7D502FF}" sibTransId="{7E5EC049-7E21-4432-BE61-E066A387068C}"/>
    <dgm:cxn modelId="{F93CA6D3-C2A6-4E13-9DEE-3691398F0B0C}" type="presOf" srcId="{520449B9-16F6-4E43-A352-49C80C0853BB}" destId="{12E172B9-01B0-436D-9684-1CCC8FA3FE5C}" srcOrd="0" destOrd="10" presId="urn:microsoft.com/office/officeart/2005/8/layout/list1"/>
    <dgm:cxn modelId="{6F1E77D4-48DB-4A62-839D-795D197D81A9}" type="presOf" srcId="{E934C575-6A3A-4E4A-8B0D-2B47227CA927}" destId="{12E172B9-01B0-436D-9684-1CCC8FA3FE5C}" srcOrd="0" destOrd="2" presId="urn:microsoft.com/office/officeart/2005/8/layout/list1"/>
    <dgm:cxn modelId="{3CAF31E3-193C-4D7F-88E0-AB7D591F791D}" type="presOf" srcId="{FEC1E01F-0FD8-4428-87E8-AC2EE44CB833}" destId="{12E172B9-01B0-436D-9684-1CCC8FA3FE5C}" srcOrd="0" destOrd="0" presId="urn:microsoft.com/office/officeart/2005/8/layout/list1"/>
    <dgm:cxn modelId="{0EB26EE7-669D-4B0E-8A1E-6008C96EEBD9}" srcId="{380DD4EC-4F47-4A1D-B80E-9D4D64391D01}" destId="{520449B9-16F6-4E43-A352-49C80C0853BB}" srcOrd="4" destOrd="0" parTransId="{D87FDEBE-F34A-4279-9B0B-E56B151CD1A8}" sibTransId="{E36A0307-BF65-4B0A-B689-5B4CA4152A7F}"/>
    <dgm:cxn modelId="{B38757EF-5EE4-425C-8A19-D3F603F07DC4}" type="presOf" srcId="{C9597999-C23F-4867-9D73-E667FAF56258}" destId="{12E172B9-01B0-436D-9684-1CCC8FA3FE5C}" srcOrd="0" destOrd="1" presId="urn:microsoft.com/office/officeart/2005/8/layout/list1"/>
    <dgm:cxn modelId="{04B4D0F2-18E7-4679-B027-6324B4C0E7A8}" srcId="{FA84BF92-43C6-4E94-A77F-6263E68B6783}" destId="{E934C575-6A3A-4E4A-8B0D-2B47227CA927}" srcOrd="2" destOrd="0" parTransId="{9E6A05D7-D0F6-4C62-A9F5-6126497409FC}" sibTransId="{6429DDE5-5811-42FA-BC3C-7DE32487FA34}"/>
    <dgm:cxn modelId="{4C91D1FE-8496-43C2-9ACD-21E962B99D18}" type="presOf" srcId="{AAF358D0-57B1-4BE0-B448-32E4E5825422}" destId="{12E172B9-01B0-436D-9684-1CCC8FA3FE5C}" srcOrd="0" destOrd="9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MarkeTrak Upgrade &amp; Live Demo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Tech Refresh will be available in RMTE around May 16</a:t>
          </a:r>
          <a:r>
            <a:rPr lang="en-US" sz="20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– market notice was sent out 4/22</a:t>
          </a:r>
          <a:endParaRPr lang="en-US" sz="2000" b="0" u="none" dirty="0">
            <a:latin typeface="Arial Rounded MT Bold" panose="020F0704030504030204" pitchFamily="34" charset="0"/>
          </a:endParaRP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30B3418B-2A49-4053-AF5E-EDF2B862808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400" b="0" u="none" dirty="0">
            <a:solidFill>
              <a:srgbClr val="FF0000"/>
            </a:solidFill>
            <a:latin typeface="Arial Rounded MT Bold" panose="020F0704030504030204" pitchFamily="34" charset="0"/>
          </a:endParaRPr>
        </a:p>
      </dgm:t>
    </dgm:pt>
    <dgm:pt modelId="{54329BD6-1E56-46EA-96D8-C93E4FB1592A}" type="parTrans" cxnId="{9CB5DEE5-F22B-46CE-9309-FEE3464A1919}">
      <dgm:prSet/>
      <dgm:spPr/>
    </dgm:pt>
    <dgm:pt modelId="{9BD25F2C-47B2-4120-A8A1-21078045FF3D}" type="sibTrans" cxnId="{9CB5DEE5-F22B-46CE-9309-FEE3464A1919}">
      <dgm:prSet/>
      <dgm:spPr/>
    </dgm:pt>
    <dgm:pt modelId="{B46A536F-0AA9-49A7-BB5D-80DB5281989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GO LIVE is June 6</a:t>
          </a:r>
          <a:r>
            <a:rPr lang="en-US" sz="2000" baseline="30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dirty="0">
            <a:solidFill>
              <a:srgbClr val="FF0000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3DE5675A-1B89-47C6-A96A-13EEAD1E3BA2}" type="sibTrans" cxnId="{2892EC97-E461-4C93-A574-CDF6314DF0E7}">
      <dgm:prSet/>
      <dgm:spPr/>
      <dgm:t>
        <a:bodyPr/>
        <a:lstStyle/>
        <a:p>
          <a:endParaRPr lang="en-US"/>
        </a:p>
      </dgm:t>
    </dgm:pt>
    <dgm:pt modelId="{44E76F81-F61C-4548-9361-E0B1E3AA9E20}" type="parTrans" cxnId="{2892EC97-E461-4C93-A574-CDF6314DF0E7}">
      <dgm:prSet/>
      <dgm:spPr/>
      <dgm:t>
        <a:bodyPr/>
        <a:lstStyle/>
        <a:p>
          <a:endParaRPr lang="en-US"/>
        </a:p>
      </dgm:t>
    </dgm:pt>
    <dgm:pt modelId="{2BCA40B5-4989-4DFB-90A7-68D1839B666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Updated User’s Guide sections available mid-May</a:t>
          </a:r>
        </a:p>
      </dgm:t>
    </dgm:pt>
    <dgm:pt modelId="{DD68871A-6FD8-43B8-9E7B-6C90C5DCC573}" type="sibTrans" cxnId="{CFF19BB4-38EC-4F12-8656-612C6227F6CB}">
      <dgm:prSet/>
      <dgm:spPr/>
      <dgm:t>
        <a:bodyPr/>
        <a:lstStyle/>
        <a:p>
          <a:endParaRPr lang="en-US"/>
        </a:p>
      </dgm:t>
    </dgm:pt>
    <dgm:pt modelId="{A5F4E8E8-85FC-4F0B-8207-68A5A26F4D0B}" type="parTrans" cxnId="{CFF19BB4-38EC-4F12-8656-612C6227F6CB}">
      <dgm:prSet/>
      <dgm:spPr/>
      <dgm:t>
        <a:bodyPr/>
        <a:lstStyle/>
        <a:p>
          <a:endParaRPr lang="en-US"/>
        </a:p>
      </dgm:t>
    </dgm:pt>
    <dgm:pt modelId="{005CCF80-C8D3-4876-95B7-7CACBC8CFF5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Training sessions tentatively planned</a:t>
          </a:r>
        </a:p>
      </dgm:t>
    </dgm:pt>
    <dgm:pt modelId="{7F7CFF43-977E-4805-8AA8-F18D3FA1663B}" type="parTrans" cxnId="{46F0512C-A485-4465-B805-123FD09E5F76}">
      <dgm:prSet/>
      <dgm:spPr/>
    </dgm:pt>
    <dgm:pt modelId="{08A4D81C-B352-4CC0-A3DE-190021707887}" type="sibTrans" cxnId="{46F0512C-A485-4465-B805-123FD09E5F76}">
      <dgm:prSet/>
      <dgm:spPr/>
    </dgm:pt>
    <dgm:pt modelId="{455B288B-5E04-4438-B095-181D4526AA8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May 19</a:t>
          </a:r>
          <a:r>
            <a:rPr lang="en-US" sz="20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9:00 – 10:30 </a:t>
          </a:r>
        </a:p>
      </dgm:t>
    </dgm:pt>
    <dgm:pt modelId="{B8E205D5-47CC-4747-B392-48425056BAEE}" type="parTrans" cxnId="{5C97C6AE-D910-467E-A548-3B55A4B241EA}">
      <dgm:prSet/>
      <dgm:spPr/>
    </dgm:pt>
    <dgm:pt modelId="{B3D69484-327A-4C72-889F-2BD280D01CF7}" type="sibTrans" cxnId="{5C97C6AE-D910-467E-A548-3B55A4B241EA}">
      <dgm:prSet/>
      <dgm:spPr/>
    </dgm:pt>
    <dgm:pt modelId="{D76260AD-D228-427C-A266-02F436131EF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May 24</a:t>
          </a:r>
          <a:r>
            <a:rPr lang="en-US" sz="20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or 25</a:t>
          </a:r>
          <a:r>
            <a:rPr lang="en-US" sz="20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</a:t>
          </a:r>
        </a:p>
      </dgm:t>
    </dgm:pt>
    <dgm:pt modelId="{8DC0EC15-33E7-4E6B-97E5-0B1784F564C4}" type="parTrans" cxnId="{49A5F6EF-F449-473A-8D1C-9E55B35E9267}">
      <dgm:prSet/>
      <dgm:spPr/>
    </dgm:pt>
    <dgm:pt modelId="{34164F64-D822-4F26-BFE1-FDF67C936C52}" type="sibTrans" cxnId="{49A5F6EF-F449-473A-8D1C-9E55B35E9267}">
      <dgm:prSet/>
      <dgm:spPr/>
    </dgm:pt>
    <dgm:pt modelId="{719A15A0-042D-45A6-A095-BDFDD27765E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to provide one-pager “Tips on Creating Your Dashboard”</a:t>
          </a:r>
        </a:p>
      </dgm:t>
    </dgm:pt>
    <dgm:pt modelId="{00A24512-373D-43A5-A985-1C53418ABFB9}" type="parTrans" cxnId="{AC094416-A8AF-4B9B-BAF9-A368DA96F96E}">
      <dgm:prSet/>
      <dgm:spPr/>
    </dgm:pt>
    <dgm:pt modelId="{74CAB7F0-1A57-48D0-A3E3-DB3028C56A32}" type="sibTrans" cxnId="{AC094416-A8AF-4B9B-BAF9-A368DA96F96E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8111" custLinFactNeighborX="-6583" custLinFactNeighborY="968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X="34" custLinFactNeighborY="38780">
        <dgm:presLayoutVars>
          <dgm:bulletEnabled val="1"/>
        </dgm:presLayoutVars>
      </dgm:prSet>
      <dgm:spPr/>
    </dgm:pt>
  </dgm:ptLst>
  <dgm:cxnLst>
    <dgm:cxn modelId="{AC094416-A8AF-4B9B-BAF9-A368DA96F96E}" srcId="{FA84BF92-43C6-4E94-A77F-6263E68B6783}" destId="{719A15A0-042D-45A6-A095-BDFDD27765E1}" srcOrd="4" destOrd="0" parTransId="{00A24512-373D-43A5-A985-1C53418ABFB9}" sibTransId="{74CAB7F0-1A57-48D0-A3E3-DB3028C56A3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46F0512C-A485-4465-B805-123FD09E5F76}" srcId="{FA84BF92-43C6-4E94-A77F-6263E68B6783}" destId="{005CCF80-C8D3-4876-95B7-7CACBC8CFF56}" srcOrd="3" destOrd="0" parTransId="{7F7CFF43-977E-4805-8AA8-F18D3FA1663B}" sibTransId="{08A4D81C-B352-4CC0-A3DE-1900217078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C84C843-BAB1-440B-9913-37AD608321A0}" type="presOf" srcId="{005CCF80-C8D3-4876-95B7-7CACBC8CFF56}" destId="{12E172B9-01B0-436D-9684-1CCC8FA3FE5C}" srcOrd="0" destOrd="3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2E4AC14B-2F99-4CCA-BD2F-34FAF692F236}" type="presOf" srcId="{455B288B-5E04-4438-B095-181D4526AA85}" destId="{12E172B9-01B0-436D-9684-1CCC8FA3FE5C}" srcOrd="0" destOrd="4" presId="urn:microsoft.com/office/officeart/2005/8/layout/list1"/>
    <dgm:cxn modelId="{9CBC2078-07CF-4BED-8269-4598C070B914}" type="presOf" srcId="{30B3418B-2A49-4053-AF5E-EDF2B8628088}" destId="{12E172B9-01B0-436D-9684-1CCC8FA3FE5C}" srcOrd="0" destOrd="7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892EC97-E461-4C93-A574-CDF6314DF0E7}" srcId="{FA84BF92-43C6-4E94-A77F-6263E68B6783}" destId="{B46A536F-0AA9-49A7-BB5D-80DB5281989F}" srcOrd="1" destOrd="0" parTransId="{44E76F81-F61C-4548-9361-E0B1E3AA9E20}" sibTransId="{3DE5675A-1B89-47C6-A96A-13EEAD1E3BA2}"/>
    <dgm:cxn modelId="{5C97C6AE-D910-467E-A548-3B55A4B241EA}" srcId="{005CCF80-C8D3-4876-95B7-7CACBC8CFF56}" destId="{455B288B-5E04-4438-B095-181D4526AA85}" srcOrd="0" destOrd="0" parTransId="{B8E205D5-47CC-4747-B392-48425056BAEE}" sibTransId="{B3D69484-327A-4C72-889F-2BD280D01CF7}"/>
    <dgm:cxn modelId="{CFF19BB4-38EC-4F12-8656-612C6227F6CB}" srcId="{FA84BF92-43C6-4E94-A77F-6263E68B6783}" destId="{2BCA40B5-4989-4DFB-90A7-68D1839B6661}" srcOrd="2" destOrd="0" parTransId="{A5F4E8E8-85FC-4F0B-8207-68A5A26F4D0B}" sibTransId="{DD68871A-6FD8-43B8-9E7B-6C90C5DCC573}"/>
    <dgm:cxn modelId="{AB624EBC-777E-46B3-853E-C34C1FF83155}" type="presOf" srcId="{719A15A0-042D-45A6-A095-BDFDD27765E1}" destId="{12E172B9-01B0-436D-9684-1CCC8FA3FE5C}" srcOrd="0" destOrd="6" presId="urn:microsoft.com/office/officeart/2005/8/layout/list1"/>
    <dgm:cxn modelId="{02AAEDDE-5D16-4C8A-ACDC-3CF3AEC2995B}" type="presOf" srcId="{D76260AD-D228-427C-A266-02F436131EF8}" destId="{12E172B9-01B0-436D-9684-1CCC8FA3FE5C}" srcOrd="0" destOrd="5" presId="urn:microsoft.com/office/officeart/2005/8/layout/list1"/>
    <dgm:cxn modelId="{9CB5DEE5-F22B-46CE-9309-FEE3464A1919}" srcId="{FA84BF92-43C6-4E94-A77F-6263E68B6783}" destId="{30B3418B-2A49-4053-AF5E-EDF2B8628088}" srcOrd="5" destOrd="0" parTransId="{54329BD6-1E56-46EA-96D8-C93E4FB1592A}" sibTransId="{9BD25F2C-47B2-4120-A8A1-21078045FF3D}"/>
    <dgm:cxn modelId="{296E84E9-3A01-442F-AC3C-8836B29CF69F}" type="presOf" srcId="{2BCA40B5-4989-4DFB-90A7-68D1839B6661}" destId="{12E172B9-01B0-436D-9684-1CCC8FA3FE5C}" srcOrd="0" destOrd="2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49A5F6EF-F449-473A-8D1C-9E55B35E9267}" srcId="{005CCF80-C8D3-4876-95B7-7CACBC8CFF56}" destId="{D76260AD-D228-427C-A266-02F436131EF8}" srcOrd="1" destOrd="0" parTransId="{8DC0EC15-33E7-4E6B-97E5-0B1784F564C4}" sibTransId="{34164F64-D822-4F26-BFE1-FDF67C936C52}"/>
    <dgm:cxn modelId="{942F93FE-6977-43CF-8441-ADB80791EE6B}" type="presOf" srcId="{B46A536F-0AA9-49A7-BB5D-80DB5281989F}" destId="{12E172B9-01B0-436D-9684-1CCC8FA3FE5C}" srcOrd="0" destOrd="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IAG Subtype Analysis – Deep Dive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E636C41D-3D03-446B-B884-A773DCFE5FC5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105F42C7-6813-4EDA-8565-6E8259ED23E2}" type="sibTrans" cxnId="{44590CFC-5ABE-4869-99F0-8BC7EBBAA496}">
      <dgm:prSet/>
      <dgm:spPr/>
      <dgm:t>
        <a:bodyPr/>
        <a:lstStyle/>
        <a:p>
          <a:endParaRPr lang="en-US"/>
        </a:p>
      </dgm:t>
    </dgm:pt>
    <dgm:pt modelId="{DF1D8554-94AF-4BFA-BBF5-74C53F670789}" type="parTrans" cxnId="{44590CFC-5ABE-4869-99F0-8BC7EBBAA496}">
      <dgm:prSet/>
      <dgm:spPr/>
      <dgm:t>
        <a:bodyPr/>
        <a:lstStyle/>
        <a:p>
          <a:endParaRPr lang="en-US"/>
        </a:p>
      </dgm:t>
    </dgm:pt>
    <dgm:pt modelId="{F357F9F6-AF50-4374-8BB1-5E72AD93FD85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392A4B4-3CA0-45F3-924A-B9FEB62CB6BF}" type="sibTrans" cxnId="{39904633-BD7D-4DCD-9CFC-D0E8FF14AAAA}">
      <dgm:prSet/>
      <dgm:spPr/>
      <dgm:t>
        <a:bodyPr/>
        <a:lstStyle/>
        <a:p>
          <a:endParaRPr lang="en-US"/>
        </a:p>
      </dgm:t>
    </dgm:pt>
    <dgm:pt modelId="{A79B63BF-587F-457B-940F-176A0B0FB673}" type="parTrans" cxnId="{39904633-BD7D-4DCD-9CFC-D0E8FF14AAAA}">
      <dgm:prSet/>
      <dgm:spPr/>
      <dgm:t>
        <a:bodyPr/>
        <a:lstStyle/>
        <a:p>
          <a:endParaRPr lang="en-US"/>
        </a:p>
      </dgm:t>
    </dgm:pt>
    <dgm:pt modelId="{CE13F653-DF26-4D56-88F1-8472335F2EEF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93A779A1-3DF4-467E-9F4D-9AB860D55C78}" type="sibTrans" cxnId="{5F1B392F-706F-40B6-B22D-B52EE5FF90A5}">
      <dgm:prSet/>
      <dgm:spPr/>
      <dgm:t>
        <a:bodyPr/>
        <a:lstStyle/>
        <a:p>
          <a:endParaRPr lang="en-US"/>
        </a:p>
      </dgm:t>
    </dgm:pt>
    <dgm:pt modelId="{68FE1E09-85A9-4CF4-B17D-DD0EAA73F313}" type="parTrans" cxnId="{5F1B392F-706F-40B6-B22D-B52EE5FF90A5}">
      <dgm:prSet/>
      <dgm:spPr/>
      <dgm:t>
        <a:bodyPr/>
        <a:lstStyle/>
        <a:p>
          <a:endParaRPr lang="en-US"/>
        </a:p>
      </dgm:t>
    </dgm:pt>
    <dgm:pt modelId="{5A5790D9-D2FE-46E2-8ED4-2853C22C568D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54362CE-347A-4E7A-934B-E6F57A99C7A6}" type="sibTrans" cxnId="{4B64A0CD-1B3C-4445-AE89-C151F51D7140}">
      <dgm:prSet/>
      <dgm:spPr/>
      <dgm:t>
        <a:bodyPr/>
        <a:lstStyle/>
        <a:p>
          <a:endParaRPr lang="en-US"/>
        </a:p>
      </dgm:t>
    </dgm:pt>
    <dgm:pt modelId="{830D55A3-8CFB-4F4F-8E91-634DC184059E}" type="parTrans" cxnId="{4B64A0CD-1B3C-4445-AE89-C151F51D7140}">
      <dgm:prSet/>
      <dgm:spPr/>
      <dgm:t>
        <a:bodyPr/>
        <a:lstStyle/>
        <a:p>
          <a:endParaRPr lang="en-US"/>
        </a:p>
      </dgm:t>
    </dgm:pt>
    <dgm:pt modelId="{A356EDAC-45A5-4C1D-BA82-469B036885A0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3F032A69-B455-4641-8312-FDDDD5FB52D8}" type="sibTrans" cxnId="{D208E97D-D867-4753-82D4-152C77D2A0B3}">
      <dgm:prSet/>
      <dgm:spPr/>
      <dgm:t>
        <a:bodyPr/>
        <a:lstStyle/>
        <a:p>
          <a:endParaRPr lang="en-US"/>
        </a:p>
      </dgm:t>
    </dgm:pt>
    <dgm:pt modelId="{BE34FA16-7C1E-46CB-B712-4A5CAEAC02A1}" type="parTrans" cxnId="{D208E97D-D867-4753-82D4-152C77D2A0B3}">
      <dgm:prSet/>
      <dgm:spPr/>
      <dgm:t>
        <a:bodyPr/>
        <a:lstStyle/>
        <a:p>
          <a:endParaRPr lang="en-US"/>
        </a:p>
      </dgm:t>
    </dgm:pt>
    <dgm:pt modelId="{2FADD8AE-5105-428D-B7BE-2C9B6834C0B0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1C6B5FE-862C-470E-9FFE-0E3D796536ED}" type="sibTrans" cxnId="{883530A3-C293-4783-AACD-6714173C0222}">
      <dgm:prSet/>
      <dgm:spPr/>
      <dgm:t>
        <a:bodyPr/>
        <a:lstStyle/>
        <a:p>
          <a:endParaRPr lang="en-US"/>
        </a:p>
      </dgm:t>
    </dgm:pt>
    <dgm:pt modelId="{8AEE460A-0D93-4AC6-893C-956E5AE68B31}" type="parTrans" cxnId="{883530A3-C293-4783-AACD-6714173C0222}">
      <dgm:prSet/>
      <dgm:spPr/>
      <dgm:t>
        <a:bodyPr/>
        <a:lstStyle/>
        <a:p>
          <a:endParaRPr lang="en-US"/>
        </a:p>
      </dgm:t>
    </dgm:pt>
    <dgm:pt modelId="{7EFBF7F7-1987-47C4-9FF0-83410470FF29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86FCEA2-FA4D-4B44-8709-D3FB064A2790}" type="sibTrans" cxnId="{A918E0FA-96AB-44C6-9898-CF22EAD376F8}">
      <dgm:prSet/>
      <dgm:spPr/>
      <dgm:t>
        <a:bodyPr/>
        <a:lstStyle/>
        <a:p>
          <a:endParaRPr lang="en-US"/>
        </a:p>
      </dgm:t>
    </dgm:pt>
    <dgm:pt modelId="{BF3EC532-50E5-4E4F-9506-8A4D880D7FE5}" type="parTrans" cxnId="{A918E0FA-96AB-44C6-9898-CF22EAD376F8}">
      <dgm:prSet/>
      <dgm:spPr/>
      <dgm:t>
        <a:bodyPr/>
        <a:lstStyle/>
        <a:p>
          <a:endParaRPr lang="en-US"/>
        </a:p>
      </dgm:t>
    </dgm:pt>
    <dgm:pt modelId="{B98B5E3D-B601-4C20-91BC-7213CBC8E9C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03904471-961C-4AAB-A71E-2F130396678E}" type="sibTrans" cxnId="{DC861F03-886A-4748-89A8-7FF2FDDAE36C}">
      <dgm:prSet/>
      <dgm:spPr/>
      <dgm:t>
        <a:bodyPr/>
        <a:lstStyle/>
        <a:p>
          <a:endParaRPr lang="en-US"/>
        </a:p>
      </dgm:t>
    </dgm:pt>
    <dgm:pt modelId="{42DAA1AE-BC51-4BF5-9BFC-AEABC8075FC6}" type="parTrans" cxnId="{DC861F03-886A-4748-89A8-7FF2FDDAE36C}">
      <dgm:prSet/>
      <dgm:spPr/>
      <dgm:t>
        <a:bodyPr/>
        <a:lstStyle/>
        <a:p>
          <a:endParaRPr lang="en-US"/>
        </a:p>
      </dgm:t>
    </dgm:pt>
    <dgm:pt modelId="{98D28EFF-12FF-4B7E-B290-DCF61190A80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010D7833-C4E6-4393-AA48-0A004C9480F1}" type="sibTrans" cxnId="{BF0ACBEA-E692-4528-A22C-AE5015C0A9E2}">
      <dgm:prSet/>
      <dgm:spPr/>
      <dgm:t>
        <a:bodyPr/>
        <a:lstStyle/>
        <a:p>
          <a:endParaRPr lang="en-US"/>
        </a:p>
      </dgm:t>
    </dgm:pt>
    <dgm:pt modelId="{2F1D5912-1DB5-49FB-85FA-EA1E81FB9A2F}" type="parTrans" cxnId="{BF0ACBEA-E692-4528-A22C-AE5015C0A9E2}">
      <dgm:prSet/>
      <dgm:spPr/>
      <dgm:t>
        <a:bodyPr/>
        <a:lstStyle/>
        <a:p>
          <a:endParaRPr lang="en-US"/>
        </a:p>
      </dgm:t>
    </dgm:pt>
    <dgm:pt modelId="{A889B6BD-308D-4EEC-A197-81093F79E8C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4D1F68C-5B42-4D42-A072-CD3633534896}" type="sibTrans" cxnId="{63FAD308-C035-4F12-A211-5AAC01AF7E6F}">
      <dgm:prSet/>
      <dgm:spPr/>
      <dgm:t>
        <a:bodyPr/>
        <a:lstStyle/>
        <a:p>
          <a:endParaRPr lang="en-US"/>
        </a:p>
      </dgm:t>
    </dgm:pt>
    <dgm:pt modelId="{218EE0BE-8964-4062-8526-CFC66E0D7747}" type="parTrans" cxnId="{63FAD308-C035-4F12-A211-5AAC01AF7E6F}">
      <dgm:prSet/>
      <dgm:spPr/>
      <dgm:t>
        <a:bodyPr/>
        <a:lstStyle/>
        <a:p>
          <a:endParaRPr lang="en-US"/>
        </a:p>
      </dgm:t>
    </dgm:pt>
    <dgm:pt modelId="{45F414B3-F8B0-4C1C-8664-A3EFC9BBAC3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B7BE683B-2A59-4F0C-BCBD-3F87A868FC3A}" type="sibTrans" cxnId="{7E8D4F12-64C8-4EC3-A1B5-D46449D5D3D5}">
      <dgm:prSet/>
      <dgm:spPr/>
      <dgm:t>
        <a:bodyPr/>
        <a:lstStyle/>
        <a:p>
          <a:endParaRPr lang="en-US"/>
        </a:p>
      </dgm:t>
    </dgm:pt>
    <dgm:pt modelId="{836C20A1-7681-4758-918E-21B4A56E1E56}" type="parTrans" cxnId="{7E8D4F12-64C8-4EC3-A1B5-D46449D5D3D5}">
      <dgm:prSet/>
      <dgm:spPr/>
      <dgm:t>
        <a:bodyPr/>
        <a:lstStyle/>
        <a:p>
          <a:endParaRPr lang="en-US"/>
        </a:p>
      </dgm:t>
    </dgm:pt>
    <dgm:pt modelId="{7876A5D1-2D3C-41B0-BF1B-9E56554C87DC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9A4B1D3-8543-4777-BB11-B52303FBEEB1}" type="sibTrans" cxnId="{2B4A10CB-DD20-470A-893A-8B5F0C882FDF}">
      <dgm:prSet/>
      <dgm:spPr/>
      <dgm:t>
        <a:bodyPr/>
        <a:lstStyle/>
        <a:p>
          <a:endParaRPr lang="en-US"/>
        </a:p>
      </dgm:t>
    </dgm:pt>
    <dgm:pt modelId="{B958BB2A-11AB-472F-ABF7-C28885C24AB1}" type="parTrans" cxnId="{2B4A10CB-DD20-470A-893A-8B5F0C882FDF}">
      <dgm:prSet/>
      <dgm:spPr/>
      <dgm:t>
        <a:bodyPr/>
        <a:lstStyle/>
        <a:p>
          <a:endParaRPr lang="en-US"/>
        </a:p>
      </dgm:t>
    </dgm:pt>
    <dgm:pt modelId="{0E0D717F-9109-4000-A947-016BD289E1A3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A0DB2C3B-7329-430F-BD1C-9208222E3F19}" type="sibTrans" cxnId="{861AF4D4-8D74-4022-BDB5-E443688A2D9A}">
      <dgm:prSet/>
      <dgm:spPr/>
      <dgm:t>
        <a:bodyPr/>
        <a:lstStyle/>
        <a:p>
          <a:endParaRPr lang="en-US"/>
        </a:p>
      </dgm:t>
    </dgm:pt>
    <dgm:pt modelId="{10AAAE1C-9279-481C-A80C-8B08E37BA13C}" type="parTrans" cxnId="{861AF4D4-8D74-4022-BDB5-E443688A2D9A}">
      <dgm:prSet/>
      <dgm:spPr/>
      <dgm:t>
        <a:bodyPr/>
        <a:lstStyle/>
        <a:p>
          <a:endParaRPr lang="en-US"/>
        </a:p>
      </dgm:t>
    </dgm:pt>
    <dgm:pt modelId="{494B879E-2CAE-4F8F-B8B3-250D2D5A1BF6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11315C2-DCBB-4250-BB03-29A5FD29690D}" type="sibTrans" cxnId="{803C14CD-A562-4DA9-A869-B3AA9EDA38F2}">
      <dgm:prSet/>
      <dgm:spPr/>
      <dgm:t>
        <a:bodyPr/>
        <a:lstStyle/>
        <a:p>
          <a:endParaRPr lang="en-US"/>
        </a:p>
      </dgm:t>
    </dgm:pt>
    <dgm:pt modelId="{F36D259B-3CD8-47AB-AF80-A61B60C633E1}" type="parTrans" cxnId="{803C14CD-A562-4DA9-A869-B3AA9EDA38F2}">
      <dgm:prSet/>
      <dgm:spPr/>
      <dgm:t>
        <a:bodyPr/>
        <a:lstStyle/>
        <a:p>
          <a:endParaRPr lang="en-US"/>
        </a:p>
      </dgm:t>
    </dgm:pt>
    <dgm:pt modelId="{06B22D37-6CDA-4D0C-8393-18AAB4FF66E2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1CFA7452-382E-408C-BA37-7D67B28BE572}" type="sibTrans" cxnId="{731B9AB2-D8E4-4201-88AD-6066661E9CB7}">
      <dgm:prSet/>
      <dgm:spPr/>
      <dgm:t>
        <a:bodyPr/>
        <a:lstStyle/>
        <a:p>
          <a:endParaRPr lang="en-US"/>
        </a:p>
      </dgm:t>
    </dgm:pt>
    <dgm:pt modelId="{69CB0D80-2E93-4263-9507-36F85038BD6B}" type="parTrans" cxnId="{731B9AB2-D8E4-4201-88AD-6066661E9CB7}">
      <dgm:prSet/>
      <dgm:spPr/>
      <dgm:t>
        <a:bodyPr/>
        <a:lstStyle/>
        <a:p>
          <a:endParaRPr lang="en-US"/>
        </a:p>
      </dgm:t>
    </dgm:pt>
    <dgm:pt modelId="{38E5EDB8-EFE5-455C-8A48-28593B98F8CC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E2380818-6342-4949-9C33-495DBF05C627}" type="sibTrans" cxnId="{8F05232B-3191-4322-A3F6-C7B46C057A67}">
      <dgm:prSet/>
      <dgm:spPr/>
      <dgm:t>
        <a:bodyPr/>
        <a:lstStyle/>
        <a:p>
          <a:endParaRPr lang="en-US"/>
        </a:p>
      </dgm:t>
    </dgm:pt>
    <dgm:pt modelId="{737712EB-8925-43DB-B527-414B9278137A}" type="parTrans" cxnId="{8F05232B-3191-4322-A3F6-C7B46C057A67}">
      <dgm:prSet/>
      <dgm:spPr/>
      <dgm:t>
        <a:bodyPr/>
        <a:lstStyle/>
        <a:p>
          <a:endParaRPr lang="en-US"/>
        </a:p>
      </dgm:t>
    </dgm:pt>
    <dgm:pt modelId="{EE35CC12-D0EB-4C99-B765-01EBCEEFD5A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F21DE0F2-F6CF-42C1-AAE4-DE3892154183}" type="sibTrans" cxnId="{C746EC96-C23F-4E39-8E32-1B61E609B2D1}">
      <dgm:prSet/>
      <dgm:spPr/>
      <dgm:t>
        <a:bodyPr/>
        <a:lstStyle/>
        <a:p>
          <a:endParaRPr lang="en-US"/>
        </a:p>
      </dgm:t>
    </dgm:pt>
    <dgm:pt modelId="{CC4726E5-80EB-4273-ABEC-DB5E9D6F54F9}" type="parTrans" cxnId="{C746EC96-C23F-4E39-8E32-1B61E609B2D1}">
      <dgm:prSet/>
      <dgm:spPr/>
      <dgm:t>
        <a:bodyPr/>
        <a:lstStyle/>
        <a:p>
          <a:endParaRPr lang="en-US"/>
        </a:p>
      </dgm:t>
    </dgm:pt>
    <dgm:pt modelId="{14B87255-2CB9-40A6-B0A8-039F2A274542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C71E99F0-40AB-4D1E-92BE-76B4FAB41BC8}" type="sibTrans" cxnId="{D92E5B4E-AD97-4566-B9A4-6019A130DE54}">
      <dgm:prSet/>
      <dgm:spPr/>
      <dgm:t>
        <a:bodyPr/>
        <a:lstStyle/>
        <a:p>
          <a:endParaRPr lang="en-US"/>
        </a:p>
      </dgm:t>
    </dgm:pt>
    <dgm:pt modelId="{1C11E84D-880B-4010-A130-55120F4AC36B}" type="parTrans" cxnId="{D92E5B4E-AD97-4566-B9A4-6019A130DE54}">
      <dgm:prSet/>
      <dgm:spPr/>
      <dgm:t>
        <a:bodyPr/>
        <a:lstStyle/>
        <a:p>
          <a:endParaRPr lang="en-US"/>
        </a:p>
      </dgm:t>
    </dgm:pt>
    <dgm:pt modelId="{5438F564-1478-4734-BEC2-570DA2AF9EF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EBE2329C-BB12-4479-A983-9AB68C7E5EA9}" type="sibTrans" cxnId="{D13BA154-8F47-4474-A8A5-F04C22FDD4D8}">
      <dgm:prSet/>
      <dgm:spPr/>
      <dgm:t>
        <a:bodyPr/>
        <a:lstStyle/>
        <a:p>
          <a:endParaRPr lang="en-US"/>
        </a:p>
      </dgm:t>
    </dgm:pt>
    <dgm:pt modelId="{86B1961F-656A-418B-820B-7BF5B7B01600}" type="parTrans" cxnId="{D13BA154-8F47-4474-A8A5-F04C22FDD4D8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31071" custScaleY="481807" custLinFactY="-600000" custLinFactNeighborX="-81507" custLinFactNeighborY="-63327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8868" custScaleY="71843" custLinFactY="-23" custLinFactNeighborX="-5055" custLinFactNeighborY="-100000">
        <dgm:presLayoutVars>
          <dgm:bulletEnabled val="1"/>
        </dgm:presLayoutVars>
      </dgm:prSet>
      <dgm:spPr/>
    </dgm:pt>
  </dgm:ptLst>
  <dgm:cxnLst>
    <dgm:cxn modelId="{DC861F03-886A-4748-89A8-7FF2FDDAE36C}" srcId="{FA84BF92-43C6-4E94-A77F-6263E68B6783}" destId="{B98B5E3D-B601-4C20-91BC-7213CBC8E9CB}" srcOrd="7" destOrd="0" parTransId="{42DAA1AE-BC51-4BF5-9BFC-AEABC8075FC6}" sibTransId="{03904471-961C-4AAB-A71E-2F130396678E}"/>
    <dgm:cxn modelId="{63FAD308-C035-4F12-A211-5AAC01AF7E6F}" srcId="{FA84BF92-43C6-4E94-A77F-6263E68B6783}" destId="{A889B6BD-308D-4EEC-A197-81093F79E8CE}" srcOrd="9" destOrd="0" parTransId="{218EE0BE-8964-4062-8526-CFC66E0D7747}" sibTransId="{84D1F68C-5B42-4D42-A072-CD3633534896}"/>
    <dgm:cxn modelId="{2252B909-BB3E-4EE2-A7BF-B953542AAF6E}" type="presOf" srcId="{45F414B3-F8B0-4C1C-8664-A3EFC9BBAC3E}" destId="{12E172B9-01B0-436D-9684-1CCC8FA3FE5C}" srcOrd="0" destOrd="10" presId="urn:microsoft.com/office/officeart/2005/8/layout/list1"/>
    <dgm:cxn modelId="{79E47A10-F38C-4407-8788-01AD06E89DBC}" type="presOf" srcId="{5438F564-1478-4734-BEC2-570DA2AF9EFB}" destId="{12E172B9-01B0-436D-9684-1CCC8FA3FE5C}" srcOrd="0" destOrd="18" presId="urn:microsoft.com/office/officeart/2005/8/layout/list1"/>
    <dgm:cxn modelId="{7E8D4F12-64C8-4EC3-A1B5-D46449D5D3D5}" srcId="{FA84BF92-43C6-4E94-A77F-6263E68B6783}" destId="{45F414B3-F8B0-4C1C-8664-A3EFC9BBAC3E}" srcOrd="10" destOrd="0" parTransId="{836C20A1-7681-4758-918E-21B4A56E1E56}" sibTransId="{B7BE683B-2A59-4F0C-BCBD-3F87A868FC3A}"/>
    <dgm:cxn modelId="{CA3C0925-6F08-46BF-9500-4667B24AC23E}" type="presOf" srcId="{494B879E-2CAE-4F8F-B8B3-250D2D5A1BF6}" destId="{12E172B9-01B0-436D-9684-1CCC8FA3FE5C}" srcOrd="0" destOrd="13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F05232B-3191-4322-A3F6-C7B46C057A67}" srcId="{FA84BF92-43C6-4E94-A77F-6263E68B6783}" destId="{38E5EDB8-EFE5-455C-8A48-28593B98F8CC}" srcOrd="15" destOrd="0" parTransId="{737712EB-8925-43DB-B527-414B9278137A}" sibTransId="{E2380818-6342-4949-9C33-495DBF05C627}"/>
    <dgm:cxn modelId="{5F1B392F-706F-40B6-B22D-B52EE5FF90A5}" srcId="{FA84BF92-43C6-4E94-A77F-6263E68B6783}" destId="{CE13F653-DF26-4D56-88F1-8472335F2EEF}" srcOrd="2" destOrd="0" parTransId="{68FE1E09-85A9-4CF4-B17D-DD0EAA73F313}" sibTransId="{93A779A1-3DF4-467E-9F4D-9AB860D55C78}"/>
    <dgm:cxn modelId="{39904633-BD7D-4DCD-9CFC-D0E8FF14AAAA}" srcId="{FA84BF92-43C6-4E94-A77F-6263E68B6783}" destId="{F357F9F6-AF50-4374-8BB1-5E72AD93FD85}" srcOrd="1" destOrd="0" parTransId="{A79B63BF-587F-457B-940F-176A0B0FB673}" sibTransId="{6392A4B4-3CA0-45F3-924A-B9FEB62CB6BF}"/>
    <dgm:cxn modelId="{4841143F-A185-49FC-B5B0-90BE490F19B3}" type="presOf" srcId="{7EFBF7F7-1987-47C4-9FF0-83410470FF29}" destId="{12E172B9-01B0-436D-9684-1CCC8FA3FE5C}" srcOrd="0" destOrd="6" presId="urn:microsoft.com/office/officeart/2005/8/layout/list1"/>
    <dgm:cxn modelId="{3BF1685F-5C44-4A23-8035-FC6BBB851ABD}" type="presOf" srcId="{5A5790D9-D2FE-46E2-8ED4-2853C22C568D}" destId="{12E172B9-01B0-436D-9684-1CCC8FA3FE5C}" srcOrd="0" destOrd="3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92E5B4E-AD97-4566-B9A4-6019A130DE54}" srcId="{FA84BF92-43C6-4E94-A77F-6263E68B6783}" destId="{14B87255-2CB9-40A6-B0A8-039F2A274542}" srcOrd="17" destOrd="0" parTransId="{1C11E84D-880B-4010-A130-55120F4AC36B}" sibTransId="{C71E99F0-40AB-4D1E-92BE-76B4FAB41BC8}"/>
    <dgm:cxn modelId="{A7161A50-F812-47C2-9DC7-F215A5F5714A}" type="presOf" srcId="{E636C41D-3D03-446B-B884-A773DCFE5FC5}" destId="{12E172B9-01B0-436D-9684-1CCC8FA3FE5C}" srcOrd="0" destOrd="0" presId="urn:microsoft.com/office/officeart/2005/8/layout/list1"/>
    <dgm:cxn modelId="{0B558552-B694-4FF6-AA21-1D5AF61F5346}" type="presOf" srcId="{B98B5E3D-B601-4C20-91BC-7213CBC8E9CB}" destId="{12E172B9-01B0-436D-9684-1CCC8FA3FE5C}" srcOrd="0" destOrd="7" presId="urn:microsoft.com/office/officeart/2005/8/layout/list1"/>
    <dgm:cxn modelId="{7CFE9154-651E-4271-BE95-F42020203619}" type="presOf" srcId="{06B22D37-6CDA-4D0C-8393-18AAB4FF66E2}" destId="{12E172B9-01B0-436D-9684-1CCC8FA3FE5C}" srcOrd="0" destOrd="14" presId="urn:microsoft.com/office/officeart/2005/8/layout/list1"/>
    <dgm:cxn modelId="{D13BA154-8F47-4474-A8A5-F04C22FDD4D8}" srcId="{FA84BF92-43C6-4E94-A77F-6263E68B6783}" destId="{5438F564-1478-4734-BEC2-570DA2AF9EFB}" srcOrd="18" destOrd="0" parTransId="{86B1961F-656A-418B-820B-7BF5B7B01600}" sibTransId="{EBE2329C-BB12-4479-A983-9AB68C7E5EA9}"/>
    <dgm:cxn modelId="{EBB8C15A-2A66-40BE-9D8E-325EAC8DD0DE}" type="presOf" srcId="{A889B6BD-308D-4EEC-A197-81093F79E8CE}" destId="{12E172B9-01B0-436D-9684-1CCC8FA3FE5C}" srcOrd="0" destOrd="9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208E97D-D867-4753-82D4-152C77D2A0B3}" srcId="{FA84BF92-43C6-4E94-A77F-6263E68B6783}" destId="{A356EDAC-45A5-4C1D-BA82-469B036885A0}" srcOrd="4" destOrd="0" parTransId="{BE34FA16-7C1E-46CB-B712-4A5CAEAC02A1}" sibTransId="{3F032A69-B455-4641-8312-FDDDD5FB52D8}"/>
    <dgm:cxn modelId="{5E393580-2B08-4085-B6C9-249240143442}" type="presOf" srcId="{A356EDAC-45A5-4C1D-BA82-469B036885A0}" destId="{12E172B9-01B0-436D-9684-1CCC8FA3FE5C}" srcOrd="0" destOrd="4" presId="urn:microsoft.com/office/officeart/2005/8/layout/list1"/>
    <dgm:cxn modelId="{F1133790-8709-426A-B66B-7703FCA5F16B}" type="presOf" srcId="{14B87255-2CB9-40A6-B0A8-039F2A274542}" destId="{12E172B9-01B0-436D-9684-1CCC8FA3FE5C}" srcOrd="0" destOrd="17" presId="urn:microsoft.com/office/officeart/2005/8/layout/list1"/>
    <dgm:cxn modelId="{E8E0E391-18A8-496A-B1BA-B9A86119F0AE}" type="presOf" srcId="{0E0D717F-9109-4000-A947-016BD289E1A3}" destId="{12E172B9-01B0-436D-9684-1CCC8FA3FE5C}" srcOrd="0" destOrd="12" presId="urn:microsoft.com/office/officeart/2005/8/layout/list1"/>
    <dgm:cxn modelId="{C746EC96-C23F-4E39-8E32-1B61E609B2D1}" srcId="{FA84BF92-43C6-4E94-A77F-6263E68B6783}" destId="{EE35CC12-D0EB-4C99-B765-01EBCEEFD5AB}" srcOrd="16" destOrd="0" parTransId="{CC4726E5-80EB-4273-ABEC-DB5E9D6F54F9}" sibTransId="{F21DE0F2-F6CF-42C1-AAE4-DE3892154183}"/>
    <dgm:cxn modelId="{2D86CF99-B300-430D-922A-C733D84C4851}" type="presOf" srcId="{38E5EDB8-EFE5-455C-8A48-28593B98F8CC}" destId="{12E172B9-01B0-436D-9684-1CCC8FA3FE5C}" srcOrd="0" destOrd="15" presId="urn:microsoft.com/office/officeart/2005/8/layout/list1"/>
    <dgm:cxn modelId="{883530A3-C293-4783-AACD-6714173C0222}" srcId="{FA84BF92-43C6-4E94-A77F-6263E68B6783}" destId="{2FADD8AE-5105-428D-B7BE-2C9B6834C0B0}" srcOrd="5" destOrd="0" parTransId="{8AEE460A-0D93-4AC6-893C-956E5AE68B31}" sibTransId="{61C6B5FE-862C-470E-9FFE-0E3D796536ED}"/>
    <dgm:cxn modelId="{F11CF8AE-7BF7-4E7C-B499-F525852B833A}" type="presOf" srcId="{F357F9F6-AF50-4374-8BB1-5E72AD93FD85}" destId="{12E172B9-01B0-436D-9684-1CCC8FA3FE5C}" srcOrd="0" destOrd="1" presId="urn:microsoft.com/office/officeart/2005/8/layout/list1"/>
    <dgm:cxn modelId="{731B9AB2-D8E4-4201-88AD-6066661E9CB7}" srcId="{FA84BF92-43C6-4E94-A77F-6263E68B6783}" destId="{06B22D37-6CDA-4D0C-8393-18AAB4FF66E2}" srcOrd="14" destOrd="0" parTransId="{69CB0D80-2E93-4263-9507-36F85038BD6B}" sibTransId="{1CFA7452-382E-408C-BA37-7D67B28BE572}"/>
    <dgm:cxn modelId="{71904FC0-B93E-480E-8AAC-71DF699F93B7}" type="presOf" srcId="{98D28EFF-12FF-4B7E-B290-DCF61190A80E}" destId="{12E172B9-01B0-436D-9684-1CCC8FA3FE5C}" srcOrd="0" destOrd="8" presId="urn:microsoft.com/office/officeart/2005/8/layout/list1"/>
    <dgm:cxn modelId="{F70A94C1-C2CD-4D69-81FD-BC4AC28C29A7}" type="presOf" srcId="{7876A5D1-2D3C-41B0-BF1B-9E56554C87DC}" destId="{12E172B9-01B0-436D-9684-1CCC8FA3FE5C}" srcOrd="0" destOrd="11" presId="urn:microsoft.com/office/officeart/2005/8/layout/list1"/>
    <dgm:cxn modelId="{2B4A10CB-DD20-470A-893A-8B5F0C882FDF}" srcId="{FA84BF92-43C6-4E94-A77F-6263E68B6783}" destId="{7876A5D1-2D3C-41B0-BF1B-9E56554C87DC}" srcOrd="11" destOrd="0" parTransId="{B958BB2A-11AB-472F-ABF7-C28885C24AB1}" sibTransId="{89A4B1D3-8543-4777-BB11-B52303FBEEB1}"/>
    <dgm:cxn modelId="{803C14CD-A562-4DA9-A869-B3AA9EDA38F2}" srcId="{FA84BF92-43C6-4E94-A77F-6263E68B6783}" destId="{494B879E-2CAE-4F8F-B8B3-250D2D5A1BF6}" srcOrd="13" destOrd="0" parTransId="{F36D259B-3CD8-47AB-AF80-A61B60C633E1}" sibTransId="{611315C2-DCBB-4250-BB03-29A5FD29690D}"/>
    <dgm:cxn modelId="{4B64A0CD-1B3C-4445-AE89-C151F51D7140}" srcId="{FA84BF92-43C6-4E94-A77F-6263E68B6783}" destId="{5A5790D9-D2FE-46E2-8ED4-2853C22C568D}" srcOrd="3" destOrd="0" parTransId="{830D55A3-8CFB-4F4F-8E91-634DC184059E}" sibTransId="{654362CE-347A-4E7A-934B-E6F57A99C7A6}"/>
    <dgm:cxn modelId="{861AF4D4-8D74-4022-BDB5-E443688A2D9A}" srcId="{FA84BF92-43C6-4E94-A77F-6263E68B6783}" destId="{0E0D717F-9109-4000-A947-016BD289E1A3}" srcOrd="12" destOrd="0" parTransId="{10AAAE1C-9279-481C-A80C-8B08E37BA13C}" sibTransId="{A0DB2C3B-7329-430F-BD1C-9208222E3F19}"/>
    <dgm:cxn modelId="{9B0B92D5-5035-42E3-B401-EB9313CA9CEE}" type="presOf" srcId="{CE13F653-DF26-4D56-88F1-8472335F2EEF}" destId="{12E172B9-01B0-436D-9684-1CCC8FA3FE5C}" srcOrd="0" destOrd="2" presId="urn:microsoft.com/office/officeart/2005/8/layout/list1"/>
    <dgm:cxn modelId="{8350FDD7-A136-476E-9DE3-15B4BB17F89C}" type="presOf" srcId="{2FADD8AE-5105-428D-B7BE-2C9B6834C0B0}" destId="{12E172B9-01B0-436D-9684-1CCC8FA3FE5C}" srcOrd="0" destOrd="5" presId="urn:microsoft.com/office/officeart/2005/8/layout/list1"/>
    <dgm:cxn modelId="{BF0ACBEA-E692-4528-A22C-AE5015C0A9E2}" srcId="{FA84BF92-43C6-4E94-A77F-6263E68B6783}" destId="{98D28EFF-12FF-4B7E-B290-DCF61190A80E}" srcOrd="8" destOrd="0" parTransId="{2F1D5912-1DB5-49FB-85FA-EA1E81FB9A2F}" sibTransId="{010D7833-C4E6-4393-AA48-0A004C9480F1}"/>
    <dgm:cxn modelId="{A8F0AEF1-AB30-40C7-8068-42A5A1779CC4}" type="presOf" srcId="{EE35CC12-D0EB-4C99-B765-01EBCEEFD5AB}" destId="{12E172B9-01B0-436D-9684-1CCC8FA3FE5C}" srcOrd="0" destOrd="16" presId="urn:microsoft.com/office/officeart/2005/8/layout/list1"/>
    <dgm:cxn modelId="{A918E0FA-96AB-44C6-9898-CF22EAD376F8}" srcId="{FA84BF92-43C6-4E94-A77F-6263E68B6783}" destId="{7EFBF7F7-1987-47C4-9FF0-83410470FF29}" srcOrd="6" destOrd="0" parTransId="{BF3EC532-50E5-4E4F-9506-8A4D880D7FE5}" sibTransId="{686FCEA2-FA4D-4B44-8709-D3FB064A2790}"/>
    <dgm:cxn modelId="{44590CFC-5ABE-4869-99F0-8BC7EBBAA496}" srcId="{FA84BF92-43C6-4E94-A77F-6263E68B6783}" destId="{E636C41D-3D03-446B-B884-A773DCFE5FC5}" srcOrd="0" destOrd="0" parTransId="{DF1D8554-94AF-4BFA-BBF5-74C53F670789}" sibTransId="{105F42C7-6813-4EDA-8565-6E8259ED23E2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May 19th, Thursday @ 10:30 AM </a:t>
          </a:r>
          <a:r>
            <a:rPr lang="en-US" sz="2400" u="sng" dirty="0">
              <a:solidFill>
                <a:schemeClr val="bg1"/>
              </a:solidFill>
              <a:latin typeface="Arial Rounded MT Bold" panose="020F0704030504030204" pitchFamily="34" charset="0"/>
            </a:rPr>
            <a:t>WebEx only</a:t>
          </a:r>
          <a:endParaRPr lang="en-US" sz="2400" u="sng" dirty="0">
            <a:solidFill>
              <a:srgbClr val="FF0000"/>
            </a:solidFill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EF543AC6-40EF-4AD6-AB09-8E7FF044890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6942FC9D-AB61-42F9-BD9C-493623CD6C7E}" type="parTrans" cxnId="{25A080CD-9896-4F03-B55E-47D0946958D0}">
      <dgm:prSet/>
      <dgm:spPr/>
      <dgm:t>
        <a:bodyPr/>
        <a:lstStyle/>
        <a:p>
          <a:endParaRPr lang="en-US"/>
        </a:p>
      </dgm:t>
    </dgm:pt>
    <dgm:pt modelId="{CA4D2A51-CC54-49C2-A110-ED634E7D3823}" type="sibTrans" cxnId="{25A080CD-9896-4F03-B55E-47D0946958D0}">
      <dgm:prSet/>
      <dgm:spPr/>
      <dgm:t>
        <a:bodyPr/>
        <a:lstStyle/>
        <a:p>
          <a:endParaRPr lang="en-US"/>
        </a:p>
      </dgm:t>
    </dgm:pt>
    <dgm:pt modelId="{4522EB6F-69B0-4E91-9B2C-FC6C025F085C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4BC34750-7794-4252-8EE4-9B4EA243AB49}" type="parTrans" cxnId="{C4DEB093-F7F8-48DA-A2A4-09E14BCD3226}">
      <dgm:prSet/>
      <dgm:spPr/>
      <dgm:t>
        <a:bodyPr/>
        <a:lstStyle/>
        <a:p>
          <a:endParaRPr lang="en-US"/>
        </a:p>
      </dgm:t>
    </dgm:pt>
    <dgm:pt modelId="{854899A6-4EBE-4559-85C3-6345A199AEA8}" type="sibTrans" cxnId="{C4DEB093-F7F8-48DA-A2A4-09E14BCD3226}">
      <dgm:prSet/>
      <dgm:spPr/>
      <dgm:t>
        <a:bodyPr/>
        <a:lstStyle/>
        <a:p>
          <a:endParaRPr lang="en-US"/>
        </a:p>
      </dgm:t>
    </dgm:pt>
    <dgm:pt modelId="{3548B789-C3E3-4707-BB83-6E034B1D6F71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7BE18ACF-F6E2-48BE-8672-D80BD26FDD69}" type="parTrans" cxnId="{06B80F0A-6DAF-445A-A6D3-327DA62D5E21}">
      <dgm:prSet/>
      <dgm:spPr/>
      <dgm:t>
        <a:bodyPr/>
        <a:lstStyle/>
        <a:p>
          <a:endParaRPr lang="en-US"/>
        </a:p>
      </dgm:t>
    </dgm:pt>
    <dgm:pt modelId="{EE0DFD70-FD10-4622-A6FD-3DB4678938D7}" type="sibTrans" cxnId="{06B80F0A-6DAF-445A-A6D3-327DA62D5E21}">
      <dgm:prSet/>
      <dgm:spPr/>
      <dgm:t>
        <a:bodyPr/>
        <a:lstStyle/>
        <a:p>
          <a:endParaRPr lang="en-US"/>
        </a:p>
      </dgm:t>
    </dgm:pt>
    <dgm:pt modelId="{C9DA0491-4472-4560-AFBF-E067C82029E5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C0C54137-A0EB-4D76-BDEC-1232695E8DE8}" type="parTrans" cxnId="{466602F4-998D-4507-8FA4-6A1483347197}">
      <dgm:prSet/>
      <dgm:spPr/>
      <dgm:t>
        <a:bodyPr/>
        <a:lstStyle/>
        <a:p>
          <a:endParaRPr lang="en-US"/>
        </a:p>
      </dgm:t>
    </dgm:pt>
    <dgm:pt modelId="{5439D7DB-54F6-4E8D-A1BF-5646A9C8BAE6}" type="sibTrans" cxnId="{466602F4-998D-4507-8FA4-6A1483347197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601D45AA-9713-4032-89E7-1938E786E0C3}" type="sibTrans" cxnId="{6C27DED6-483A-46EF-8834-BA8DC20FB5DD}">
      <dgm:prSet/>
      <dgm:spPr/>
      <dgm:t>
        <a:bodyPr/>
        <a:lstStyle/>
        <a:p>
          <a:endParaRPr lang="en-US"/>
        </a:p>
      </dgm:t>
    </dgm:pt>
    <dgm:pt modelId="{E363270E-B537-487C-8EFC-4C390C23DC93}" type="parTrans" cxnId="{6C27DED6-483A-46EF-8834-BA8DC20FB5DD}">
      <dgm:prSet/>
      <dgm:spPr/>
      <dgm:t>
        <a:bodyPr/>
        <a:lstStyle/>
        <a:p>
          <a:endParaRPr lang="en-US"/>
        </a:p>
      </dgm:t>
    </dgm:pt>
    <dgm:pt modelId="{4A7DE985-0A44-403D-9655-5862E81E630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Inadvertent Gain Subtype Analysis – complete review</a:t>
          </a:r>
        </a:p>
      </dgm:t>
    </dgm:pt>
    <dgm:pt modelId="{0A698177-0FD1-4A21-BB88-7F030A104DE3}" type="sibTrans" cxnId="{29DB59B9-3774-48D4-87ED-0E00371A6CC2}">
      <dgm:prSet/>
      <dgm:spPr/>
      <dgm:t>
        <a:bodyPr/>
        <a:lstStyle/>
        <a:p>
          <a:endParaRPr lang="en-US"/>
        </a:p>
      </dgm:t>
    </dgm:pt>
    <dgm:pt modelId="{74C52474-7E5D-4A94-8556-713F8872A5E6}" type="parTrans" cxnId="{29DB59B9-3774-48D4-87ED-0E00371A6CC2}">
      <dgm:prSet/>
      <dgm:spPr/>
      <dgm:t>
        <a:bodyPr/>
        <a:lstStyle/>
        <a:p>
          <a:endParaRPr lang="en-US"/>
        </a:p>
      </dgm:t>
    </dgm:pt>
    <dgm:pt modelId="{863E81F9-1B58-469D-9909-840E28BBC402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SCR815 – archiving of subtypes</a:t>
          </a:r>
        </a:p>
      </dgm:t>
    </dgm:pt>
    <dgm:pt modelId="{9CD9C4AE-94AE-4C7C-A072-3D84E8EED034}" type="parTrans" cxnId="{BA2955A6-77DD-48CF-823E-02C27DA424CC}">
      <dgm:prSet/>
      <dgm:spPr/>
      <dgm:t>
        <a:bodyPr/>
        <a:lstStyle/>
        <a:p>
          <a:endParaRPr lang="en-US"/>
        </a:p>
      </dgm:t>
    </dgm:pt>
    <dgm:pt modelId="{BC090EDA-415F-4B8E-A8F4-46D69FABDDB5}" type="sibTrans" cxnId="{BA2955A6-77DD-48CF-823E-02C27DA424CC}">
      <dgm:prSet/>
      <dgm:spPr/>
      <dgm:t>
        <a:bodyPr/>
        <a:lstStyle/>
        <a:p>
          <a:endParaRPr lang="en-US"/>
        </a:p>
      </dgm:t>
    </dgm:pt>
    <dgm:pt modelId="{05CC3D8B-42A8-4B00-BC9B-69113464663C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ERCOT Help Desk tickets</a:t>
          </a:r>
        </a:p>
      </dgm:t>
    </dgm:pt>
    <dgm:pt modelId="{563EDF13-C2F8-4F7E-8489-8897992A8041}" type="parTrans" cxnId="{764C1CA0-0C6F-4FC2-BA10-EBCA5D5E788A}">
      <dgm:prSet/>
      <dgm:spPr/>
      <dgm:t>
        <a:bodyPr/>
        <a:lstStyle/>
        <a:p>
          <a:endParaRPr lang="en-US"/>
        </a:p>
      </dgm:t>
    </dgm:pt>
    <dgm:pt modelId="{FCA8BFCE-1081-4FD7-8EFA-CF4F1C369280}" type="sibTrans" cxnId="{764C1CA0-0C6F-4FC2-BA10-EBCA5D5E788A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3126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4" presId="urn:microsoft.com/office/officeart/2005/8/layout/list1"/>
    <dgm:cxn modelId="{06B80F0A-6DAF-445A-A6D3-327DA62D5E21}" srcId="{D2506135-395C-47B0-8DA9-C3F76649FF22}" destId="{3548B789-C3E3-4707-BB83-6E034B1D6F71}" srcOrd="5" destOrd="0" parTransId="{7BE18ACF-F6E2-48BE-8672-D80BD26FDD69}" sibTransId="{EE0DFD70-FD10-4622-A6FD-3DB4678938D7}"/>
    <dgm:cxn modelId="{2B87AA10-778B-4696-9B96-311B70ABD9FB}" type="presOf" srcId="{C9DA0491-4472-4560-AFBF-E067C82029E5}" destId="{5FD4668F-81DD-421E-9924-50274E363CDB}" srcOrd="0" destOrd="9" presId="urn:microsoft.com/office/officeart/2005/8/layout/list1"/>
    <dgm:cxn modelId="{97284E34-5FB5-4B19-AC57-C617BC09E14D}" type="presOf" srcId="{EF543AC6-40EF-4AD6-AB09-8E7FF044890B}" destId="{5FD4668F-81DD-421E-9924-50274E363CDB}" srcOrd="0" destOrd="2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2A5965A-B88E-4813-9571-509763FF4D0C}" type="presOf" srcId="{4A7DE985-0A44-403D-9655-5862E81E6304}" destId="{5FD4668F-81DD-421E-9924-50274E363CDB}" srcOrd="0" destOrd="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C78C5A83-659B-423C-AE1C-E7355FD4DA04}" type="presOf" srcId="{3548B789-C3E3-4707-BB83-6E034B1D6F71}" destId="{5FD4668F-81DD-421E-9924-50274E363CDB}" srcOrd="0" destOrd="8" presId="urn:microsoft.com/office/officeart/2005/8/layout/list1"/>
    <dgm:cxn modelId="{C4DEB093-F7F8-48DA-A2A4-09E14BCD3226}" srcId="{D2506135-395C-47B0-8DA9-C3F76649FF22}" destId="{4522EB6F-69B0-4E91-9B2C-FC6C025F085C}" srcOrd="4" destOrd="0" parTransId="{4BC34750-7794-4252-8EE4-9B4EA243AB49}" sibTransId="{854899A6-4EBE-4559-85C3-6345A199AEA8}"/>
    <dgm:cxn modelId="{D2AEEC98-3DFE-4695-8286-DFFA6C87D10A}" type="presOf" srcId="{05CC3D8B-42A8-4B00-BC9B-69113464663C}" destId="{5FD4668F-81DD-421E-9924-50274E363CDB}" srcOrd="0" destOrd="3" presId="urn:microsoft.com/office/officeart/2005/8/layout/list1"/>
    <dgm:cxn modelId="{35BF6F9A-EDFD-4956-B0B4-034E1128FA74}" type="presOf" srcId="{4522EB6F-69B0-4E91-9B2C-FC6C025F085C}" destId="{5FD4668F-81DD-421E-9924-50274E363CDB}" srcOrd="0" destOrd="7" presId="urn:microsoft.com/office/officeart/2005/8/layout/list1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764C1CA0-0C6F-4FC2-BA10-EBCA5D5E788A}" srcId="{EF543AC6-40EF-4AD6-AB09-8E7FF044890B}" destId="{05CC3D8B-42A8-4B00-BC9B-69113464663C}" srcOrd="0" destOrd="0" parTransId="{563EDF13-C2F8-4F7E-8489-8897992A8041}" sibTransId="{FCA8BFCE-1081-4FD7-8EFA-CF4F1C369280}"/>
    <dgm:cxn modelId="{BA2955A6-77DD-48CF-823E-02C27DA424CC}" srcId="{D2506135-395C-47B0-8DA9-C3F76649FF22}" destId="{863E81F9-1B58-469D-9909-840E28BBC402}" srcOrd="3" destOrd="0" parTransId="{9CD9C4AE-94AE-4C7C-A072-3D84E8EED034}" sibTransId="{BC090EDA-415F-4B8E-A8F4-46D69FABDDB5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F4809BB8-7279-4038-85AC-5FC6DDF20253}" type="presOf" srcId="{863E81F9-1B58-469D-9909-840E28BBC402}" destId="{5FD4668F-81DD-421E-9924-50274E363CDB}" srcOrd="0" destOrd="6" presId="urn:microsoft.com/office/officeart/2005/8/layout/list1"/>
    <dgm:cxn modelId="{29DB59B9-3774-48D4-87ED-0E00371A6CC2}" srcId="{D2506135-395C-47B0-8DA9-C3F76649FF22}" destId="{4A7DE985-0A44-403D-9655-5862E81E6304}" srcOrd="2" destOrd="0" parTransId="{74C52474-7E5D-4A94-8556-713F8872A5E6}" sibTransId="{0A698177-0FD1-4A21-BB88-7F030A104DE3}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25A080CD-9896-4F03-B55E-47D0946958D0}" srcId="{D2506135-395C-47B0-8DA9-C3F76649FF22}" destId="{EF543AC6-40EF-4AD6-AB09-8E7FF044890B}" srcOrd="0" destOrd="0" parTransId="{6942FC9D-AB61-42F9-BD9C-493623CD6C7E}" sibTransId="{CA4D2A51-CC54-49C2-A110-ED634E7D3823}"/>
    <dgm:cxn modelId="{6C27DED6-483A-46EF-8834-BA8DC20FB5DD}" srcId="{D2506135-395C-47B0-8DA9-C3F76649FF22}" destId="{8442B7F0-0FD9-4058-A3FF-550909569B28}" srcOrd="1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466602F4-998D-4507-8FA4-6A1483347197}" srcId="{FA84BF92-43C6-4E94-A77F-6263E68B6783}" destId="{C9DA0491-4472-4560-AFBF-E067C82029E5}" srcOrd="2" destOrd="0" parTransId="{C0C54137-A0EB-4D76-BDEC-1232695E8DE8}" sibTransId="{5439D7DB-54F6-4E8D-A1BF-5646A9C8BAE6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374699"/>
          <a:ext cx="11329647" cy="5026104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08139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System Instances &amp; MarkeTrak Monthly Performance Review – no major instances for March- performance remains good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Reviewed ERCOT system issue on 3/4/22 – Updates: additional ERCOT monitoring in place and commitment to send a market notice should an event occur again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ERCOT’s Help Desk process discussion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Outsourced ~3-4 years – relies on agents to properly route and classify (critical vs non-critical) tickets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Ticket created on 3/4/22 was not routed to appropriate team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Reporting will be created around tickets and distribution, and data/results analyzed to determine next steps 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With heightened cybersecurity, monthly patching will occur which may create challenges for testing and insurance application is in place 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374699"/>
        <a:ext cx="11329647" cy="5026104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14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14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843728"/>
          <a:ext cx="11329647" cy="429975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53820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Tech Refresh will be available in RMTE around May 16</a:t>
          </a:r>
          <a:r>
            <a:rPr lang="en-US" sz="2000" kern="12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– market notice was sent out 4/22</a:t>
          </a:r>
          <a:endParaRPr lang="en-US" sz="2000" b="0" u="none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GO LIVE is June 6</a:t>
          </a:r>
          <a:r>
            <a:rPr lang="en-US" sz="2000" kern="1200" baseline="30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kern="1200" dirty="0">
            <a:solidFill>
              <a:srgbClr val="FF0000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Updated User’s Guide sections available mid-May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Training sessions tentatively planned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May 19</a:t>
          </a:r>
          <a:r>
            <a:rPr lang="en-US" sz="2000" kern="12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9:00 – 10:30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May 24</a:t>
          </a:r>
          <a:r>
            <a:rPr lang="en-US" sz="2000" kern="12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or 25</a:t>
          </a:r>
          <a:r>
            <a:rPr lang="en-US" sz="2000" kern="12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to provide one-pager “Tips on Creating Your Dashboard”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400" b="0" u="none" kern="1200" dirty="0">
            <a:solidFill>
              <a:srgbClr val="FF0000"/>
            </a:solidFill>
            <a:latin typeface="Arial Rounded MT Bold" panose="020F0704030504030204" pitchFamily="34" charset="0"/>
          </a:endParaRPr>
        </a:p>
      </dsp:txBody>
      <dsp:txXfrm>
        <a:off x="0" y="843728"/>
        <a:ext cx="11329647" cy="4299750"/>
      </dsp:txXfrm>
    </dsp:sp>
    <dsp:sp modelId="{4FC84B32-D1CC-469D-BDF0-F53E02EEAA9C}">
      <dsp:nvSpPr>
        <dsp:cNvPr id="0" name=""/>
        <dsp:cNvSpPr/>
      </dsp:nvSpPr>
      <dsp:spPr>
        <a:xfrm>
          <a:off x="458907" y="693697"/>
          <a:ext cx="10829645" cy="9231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MarkeTrak Upgrade &amp; Live Demo</a:t>
          </a:r>
        </a:p>
      </dsp:txBody>
      <dsp:txXfrm>
        <a:off x="458907" y="693697"/>
        <a:ext cx="10829645" cy="9231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07440"/>
          <a:ext cx="9607010" cy="49236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611" tIns="152794" rIns="74561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</dsp:txBody>
      <dsp:txXfrm>
        <a:off x="0" y="507440"/>
        <a:ext cx="9607010" cy="4923654"/>
      </dsp:txXfrm>
    </dsp:sp>
    <dsp:sp modelId="{4FC84B32-D1CC-469D-BDF0-F53E02EEAA9C}">
      <dsp:nvSpPr>
        <dsp:cNvPr id="0" name=""/>
        <dsp:cNvSpPr/>
      </dsp:nvSpPr>
      <dsp:spPr>
        <a:xfrm>
          <a:off x="88744" y="0"/>
          <a:ext cx="8805795" cy="6362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185" tIns="0" rIns="25418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IAG Subtype Analysis – Deep Dive</a:t>
          </a:r>
        </a:p>
      </dsp:txBody>
      <dsp:txXfrm>
        <a:off x="88744" y="0"/>
        <a:ext cx="8805795" cy="6362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0"/>
          <a:ext cx="11329646" cy="45023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874776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ERCOT Help Desk tickets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Inadvertent Gain Subtype Analysis – complete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SCR815 – archiving of subtypes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0"/>
        <a:ext cx="11329646" cy="4502378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9140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May 19th, Thursday @ 10:30 AM </a:t>
          </a:r>
          <a:r>
            <a:rPr lang="en-US" sz="2400" u="sng" kern="1200" dirty="0">
              <a:solidFill>
                <a:schemeClr val="bg1"/>
              </a:solidFill>
              <a:latin typeface="Arial Rounded MT Bold" panose="020F0704030504030204" pitchFamily="34" charset="0"/>
            </a:rPr>
            <a:t>WebEx only</a:t>
          </a:r>
          <a:endParaRPr lang="en-US" sz="2400" u="sng" kern="1200" dirty="0">
            <a:solidFill>
              <a:srgbClr val="FF0000"/>
            </a:solidFill>
            <a:latin typeface="Arial Rounded MT Bold" panose="020F0704030504030204" pitchFamily="34" charset="0"/>
          </a:endParaRPr>
        </a:p>
      </dsp:txBody>
      <dsp:txXfrm>
        <a:off x="0" y="0"/>
        <a:ext cx="10801436" cy="914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May 3</a:t>
            </a:r>
            <a:r>
              <a:rPr lang="en-US" sz="2800" baseline="300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rd</a:t>
            </a:r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528048"/>
              </p:ext>
            </p:extLst>
          </p:nvPr>
        </p:nvGraphicFramePr>
        <p:xfrm>
          <a:off x="478555" y="1020544"/>
          <a:ext cx="11329647" cy="5400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02896"/>
              </p:ext>
            </p:extLst>
          </p:nvPr>
        </p:nvGraphicFramePr>
        <p:xfrm>
          <a:off x="474702" y="1003400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206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148916"/>
              </p:ext>
            </p:extLst>
          </p:nvPr>
        </p:nvGraphicFramePr>
        <p:xfrm>
          <a:off x="1372639" y="914549"/>
          <a:ext cx="9607010" cy="5503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8599182-7C32-4370-92D0-40FF88659C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40919" y="4102549"/>
            <a:ext cx="5366986" cy="22397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D168DE-5292-4D96-9203-2D8B6DE0B6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33124" y="1787004"/>
            <a:ext cx="4162876" cy="22397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F4762B4-46D6-4A3B-81D8-12BAD522D4E5}"/>
              </a:ext>
            </a:extLst>
          </p:cNvPr>
          <p:cNvSpPr txBox="1"/>
          <p:nvPr/>
        </p:nvSpPr>
        <p:spPr>
          <a:xfrm>
            <a:off x="7113205" y="1787004"/>
            <a:ext cx="3267855" cy="3200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Anatomy of the IAS process</a:t>
            </a:r>
            <a:r>
              <a:rPr lang="en-US" sz="2000" b="1" dirty="0"/>
              <a:t>:</a:t>
            </a:r>
          </a:p>
          <a:p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 months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July through December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 11,000 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 8,800 IAGs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~1400 Rescissions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Evaluate performance and anomalies during each phase of the IAS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34390A-3614-41DA-BAA0-EEBA7009A3F7}"/>
              </a:ext>
            </a:extLst>
          </p:cNvPr>
          <p:cNvSpPr txBox="1"/>
          <p:nvPr/>
        </p:nvSpPr>
        <p:spPr>
          <a:xfrm>
            <a:off x="7072189" y="5102822"/>
            <a:ext cx="3743176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IAGs and IALs were reviewed and compared with 2019-2020 data set.  Full results to be presented at June RMS. </a:t>
            </a:r>
          </a:p>
        </p:txBody>
      </p:sp>
    </p:spTree>
    <p:extLst>
      <p:ext uri="{BB962C8B-B14F-4D97-AF65-F5344CB8AC3E}">
        <p14:creationId xmlns:p14="http://schemas.microsoft.com/office/powerpoint/2010/main" val="157939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154258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7216</TotalTime>
  <Words>288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175</cp:revision>
  <dcterms:created xsi:type="dcterms:W3CDTF">2019-02-27T15:25:50Z</dcterms:created>
  <dcterms:modified xsi:type="dcterms:W3CDTF">2022-05-02T20:48:41Z</dcterms:modified>
</cp:coreProperties>
</file>