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4" d="100"/>
          <a:sy n="104" d="100"/>
        </p:scale>
        <p:origin x="996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05/03/2022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0622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0622 Application deadline was 04/13/22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0622 signup deadline is 05/04/22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05/10/22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06/06/22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0622 </a:t>
            </a:r>
            <a:r>
              <a:rPr lang="en-US" sz="2000" dirty="0">
                <a:solidFill>
                  <a:prstClr val="black"/>
                </a:solidFill>
              </a:rPr>
              <a:t>is scheduled to conclude on 06/17/22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06/24/22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05/03/22</a:t>
            </a:r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0622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>
                <a:solidFill>
                  <a:prstClr val="black"/>
                </a:solidFill>
              </a:rPr>
              <a:t>      As of 05/02/2022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16 new CRs including 8 DUNS+4 CRs have registered for Flight 0622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has registered for Bank Change in Flight 0622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05/03/22</a:t>
            </a:r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6022</TotalTime>
  <Words>94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0622 Preview</vt:lpstr>
      <vt:lpstr>Flight 0622 Details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203</cp:revision>
  <cp:lastPrinted>2016-01-21T20:53:15Z</cp:lastPrinted>
  <dcterms:created xsi:type="dcterms:W3CDTF">2016-01-21T15:20:31Z</dcterms:created>
  <dcterms:modified xsi:type="dcterms:W3CDTF">2022-05-02T19:35:15Z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