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  <c:pt idx="4">
                  <c:v>349127</c:v>
                </c:pt>
                <c:pt idx="5">
                  <c:v>224637</c:v>
                </c:pt>
                <c:pt idx="6">
                  <c:v>265706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  <c:pt idx="4">
                  <c:v>679</c:v>
                </c:pt>
                <c:pt idx="5">
                  <c:v>481</c:v>
                </c:pt>
                <c:pt idx="6">
                  <c:v>577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May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April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</a:t>
            </a:r>
            <a:r>
              <a:rPr lang="en-US" sz="1600" b="1" kern="0" dirty="0">
                <a:solidFill>
                  <a:srgbClr val="000000"/>
                </a:solidFill>
              </a:rPr>
              <a:t>did not meet </a:t>
            </a:r>
            <a:r>
              <a:rPr lang="en-US" sz="1600" kern="0" dirty="0">
                <a:solidFill>
                  <a:srgbClr val="000000"/>
                </a:solidFill>
              </a:rPr>
              <a:t>all SLA targets.</a:t>
            </a:r>
          </a:p>
          <a:p>
            <a:pPr lvl="2" eaLnBrk="0" fontAlgn="base" hangingPunct="0"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Retail Core Business hour processing was 99.00% for May</a:t>
            </a:r>
          </a:p>
          <a:p>
            <a:pPr lvl="2" eaLnBrk="0" fontAlgn="base" hangingPunct="0"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Retail Core Business hour processing is at 99.70% for the year. </a:t>
            </a:r>
            <a:endParaRPr lang="en-US" sz="8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April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4/3/2022 planned release went longer than expected and took the entire outage window from 8:00AM to 11:59PM.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4/21/2022 a processing issue was experienced that impacted MarkeTrak, where it was inaccessible from 9:41 to 10:08AM.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4/27/2022 a processing issue was experienced where all Retail functionality was halted at the integration layer from 7:57AM to 10:21AM.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April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ListServ Incidents &amp; Maintenance – April 2022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None.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528159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April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59D5D2C2-CD83-4149-9368-E9BE698F24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62221"/>
            <a:ext cx="9144000" cy="247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March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48" y="1055858"/>
            <a:ext cx="8534400" cy="4319832"/>
          </a:xfrm>
        </p:spPr>
        <p:txBody>
          <a:bodyPr/>
          <a:lstStyle/>
          <a:p>
            <a:r>
              <a:rPr lang="en-US" dirty="0"/>
              <a:t>577 Posts</a:t>
            </a:r>
          </a:p>
          <a:p>
            <a:r>
              <a:rPr lang="en-US" dirty="0"/>
              <a:t>265706 Recipients</a:t>
            </a:r>
          </a:p>
          <a:p>
            <a:r>
              <a:rPr lang="en-US" dirty="0"/>
              <a:t>RMS List</a:t>
            </a:r>
          </a:p>
          <a:p>
            <a:pPr lvl="1"/>
            <a:r>
              <a:rPr lang="en-US" dirty="0"/>
              <a:t>54 Posts</a:t>
            </a:r>
          </a:p>
          <a:p>
            <a:pPr lvl="1"/>
            <a:r>
              <a:rPr lang="en-US" dirty="0"/>
              <a:t>5 New Subscriptions</a:t>
            </a:r>
          </a:p>
          <a:p>
            <a:pPr lvl="1"/>
            <a:r>
              <a:rPr lang="en-US" dirty="0"/>
              <a:t>0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5285585"/>
              </p:ext>
            </p:extLst>
          </p:nvPr>
        </p:nvGraphicFramePr>
        <p:xfrm>
          <a:off x="3800695" y="3392197"/>
          <a:ext cx="5253037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5325029"/>
              </p:ext>
            </p:extLst>
          </p:nvPr>
        </p:nvGraphicFramePr>
        <p:xfrm>
          <a:off x="4019769" y="381000"/>
          <a:ext cx="5033963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17659</TotalTime>
  <Words>241</Words>
  <Application>Microsoft Office PowerPoint</Application>
  <PresentationFormat>On-screen Show (4:3)</PresentationFormat>
  <Paragraphs>71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March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270</cp:revision>
  <cp:lastPrinted>2019-05-06T20:09:17Z</cp:lastPrinted>
  <dcterms:created xsi:type="dcterms:W3CDTF">2016-01-21T15:20:31Z</dcterms:created>
  <dcterms:modified xsi:type="dcterms:W3CDTF">2022-05-02T17:17:24Z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