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1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6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3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0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7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5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92A0F-A5E9-4C38-AC8B-B81DDC3C0C8F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68060-F7ED-45BE-97F7-DCA5A299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2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889" y="213064"/>
            <a:ext cx="5299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Black Start Working Group (BSWG) Rutul Patel, Chair     Freddy Garcia, VC</a:t>
            </a:r>
          </a:p>
          <a:p>
            <a:endParaRPr lang="en-US" sz="6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502" y="1046136"/>
            <a:ext cx="9905824" cy="5122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Closed session scheduled on Tuesday, 04/19/2022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Total 35 participants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General ERCOT Update</a:t>
            </a:r>
          </a:p>
          <a:p>
            <a:r>
              <a:rPr lang="en-US" dirty="0"/>
              <a:t>	ERCOT provided some updates about NPRR1110 and upcoming 2024 – 2026 Black Start Procurement Timeline.</a:t>
            </a:r>
          </a:p>
          <a:p>
            <a:endParaRPr lang="en-US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Black Start Selection Overview</a:t>
            </a:r>
          </a:p>
          <a:p>
            <a:r>
              <a:rPr lang="en-US" b="1" dirty="0"/>
              <a:t>	</a:t>
            </a:r>
            <a:r>
              <a:rPr lang="en-US" dirty="0"/>
              <a:t>ERCOT presented and discussed about Black Start Procurement Process (Analysis by ERCOT, Used in-house tool MATLAB Program, Optimal Black Start Capability (OBC) Tool, Considerations)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Black Start Unit Test (Physical VS Simulation)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b="1" dirty="0"/>
              <a:t>	</a:t>
            </a:r>
            <a:r>
              <a:rPr lang="en-US" dirty="0"/>
              <a:t>ERCOT presented slides and gave some information about Next Start Resources Test, explained difference between Physical Test Vs Simulation.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FERC Cold Weather Report (Recommendations 25 and 26)</a:t>
            </a:r>
          </a:p>
          <a:p>
            <a:r>
              <a:rPr lang="en-US" dirty="0"/>
              <a:t>	David Penney @TRE talked about overview of these two recommendations that talked directly about ERCOT, Black Start Capabilities, Black Start Generator Fuel Switching Capabilities, Generating Units with duel-fuel capabilities and so on</a:t>
            </a:r>
          </a:p>
        </p:txBody>
      </p:sp>
    </p:spTree>
    <p:extLst>
      <p:ext uri="{BB962C8B-B14F-4D97-AF65-F5344CB8AC3E}">
        <p14:creationId xmlns:p14="http://schemas.microsoft.com/office/powerpoint/2010/main" val="258989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Patel, Rutul</dc:creator>
  <cp:lastModifiedBy>Clifton, Suzy</cp:lastModifiedBy>
  <cp:revision>4</cp:revision>
  <dcterms:created xsi:type="dcterms:W3CDTF">2022-04-19T17:56:28Z</dcterms:created>
  <dcterms:modified xsi:type="dcterms:W3CDTF">2022-04-29T15:55:00Z</dcterms:modified>
</cp:coreProperties>
</file>