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8" r:id="rId6"/>
    <p:sldId id="325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0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14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90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erc.com/pa/rrm/ea/Documents/Odessa_Disturbance_Report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Status Update for Odessa Disturbance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IBRTF Meeting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April 8, 2022</a:t>
            </a:r>
          </a:p>
        </p:txBody>
      </p:sp>
    </p:spTree>
    <p:extLst>
      <p:ext uri="{BB962C8B-B14F-4D97-AF65-F5344CB8AC3E}">
        <p14:creationId xmlns:p14="http://schemas.microsoft.com/office/powerpoint/2010/main" val="590203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2A943-0681-4374-96C6-911D77CC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Due to Underfrequency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FD6F5-2ACD-42AF-A7AB-90EEEB312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Follow up RFIs went out to both plants on 3/11</a:t>
            </a:r>
          </a:p>
          <a:p>
            <a:r>
              <a:rPr lang="en-US" sz="2400" dirty="0"/>
              <a:t>Plant E response stated they don’t believe frequency measurement that caused feeder breaker trip for &lt; 57.5 Hz was erroneous</a:t>
            </a:r>
          </a:p>
          <a:p>
            <a:r>
              <a:rPr lang="en-US" sz="2400" dirty="0"/>
              <a:t>ERCOT may need to reach out to relay manufacturer to resolve issue</a:t>
            </a:r>
          </a:p>
          <a:p>
            <a:r>
              <a:rPr lang="en-US" sz="2400" dirty="0"/>
              <a:t>Plant E still evaluating potential changes to voltage/frequency settings for PRC-024-3 curves</a:t>
            </a:r>
          </a:p>
          <a:p>
            <a:r>
              <a:rPr lang="en-US" sz="2400" dirty="0"/>
              <a:t>Still waiting on response for Plant F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DA1A1-F76C-4C41-8CEA-F9D403C60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43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F6C16-037A-4370-BD70-4191E19A5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for Undetermined Reasons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56C62-DD13-41E9-89DD-176802D9B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Content Placeholder 11">
            <a:extLst>
              <a:ext uri="{FF2B5EF4-FFF2-40B4-BE49-F238E27FC236}">
                <a16:creationId xmlns:a16="http://schemas.microsoft.com/office/drawing/2014/main" id="{75946B52-C042-4A91-BB65-DD76D1A8C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6404" y="990600"/>
            <a:ext cx="6151192" cy="5053013"/>
          </a:xfrm>
        </p:spPr>
      </p:pic>
    </p:spTree>
    <p:extLst>
      <p:ext uri="{BB962C8B-B14F-4D97-AF65-F5344CB8AC3E}">
        <p14:creationId xmlns:p14="http://schemas.microsoft.com/office/powerpoint/2010/main" val="4013078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54275-B8E6-4703-A6AD-7160F1EB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for Undetermined Reasons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96082-440D-4757-852C-328B6279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Both plants have OEM#3 inverters</a:t>
            </a:r>
          </a:p>
          <a:p>
            <a:r>
              <a:rPr lang="en-US" sz="2400" dirty="0"/>
              <a:t>OEM#3 no longer in business; ERCOT needs to find contacts for current service contract providers</a:t>
            </a:r>
          </a:p>
          <a:p>
            <a:r>
              <a:rPr lang="en-US" sz="2400" dirty="0"/>
              <a:t>Both plants had limited availability to data and troubleshooting capabilities</a:t>
            </a:r>
          </a:p>
          <a:p>
            <a:r>
              <a:rPr lang="en-US" sz="2400" dirty="0"/>
              <a:t>Unlikely to receive new information from additional RFIs</a:t>
            </a:r>
          </a:p>
          <a:p>
            <a:r>
              <a:rPr lang="en-US" sz="2400" dirty="0"/>
              <a:t>ERCOT will need to schedule meetings to discuss capabilities for retrieving data for new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6C3EB-E2B6-4CE4-965F-EFA2C483E8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91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B3118-7D3E-4593-8B2A-9FB832FF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Plants Identified in NERC Odessa Disturbance Report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2A351-0E77-49B6-9362-BD95316B9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EE9FED-BEB8-4550-9B20-6127F0434213}"/>
              </a:ext>
            </a:extLst>
          </p:cNvPr>
          <p:cNvSpPr txBox="1"/>
          <p:nvPr/>
        </p:nvSpPr>
        <p:spPr>
          <a:xfrm>
            <a:off x="2209800" y="6096000"/>
            <a:ext cx="563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Table B.1 from NERC’s </a:t>
            </a:r>
            <a:r>
              <a:rPr lang="en-US" sz="1400" dirty="0">
                <a:hlinkClick r:id="rId2"/>
              </a:rPr>
              <a:t>Odessa Disturbance Report</a:t>
            </a:r>
            <a:endParaRPr lang="en-US" sz="1400" dirty="0"/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817E1F2C-42CB-4B05-9EFC-17978356A6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96404" y="990600"/>
            <a:ext cx="6151192" cy="5053013"/>
          </a:xfrm>
        </p:spPr>
      </p:pic>
    </p:spTree>
    <p:extLst>
      <p:ext uri="{BB962C8B-B14F-4D97-AF65-F5344CB8AC3E}">
        <p14:creationId xmlns:p14="http://schemas.microsoft.com/office/powerpoint/2010/main" val="499586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EC76-D0EE-4441-AFDB-907CC72F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Due to Loss of Synchronization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5549F78-3909-4F42-A490-9516261F00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6404" y="990600"/>
            <a:ext cx="6151192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1E1D6-96ED-4AB4-9584-4B5737335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C9E6-BFBC-4B92-9B48-95F1735CB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Due to Loss of Synchronization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0A84-5942-4B4E-93C5-89AA1A9EB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Both plants have TMEIC PVH-L3360 inverters</a:t>
            </a:r>
          </a:p>
          <a:p>
            <a:r>
              <a:rPr lang="en-US" sz="2400" dirty="0"/>
              <a:t>Loss of synchronization protection setting disabled for both plants</a:t>
            </a:r>
          </a:p>
          <a:p>
            <a:r>
              <a:rPr lang="en-US" sz="2400" dirty="0"/>
              <a:t>Additional plant with TMEIC PVH-L3360 inverters also disabled loss of synchronization setting</a:t>
            </a:r>
          </a:p>
          <a:p>
            <a:r>
              <a:rPr lang="en-US" sz="2400" dirty="0"/>
              <a:t>No other plants in ERCOT with TMEIC L3360 model inverters</a:t>
            </a:r>
          </a:p>
          <a:p>
            <a:r>
              <a:rPr lang="en-US" sz="2400" dirty="0"/>
              <a:t>Waiting for confirmation if other TMEIC inverter types are at risk for tripping on loss of synchronization</a:t>
            </a:r>
          </a:p>
          <a:p>
            <a:r>
              <a:rPr lang="en-US" sz="2400" dirty="0"/>
              <a:t>Need to follow up about potential model changes and resubmittal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DA987-C174-40DA-A78B-C2CC9E0DBD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3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D2E74-3B3A-473D-BA11-B8783434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on Inverter Terminal Overvoltage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6A138C8-4F91-42FB-8DC1-981F86572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6404" y="990600"/>
            <a:ext cx="6151192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ECD10-8D88-4CB5-9558-9921A3D82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0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41D8-334A-4A07-9635-97E45A0F8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on Inverter Terminal Overvoltage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4233B-25B3-4DDB-83BB-94ADB6847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Both plants have TMEIC PVU-L0840 inverters</a:t>
            </a:r>
          </a:p>
          <a:p>
            <a:r>
              <a:rPr lang="en-US" sz="2200" dirty="0"/>
              <a:t>Both plants had inverters trip on instantaneous overvoltage above 1.25 </a:t>
            </a:r>
            <a:r>
              <a:rPr lang="en-US" sz="2200" dirty="0" err="1"/>
              <a:t>pu</a:t>
            </a:r>
            <a:r>
              <a:rPr lang="en-US" sz="2200" dirty="0"/>
              <a:t> at inverter terminals (POI voltage was in the 1.1 </a:t>
            </a:r>
            <a:r>
              <a:rPr lang="en-US" sz="2200" dirty="0" err="1"/>
              <a:t>pu</a:t>
            </a:r>
            <a:r>
              <a:rPr lang="en-US" sz="2200" dirty="0"/>
              <a:t> range)</a:t>
            </a:r>
          </a:p>
          <a:p>
            <a:r>
              <a:rPr lang="en-US" sz="2200" dirty="0"/>
              <a:t>Plant I/J stated they cannot relax overvoltage protection settings but would be amendable to evaluating reactive injection in response to low voltage events to better ride through</a:t>
            </a:r>
          </a:p>
          <a:p>
            <a:r>
              <a:rPr lang="en-US" sz="2200" dirty="0"/>
              <a:t>TMEIC has agreed with assessment and willing to work with RE about possible k-factor adjustment on DVC</a:t>
            </a:r>
          </a:p>
          <a:p>
            <a:r>
              <a:rPr lang="en-US" sz="2200" dirty="0"/>
              <a:t>ERCOT facilitating discussions and will use similar methods with Plant C/D and other plants with TMEIC L0840 inverters (20 plants in ERCOT with similar inverters)</a:t>
            </a:r>
          </a:p>
          <a:p>
            <a:r>
              <a:rPr lang="en-US" sz="2200" dirty="0"/>
              <a:t>ERCOT to conduct study comparing Short Circuit Ratios of POIs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2A852-C28A-4D57-9139-B11887797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6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5DFB-7784-43AB-8D71-C35E53D2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with OEM#2 Inverters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918CC-8CC6-49AB-AF37-3C5A81D893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894E327B-7C47-47A2-AB3A-E354324D51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6404" y="990600"/>
            <a:ext cx="6151192" cy="5053013"/>
          </a:xfrm>
        </p:spPr>
      </p:pic>
    </p:spTree>
    <p:extLst>
      <p:ext uri="{BB962C8B-B14F-4D97-AF65-F5344CB8AC3E}">
        <p14:creationId xmlns:p14="http://schemas.microsoft.com/office/powerpoint/2010/main" val="1628829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16CDC-0CF8-4AEA-8C00-7F0FC8F8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with OEM#2 Inverters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CF8EF-25C0-4375-8482-5A6C3C2BF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ERCOT to schedule meeting with OEM#2 reps to discuss these two plant inverter trips</a:t>
            </a:r>
          </a:p>
          <a:p>
            <a:r>
              <a:rPr lang="en-US" sz="2400" dirty="0"/>
              <a:t>Plant K/L has legacy inverters with momentary cessation that cannot be disabled</a:t>
            </a:r>
          </a:p>
          <a:p>
            <a:r>
              <a:rPr lang="en-US" sz="2400" dirty="0"/>
              <a:t>Plant level controller prohibiting inverter ramp rate from recovering within 1 second</a:t>
            </a:r>
          </a:p>
          <a:p>
            <a:r>
              <a:rPr lang="en-US" sz="2400" dirty="0"/>
              <a:t>Plant M disabled feeder overvoltage protection and verified inverter terminal VRT requirements outside “No Trip Zone”</a:t>
            </a:r>
          </a:p>
          <a:p>
            <a:r>
              <a:rPr lang="en-US" sz="2400" dirty="0"/>
              <a:t>Plant M still may be susceptible to inverter overvoltage tripping</a:t>
            </a:r>
          </a:p>
          <a:p>
            <a:r>
              <a:rPr lang="en-US" sz="2400" dirty="0"/>
              <a:t>ERCOT to follow up with both plants after meeting with OEM#2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9E090-50E4-468F-8BFE-E5E3A1FCF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24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33E13-952E-4B81-ADA4-782EB84BD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Trips Due to Underfrequency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D61DB-56AF-438D-8783-3AB8BB409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3A2F6F5-A01C-43A4-B163-8920492129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6404" y="990600"/>
            <a:ext cx="6151192" cy="5053013"/>
          </a:xfrm>
        </p:spPr>
      </p:pic>
    </p:spTree>
    <p:extLst>
      <p:ext uri="{BB962C8B-B14F-4D97-AF65-F5344CB8AC3E}">
        <p14:creationId xmlns:p14="http://schemas.microsoft.com/office/powerpoint/2010/main" val="232262785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</TotalTime>
  <Words>487</Words>
  <Application>Microsoft Office PowerPoint</Application>
  <PresentationFormat>On-screen Show (4:3)</PresentationFormat>
  <Paragraphs>62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Plants Identified in NERC Odessa Disturbance Report </vt:lpstr>
      <vt:lpstr>Plant Trips Due to Loss of Synchronization</vt:lpstr>
      <vt:lpstr>Plant Trips Due to Loss of Synchronization</vt:lpstr>
      <vt:lpstr>Plant Trips on Inverter Terminal Overvoltage</vt:lpstr>
      <vt:lpstr>Plant Trips on Inverter Terminal Overvoltage</vt:lpstr>
      <vt:lpstr>Plant Trips with OEM#2 Inverters</vt:lpstr>
      <vt:lpstr>Plant Trips with OEM#2 Inverters</vt:lpstr>
      <vt:lpstr>Plant Trips Due to Underfrequency</vt:lpstr>
      <vt:lpstr>Plant Trips Due to Underfrequency</vt:lpstr>
      <vt:lpstr>Plant Trips for Undetermined Reasons</vt:lpstr>
      <vt:lpstr>Plant Trips for Undetermined Reasons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Gravois, Patrick</cp:lastModifiedBy>
  <cp:revision>49</cp:revision>
  <cp:lastPrinted>2016-01-21T20:53:15Z</cp:lastPrinted>
  <dcterms:created xsi:type="dcterms:W3CDTF">2016-01-21T15:20:31Z</dcterms:created>
  <dcterms:modified xsi:type="dcterms:W3CDTF">2022-04-07T20:43:15Z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