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3" r:id="rId2"/>
    <p:sldId id="264" r:id="rId3"/>
    <p:sldId id="265" r:id="rId4"/>
    <p:sldId id="266" r:id="rId5"/>
    <p:sldId id="268" r:id="rId6"/>
    <p:sldId id="267" r:id="rId7"/>
    <p:sldId id="257" r:id="rId8"/>
    <p:sldId id="258" r:id="rId9"/>
    <p:sldId id="260" r:id="rId10"/>
    <p:sldId id="261" r:id="rId11"/>
    <p:sldId id="262" r:id="rId12"/>
    <p:sldId id="269" r:id="rId13"/>
    <p:sldId id="270" r:id="rId14"/>
    <p:sldId id="271" r:id="rId15"/>
    <p:sldId id="272" r:id="rId16"/>
    <p:sldId id="273" r:id="rId17"/>
    <p:sldId id="274" r:id="rId18"/>
    <p:sldId id="426" r:id="rId19"/>
    <p:sldId id="431" r:id="rId20"/>
    <p:sldId id="427" r:id="rId21"/>
    <p:sldId id="428" r:id="rId22"/>
    <p:sldId id="429" r:id="rId23"/>
    <p:sldId id="432" r:id="rId24"/>
    <p:sldId id="4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46" autoAdjust="0"/>
    <p:restoredTop sz="94660"/>
  </p:normalViewPr>
  <p:slideViewPr>
    <p:cSldViewPr snapToGrid="0">
      <p:cViewPr varScale="1">
        <p:scale>
          <a:sx n="128" d="100"/>
          <a:sy n="128" d="100"/>
        </p:scale>
        <p:origin x="4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chow\OneDrive\Documents\Alussa%20Energy\Prospects\Bitcoin%20Mining%20Project\Power%20Contract\ERCOT\ERCOT%20LFLTF%20Events\Global%20Hash%20Rate%20Market%20Share%20by%20Country.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d26b7bdbea2b891/Documents/Alussa%20Energy/Prospects/Bitcoin%20Mining%20Project/Power%20Contract/ERCOT/ERCOT%20LFLTF%20Events/Load%20Factor%20Calcula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d26b7bdbea2b891/Documents/Alussa%20Energy/Prospects/Bitcoin%20Mining%20Project/Power%20Contract/ERCOT/SARA-FinalFall202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percentStacked"/>
        <c:varyColors val="0"/>
        <c:ser>
          <c:idx val="0"/>
          <c:order val="0"/>
          <c:tx>
            <c:strRef>
              <c:f>'Global Hash Rate Market Share b'!$H$4</c:f>
              <c:strCache>
                <c:ptCount val="1"/>
                <c:pt idx="0">
                  <c:v>Iran</c:v>
                </c:pt>
              </c:strCache>
            </c:strRef>
          </c:tx>
          <c:spPr>
            <a:solidFill>
              <a:schemeClr val="bg2">
                <a:lumMod val="25000"/>
              </a:schemeClr>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b'!$I$4:$AF$4</c:f>
              <c:numCache>
                <c:formatCode>0.00%</c:formatCode>
                <c:ptCount val="24"/>
                <c:pt idx="0">
                  <c:v>1.7399999999999999E-2</c:v>
                </c:pt>
                <c:pt idx="1">
                  <c:v>1.77E-2</c:v>
                </c:pt>
                <c:pt idx="2">
                  <c:v>1.6E-2</c:v>
                </c:pt>
                <c:pt idx="3">
                  <c:v>2.7099999999999999E-2</c:v>
                </c:pt>
                <c:pt idx="4">
                  <c:v>3.2000000000000001E-2</c:v>
                </c:pt>
                <c:pt idx="5">
                  <c:v>3.0099999999999998E-2</c:v>
                </c:pt>
                <c:pt idx="6">
                  <c:v>3.5299999999999998E-2</c:v>
                </c:pt>
                <c:pt idx="7">
                  <c:v>3.8199999999999998E-2</c:v>
                </c:pt>
                <c:pt idx="8">
                  <c:v>3.85E-2</c:v>
                </c:pt>
                <c:pt idx="9">
                  <c:v>0.03</c:v>
                </c:pt>
                <c:pt idx="10">
                  <c:v>2.81E-2</c:v>
                </c:pt>
                <c:pt idx="11">
                  <c:v>2.6700000000000002E-2</c:v>
                </c:pt>
                <c:pt idx="12">
                  <c:v>2.47E-2</c:v>
                </c:pt>
                <c:pt idx="13">
                  <c:v>2.8199999999999999E-2</c:v>
                </c:pt>
                <c:pt idx="14">
                  <c:v>0.04</c:v>
                </c:pt>
                <c:pt idx="15">
                  <c:v>4.7800000000000002E-2</c:v>
                </c:pt>
                <c:pt idx="16">
                  <c:v>4.1500000000000002E-2</c:v>
                </c:pt>
                <c:pt idx="17">
                  <c:v>4.1500000000000002E-2</c:v>
                </c:pt>
                <c:pt idx="18">
                  <c:v>4.6699999999999998E-2</c:v>
                </c:pt>
                <c:pt idx="19">
                  <c:v>4.6399999999999997E-2</c:v>
                </c:pt>
                <c:pt idx="20">
                  <c:v>4.2999999999999997E-2</c:v>
                </c:pt>
                <c:pt idx="21">
                  <c:v>3.4299999999999997E-2</c:v>
                </c:pt>
                <c:pt idx="22">
                  <c:v>3.8100000000000002E-2</c:v>
                </c:pt>
                <c:pt idx="23">
                  <c:v>3.1099999999999999E-2</c:v>
                </c:pt>
              </c:numCache>
            </c:numRef>
          </c:val>
          <c:extLst>
            <c:ext xmlns:c16="http://schemas.microsoft.com/office/drawing/2014/chart" uri="{C3380CC4-5D6E-409C-BE32-E72D297353CC}">
              <c16:uniqueId val="{00000000-A9EE-4A08-B940-12F252F3C9D5}"/>
            </c:ext>
          </c:extLst>
        </c:ser>
        <c:ser>
          <c:idx val="1"/>
          <c:order val="1"/>
          <c:tx>
            <c:strRef>
              <c:f>'Global Hash Rate Market Share b'!$H$5</c:f>
              <c:strCache>
                <c:ptCount val="1"/>
                <c:pt idx="0">
                  <c:v>Ireland</c:v>
                </c:pt>
              </c:strCache>
            </c:strRef>
          </c:tx>
          <c:spPr>
            <a:solidFill>
              <a:schemeClr val="accent4">
                <a:lumMod val="40000"/>
                <a:lumOff val="60000"/>
              </a:schemeClr>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b'!$I$5:$AF$5</c:f>
              <c:numCache>
                <c:formatCode>0.00%</c:formatCode>
                <c:ptCount val="24"/>
                <c:pt idx="0">
                  <c:v>0</c:v>
                </c:pt>
                <c:pt idx="1">
                  <c:v>0</c:v>
                </c:pt>
                <c:pt idx="2">
                  <c:v>0</c:v>
                </c:pt>
                <c:pt idx="3">
                  <c:v>0</c:v>
                </c:pt>
                <c:pt idx="4">
                  <c:v>0</c:v>
                </c:pt>
                <c:pt idx="5">
                  <c:v>0</c:v>
                </c:pt>
                <c:pt idx="6">
                  <c:v>0</c:v>
                </c:pt>
                <c:pt idx="7">
                  <c:v>0</c:v>
                </c:pt>
                <c:pt idx="8">
                  <c:v>0</c:v>
                </c:pt>
                <c:pt idx="9">
                  <c:v>2.0000000000000001E-4</c:v>
                </c:pt>
                <c:pt idx="10">
                  <c:v>1E-4</c:v>
                </c:pt>
                <c:pt idx="11">
                  <c:v>2.9999999999999997E-4</c:v>
                </c:pt>
                <c:pt idx="12">
                  <c:v>1.41E-2</c:v>
                </c:pt>
                <c:pt idx="13">
                  <c:v>2.5100000000000001E-2</c:v>
                </c:pt>
                <c:pt idx="14">
                  <c:v>3.0700000000000002E-2</c:v>
                </c:pt>
                <c:pt idx="15">
                  <c:v>3.09E-2</c:v>
                </c:pt>
                <c:pt idx="16">
                  <c:v>2.5899999999999999E-2</c:v>
                </c:pt>
                <c:pt idx="17">
                  <c:v>2.0799999999999999E-2</c:v>
                </c:pt>
                <c:pt idx="18">
                  <c:v>2.07E-2</c:v>
                </c:pt>
                <c:pt idx="19">
                  <c:v>2.2700000000000001E-2</c:v>
                </c:pt>
                <c:pt idx="20">
                  <c:v>2.2499999999999999E-2</c:v>
                </c:pt>
                <c:pt idx="21">
                  <c:v>2.86E-2</c:v>
                </c:pt>
                <c:pt idx="22">
                  <c:v>5.0599999999999999E-2</c:v>
                </c:pt>
                <c:pt idx="23">
                  <c:v>4.6800000000000001E-2</c:v>
                </c:pt>
              </c:numCache>
            </c:numRef>
          </c:val>
          <c:extLst>
            <c:ext xmlns:c16="http://schemas.microsoft.com/office/drawing/2014/chart" uri="{C3380CC4-5D6E-409C-BE32-E72D297353CC}">
              <c16:uniqueId val="{00000001-A9EE-4A08-B940-12F252F3C9D5}"/>
            </c:ext>
          </c:extLst>
        </c:ser>
        <c:ser>
          <c:idx val="2"/>
          <c:order val="2"/>
          <c:tx>
            <c:strRef>
              <c:f>'Global Hash Rate Market Share b'!$H$6</c:f>
              <c:strCache>
                <c:ptCount val="1"/>
                <c:pt idx="0">
                  <c:v>Germany</c:v>
                </c:pt>
              </c:strCache>
            </c:strRef>
          </c:tx>
          <c:spPr>
            <a:solidFill>
              <a:schemeClr val="accent5">
                <a:lumMod val="40000"/>
                <a:lumOff val="60000"/>
              </a:schemeClr>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b'!$I$6:$AF$6</c:f>
              <c:numCache>
                <c:formatCode>0.00%</c:formatCode>
                <c:ptCount val="24"/>
                <c:pt idx="0">
                  <c:v>8.9999999999999993E-3</c:v>
                </c:pt>
                <c:pt idx="1">
                  <c:v>4.3E-3</c:v>
                </c:pt>
                <c:pt idx="2">
                  <c:v>3.3999999999999998E-3</c:v>
                </c:pt>
                <c:pt idx="3">
                  <c:v>4.0000000000000001E-3</c:v>
                </c:pt>
                <c:pt idx="4">
                  <c:v>3.8E-3</c:v>
                </c:pt>
                <c:pt idx="5">
                  <c:v>3.7000000000000002E-3</c:v>
                </c:pt>
                <c:pt idx="6">
                  <c:v>4.3E-3</c:v>
                </c:pt>
                <c:pt idx="7">
                  <c:v>5.5999999999999999E-3</c:v>
                </c:pt>
                <c:pt idx="8">
                  <c:v>9.4000000000000004E-3</c:v>
                </c:pt>
                <c:pt idx="9">
                  <c:v>6.4000000000000003E-3</c:v>
                </c:pt>
                <c:pt idx="10">
                  <c:v>3.5000000000000001E-3</c:v>
                </c:pt>
                <c:pt idx="11">
                  <c:v>3.8999999999999998E-3</c:v>
                </c:pt>
                <c:pt idx="12">
                  <c:v>8.2000000000000007E-3</c:v>
                </c:pt>
                <c:pt idx="13">
                  <c:v>1.18E-2</c:v>
                </c:pt>
                <c:pt idx="14">
                  <c:v>2.1600000000000001E-2</c:v>
                </c:pt>
                <c:pt idx="15">
                  <c:v>2.8899999999999999E-2</c:v>
                </c:pt>
                <c:pt idx="16">
                  <c:v>3.09E-2</c:v>
                </c:pt>
                <c:pt idx="17">
                  <c:v>2.75E-2</c:v>
                </c:pt>
                <c:pt idx="18">
                  <c:v>2.69E-2</c:v>
                </c:pt>
                <c:pt idx="19">
                  <c:v>2.81E-2</c:v>
                </c:pt>
                <c:pt idx="20">
                  <c:v>2.7900000000000001E-2</c:v>
                </c:pt>
                <c:pt idx="21">
                  <c:v>3.2800000000000003E-2</c:v>
                </c:pt>
                <c:pt idx="22">
                  <c:v>4.7E-2</c:v>
                </c:pt>
                <c:pt idx="23">
                  <c:v>4.48E-2</c:v>
                </c:pt>
              </c:numCache>
            </c:numRef>
          </c:val>
          <c:extLst>
            <c:ext xmlns:c16="http://schemas.microsoft.com/office/drawing/2014/chart" uri="{C3380CC4-5D6E-409C-BE32-E72D297353CC}">
              <c16:uniqueId val="{00000002-A9EE-4A08-B940-12F252F3C9D5}"/>
            </c:ext>
          </c:extLst>
        </c:ser>
        <c:ser>
          <c:idx val="3"/>
          <c:order val="3"/>
          <c:tx>
            <c:strRef>
              <c:f>'Global Hash Rate Market Share b'!$H$7</c:f>
              <c:strCache>
                <c:ptCount val="1"/>
                <c:pt idx="0">
                  <c:v>Malaysia</c:v>
                </c:pt>
              </c:strCache>
            </c:strRef>
          </c:tx>
          <c:spPr>
            <a:solidFill>
              <a:schemeClr val="accent2"/>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b'!$I$7:$AF$7</c:f>
              <c:numCache>
                <c:formatCode>0.00%</c:formatCode>
                <c:ptCount val="24"/>
                <c:pt idx="0">
                  <c:v>3.2500000000000001E-2</c:v>
                </c:pt>
                <c:pt idx="1">
                  <c:v>3.2599999999999997E-2</c:v>
                </c:pt>
                <c:pt idx="2">
                  <c:v>3.6600000000000001E-2</c:v>
                </c:pt>
                <c:pt idx="3">
                  <c:v>3.9199999999999999E-2</c:v>
                </c:pt>
                <c:pt idx="4">
                  <c:v>4.1300000000000003E-2</c:v>
                </c:pt>
                <c:pt idx="5">
                  <c:v>3.9399999999999998E-2</c:v>
                </c:pt>
                <c:pt idx="6">
                  <c:v>4.1099999999999998E-2</c:v>
                </c:pt>
                <c:pt idx="7">
                  <c:v>4.3299999999999998E-2</c:v>
                </c:pt>
                <c:pt idx="8">
                  <c:v>5.21E-2</c:v>
                </c:pt>
                <c:pt idx="9">
                  <c:v>5.4600000000000003E-2</c:v>
                </c:pt>
                <c:pt idx="10">
                  <c:v>5.62E-2</c:v>
                </c:pt>
                <c:pt idx="11">
                  <c:v>6.2300000000000001E-2</c:v>
                </c:pt>
                <c:pt idx="12">
                  <c:v>4.48E-2</c:v>
                </c:pt>
                <c:pt idx="13">
                  <c:v>4.1200000000000001E-2</c:v>
                </c:pt>
                <c:pt idx="14">
                  <c:v>5.2699999999999997E-2</c:v>
                </c:pt>
                <c:pt idx="15">
                  <c:v>5.2900000000000003E-2</c:v>
                </c:pt>
                <c:pt idx="16">
                  <c:v>5.1799999999999999E-2</c:v>
                </c:pt>
                <c:pt idx="17">
                  <c:v>4.6600000000000003E-2</c:v>
                </c:pt>
                <c:pt idx="18">
                  <c:v>3.6600000000000001E-2</c:v>
                </c:pt>
                <c:pt idx="19">
                  <c:v>3.44E-2</c:v>
                </c:pt>
                <c:pt idx="20">
                  <c:v>3.2399999999999998E-2</c:v>
                </c:pt>
                <c:pt idx="21">
                  <c:v>3.7900000000000003E-2</c:v>
                </c:pt>
                <c:pt idx="22">
                  <c:v>5.3900000000000003E-2</c:v>
                </c:pt>
                <c:pt idx="23">
                  <c:v>4.5900000000000003E-2</c:v>
                </c:pt>
              </c:numCache>
            </c:numRef>
          </c:val>
          <c:extLst>
            <c:ext xmlns:c16="http://schemas.microsoft.com/office/drawing/2014/chart" uri="{C3380CC4-5D6E-409C-BE32-E72D297353CC}">
              <c16:uniqueId val="{00000003-A9EE-4A08-B940-12F252F3C9D5}"/>
            </c:ext>
          </c:extLst>
        </c:ser>
        <c:ser>
          <c:idx val="4"/>
          <c:order val="4"/>
          <c:tx>
            <c:strRef>
              <c:f>'Global Hash Rate Market Share b'!$H$8</c:f>
              <c:strCache>
                <c:ptCount val="1"/>
                <c:pt idx="0">
                  <c:v>Other</c:v>
                </c:pt>
              </c:strCache>
            </c:strRef>
          </c:tx>
          <c:spPr>
            <a:solidFill>
              <a:schemeClr val="accent5"/>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b'!$I$8:$AF$8</c:f>
              <c:numCache>
                <c:formatCode>0.00%</c:formatCode>
                <c:ptCount val="24"/>
                <c:pt idx="0">
                  <c:v>6.1100000000000002E-2</c:v>
                </c:pt>
                <c:pt idx="1">
                  <c:v>6.2899999999999998E-2</c:v>
                </c:pt>
                <c:pt idx="2">
                  <c:v>6.6699999999999995E-2</c:v>
                </c:pt>
                <c:pt idx="3">
                  <c:v>6.2E-2</c:v>
                </c:pt>
                <c:pt idx="4">
                  <c:v>5.5599999999999997E-2</c:v>
                </c:pt>
                <c:pt idx="5">
                  <c:v>5.4199999999999998E-2</c:v>
                </c:pt>
                <c:pt idx="6">
                  <c:v>5.4199999999999998E-2</c:v>
                </c:pt>
                <c:pt idx="7">
                  <c:v>5.3499999999999999E-2</c:v>
                </c:pt>
                <c:pt idx="8">
                  <c:v>6.7400000000000002E-2</c:v>
                </c:pt>
                <c:pt idx="9">
                  <c:v>5.7799999999999997E-2</c:v>
                </c:pt>
                <c:pt idx="10">
                  <c:v>5.45E-2</c:v>
                </c:pt>
                <c:pt idx="11">
                  <c:v>5.0099999999999999E-2</c:v>
                </c:pt>
                <c:pt idx="12">
                  <c:v>4.9500000000000002E-2</c:v>
                </c:pt>
                <c:pt idx="13">
                  <c:v>5.28E-2</c:v>
                </c:pt>
                <c:pt idx="14">
                  <c:v>7.3499999999999996E-2</c:v>
                </c:pt>
                <c:pt idx="15">
                  <c:v>6.93E-2</c:v>
                </c:pt>
                <c:pt idx="16">
                  <c:v>7.1599999999999997E-2</c:v>
                </c:pt>
                <c:pt idx="17">
                  <c:v>7.1999999999999995E-2</c:v>
                </c:pt>
                <c:pt idx="18">
                  <c:v>6.0299999999999999E-2</c:v>
                </c:pt>
                <c:pt idx="19">
                  <c:v>5.9200000000000003E-2</c:v>
                </c:pt>
                <c:pt idx="20">
                  <c:v>6.3700000000000007E-2</c:v>
                </c:pt>
                <c:pt idx="21">
                  <c:v>6.9000000000000006E-2</c:v>
                </c:pt>
                <c:pt idx="22">
                  <c:v>9.4E-2</c:v>
                </c:pt>
                <c:pt idx="23">
                  <c:v>8.8599999999999998E-2</c:v>
                </c:pt>
              </c:numCache>
            </c:numRef>
          </c:val>
          <c:extLst>
            <c:ext xmlns:c16="http://schemas.microsoft.com/office/drawing/2014/chart" uri="{C3380CC4-5D6E-409C-BE32-E72D297353CC}">
              <c16:uniqueId val="{00000004-A9EE-4A08-B940-12F252F3C9D5}"/>
            </c:ext>
          </c:extLst>
        </c:ser>
        <c:ser>
          <c:idx val="5"/>
          <c:order val="5"/>
          <c:tx>
            <c:strRef>
              <c:f>'Global Hash Rate Market Share b'!$H$9</c:f>
              <c:strCache>
                <c:ptCount val="1"/>
                <c:pt idx="0">
                  <c:v>Canada</c:v>
                </c:pt>
              </c:strCache>
            </c:strRef>
          </c:tx>
          <c:spPr>
            <a:solidFill>
              <a:schemeClr val="accent6"/>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b'!$I$9:$AF$9</c:f>
              <c:numCache>
                <c:formatCode>0.00%</c:formatCode>
                <c:ptCount val="24"/>
                <c:pt idx="0">
                  <c:v>1.06E-2</c:v>
                </c:pt>
                <c:pt idx="1">
                  <c:v>6.4999999999999997E-3</c:v>
                </c:pt>
                <c:pt idx="2">
                  <c:v>8.6999999999999994E-3</c:v>
                </c:pt>
                <c:pt idx="3">
                  <c:v>1.03E-2</c:v>
                </c:pt>
                <c:pt idx="4">
                  <c:v>1.06E-2</c:v>
                </c:pt>
                <c:pt idx="5">
                  <c:v>9.1999999999999998E-3</c:v>
                </c:pt>
                <c:pt idx="6">
                  <c:v>7.9000000000000008E-3</c:v>
                </c:pt>
                <c:pt idx="7">
                  <c:v>8.2000000000000007E-3</c:v>
                </c:pt>
                <c:pt idx="8">
                  <c:v>1.0200000000000001E-2</c:v>
                </c:pt>
                <c:pt idx="9">
                  <c:v>6.1999999999999998E-3</c:v>
                </c:pt>
                <c:pt idx="10">
                  <c:v>1.15E-2</c:v>
                </c:pt>
                <c:pt idx="11">
                  <c:v>1.8700000000000001E-2</c:v>
                </c:pt>
                <c:pt idx="12">
                  <c:v>1.84E-2</c:v>
                </c:pt>
                <c:pt idx="13">
                  <c:v>1.5100000000000001E-2</c:v>
                </c:pt>
                <c:pt idx="14">
                  <c:v>1.6500000000000001E-2</c:v>
                </c:pt>
                <c:pt idx="15">
                  <c:v>8.3000000000000001E-3</c:v>
                </c:pt>
                <c:pt idx="16">
                  <c:v>8.9999999999999993E-3</c:v>
                </c:pt>
                <c:pt idx="17">
                  <c:v>1.0699999999999999E-2</c:v>
                </c:pt>
                <c:pt idx="18">
                  <c:v>1.5800000000000002E-2</c:v>
                </c:pt>
                <c:pt idx="19">
                  <c:v>0.03</c:v>
                </c:pt>
                <c:pt idx="20">
                  <c:v>4.7399999999999998E-2</c:v>
                </c:pt>
                <c:pt idx="21">
                  <c:v>5.9799999999999999E-2</c:v>
                </c:pt>
                <c:pt idx="22">
                  <c:v>0.10829999999999999</c:v>
                </c:pt>
                <c:pt idx="23">
                  <c:v>9.5500000000000002E-2</c:v>
                </c:pt>
              </c:numCache>
            </c:numRef>
          </c:val>
          <c:extLst>
            <c:ext xmlns:c16="http://schemas.microsoft.com/office/drawing/2014/chart" uri="{C3380CC4-5D6E-409C-BE32-E72D297353CC}">
              <c16:uniqueId val="{00000005-A9EE-4A08-B940-12F252F3C9D5}"/>
            </c:ext>
          </c:extLst>
        </c:ser>
        <c:ser>
          <c:idx val="6"/>
          <c:order val="6"/>
          <c:tx>
            <c:strRef>
              <c:f>'Global Hash Rate Market Share b'!$H$10</c:f>
              <c:strCache>
                <c:ptCount val="1"/>
                <c:pt idx="0">
                  <c:v>Kazakhstan</c:v>
                </c:pt>
              </c:strCache>
            </c:strRef>
          </c:tx>
          <c:spPr>
            <a:solidFill>
              <a:schemeClr val="accent3"/>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b'!$I$10:$AF$10</c:f>
              <c:numCache>
                <c:formatCode>0.00%</c:formatCode>
                <c:ptCount val="24"/>
                <c:pt idx="0">
                  <c:v>1.4200000000000001E-2</c:v>
                </c:pt>
                <c:pt idx="1">
                  <c:v>1.37E-2</c:v>
                </c:pt>
                <c:pt idx="2">
                  <c:v>1.7100000000000001E-2</c:v>
                </c:pt>
                <c:pt idx="3">
                  <c:v>2.18E-2</c:v>
                </c:pt>
                <c:pt idx="4">
                  <c:v>3.49E-2</c:v>
                </c:pt>
                <c:pt idx="5">
                  <c:v>3.2599999999999997E-2</c:v>
                </c:pt>
                <c:pt idx="6">
                  <c:v>5.62E-2</c:v>
                </c:pt>
                <c:pt idx="7">
                  <c:v>6.1699999999999998E-2</c:v>
                </c:pt>
                <c:pt idx="8">
                  <c:v>5.1999999999999998E-2</c:v>
                </c:pt>
                <c:pt idx="9">
                  <c:v>4.8599999999999997E-2</c:v>
                </c:pt>
                <c:pt idx="10">
                  <c:v>4.58E-2</c:v>
                </c:pt>
                <c:pt idx="11">
                  <c:v>4.5699999999999998E-2</c:v>
                </c:pt>
                <c:pt idx="12">
                  <c:v>4.0899999999999999E-2</c:v>
                </c:pt>
                <c:pt idx="13">
                  <c:v>3.5900000000000001E-2</c:v>
                </c:pt>
                <c:pt idx="14">
                  <c:v>4.7699999999999999E-2</c:v>
                </c:pt>
                <c:pt idx="15">
                  <c:v>5.3499999999999999E-2</c:v>
                </c:pt>
                <c:pt idx="16">
                  <c:v>6.1699999999999998E-2</c:v>
                </c:pt>
                <c:pt idx="17">
                  <c:v>6.7100000000000007E-2</c:v>
                </c:pt>
                <c:pt idx="18">
                  <c:v>7.6499999999999999E-2</c:v>
                </c:pt>
                <c:pt idx="19">
                  <c:v>8.1900000000000001E-2</c:v>
                </c:pt>
                <c:pt idx="20">
                  <c:v>7.3700000000000002E-2</c:v>
                </c:pt>
                <c:pt idx="21">
                  <c:v>8.7999999999999995E-2</c:v>
                </c:pt>
                <c:pt idx="22">
                  <c:v>0.13789999999999999</c:v>
                </c:pt>
                <c:pt idx="23">
                  <c:v>0.18099999999999999</c:v>
                </c:pt>
              </c:numCache>
            </c:numRef>
          </c:val>
          <c:extLst>
            <c:ext xmlns:c16="http://schemas.microsoft.com/office/drawing/2014/chart" uri="{C3380CC4-5D6E-409C-BE32-E72D297353CC}">
              <c16:uniqueId val="{00000006-A9EE-4A08-B940-12F252F3C9D5}"/>
            </c:ext>
          </c:extLst>
        </c:ser>
        <c:ser>
          <c:idx val="7"/>
          <c:order val="7"/>
          <c:tx>
            <c:strRef>
              <c:f>'Global Hash Rate Market Share b'!$H$11</c:f>
              <c:strCache>
                <c:ptCount val="1"/>
                <c:pt idx="0">
                  <c:v>Russia</c:v>
                </c:pt>
              </c:strCache>
            </c:strRef>
          </c:tx>
          <c:spPr>
            <a:solidFill>
              <a:srgbClr val="A40000"/>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b'!$I$11:$AF$11</c:f>
              <c:numCache>
                <c:formatCode>0.00%</c:formatCode>
                <c:ptCount val="24"/>
                <c:pt idx="0">
                  <c:v>5.9299999999999999E-2</c:v>
                </c:pt>
                <c:pt idx="1">
                  <c:v>5.8700000000000002E-2</c:v>
                </c:pt>
                <c:pt idx="2">
                  <c:v>6.2399999999999997E-2</c:v>
                </c:pt>
                <c:pt idx="3">
                  <c:v>6.2300000000000001E-2</c:v>
                </c:pt>
                <c:pt idx="4">
                  <c:v>6.0499999999999998E-2</c:v>
                </c:pt>
                <c:pt idx="5">
                  <c:v>5.5599999999999997E-2</c:v>
                </c:pt>
                <c:pt idx="6">
                  <c:v>5.9700000000000003E-2</c:v>
                </c:pt>
                <c:pt idx="7">
                  <c:v>6.9000000000000006E-2</c:v>
                </c:pt>
                <c:pt idx="8">
                  <c:v>9.3399999999999997E-2</c:v>
                </c:pt>
                <c:pt idx="9">
                  <c:v>8.2500000000000004E-2</c:v>
                </c:pt>
                <c:pt idx="10">
                  <c:v>8.0799999999999997E-2</c:v>
                </c:pt>
                <c:pt idx="11">
                  <c:v>8.1699999999999995E-2</c:v>
                </c:pt>
                <c:pt idx="12">
                  <c:v>5.74E-2</c:v>
                </c:pt>
                <c:pt idx="13">
                  <c:v>4.9000000000000002E-2</c:v>
                </c:pt>
                <c:pt idx="14">
                  <c:v>6.7699999999999996E-2</c:v>
                </c:pt>
                <c:pt idx="15">
                  <c:v>7.1599999999999997E-2</c:v>
                </c:pt>
                <c:pt idx="16">
                  <c:v>6.9099999999999995E-2</c:v>
                </c:pt>
                <c:pt idx="17">
                  <c:v>6.4299999999999996E-2</c:v>
                </c:pt>
                <c:pt idx="18">
                  <c:v>6.4699999999999994E-2</c:v>
                </c:pt>
                <c:pt idx="19">
                  <c:v>6.8400000000000002E-2</c:v>
                </c:pt>
                <c:pt idx="20">
                  <c:v>7.1900000000000006E-2</c:v>
                </c:pt>
                <c:pt idx="21">
                  <c:v>8.8999999999999996E-2</c:v>
                </c:pt>
                <c:pt idx="22">
                  <c:v>0.11899999999999999</c:v>
                </c:pt>
                <c:pt idx="23">
                  <c:v>0.1123</c:v>
                </c:pt>
              </c:numCache>
            </c:numRef>
          </c:val>
          <c:extLst>
            <c:ext xmlns:c16="http://schemas.microsoft.com/office/drawing/2014/chart" uri="{C3380CC4-5D6E-409C-BE32-E72D297353CC}">
              <c16:uniqueId val="{00000007-A9EE-4A08-B940-12F252F3C9D5}"/>
            </c:ext>
          </c:extLst>
        </c:ser>
        <c:ser>
          <c:idx val="8"/>
          <c:order val="8"/>
          <c:tx>
            <c:strRef>
              <c:f>'Global Hash Rate Market Share b'!$H$12</c:f>
              <c:strCache>
                <c:ptCount val="1"/>
                <c:pt idx="0">
                  <c:v>United States</c:v>
                </c:pt>
              </c:strCache>
            </c:strRef>
          </c:tx>
          <c:spPr>
            <a:solidFill>
              <a:schemeClr val="accent1">
                <a:lumMod val="50000"/>
              </a:schemeClr>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b'!$I$12:$AF$12</c:f>
              <c:numCache>
                <c:formatCode>0.00%</c:formatCode>
                <c:ptCount val="24"/>
                <c:pt idx="0">
                  <c:v>4.0599999999999997E-2</c:v>
                </c:pt>
                <c:pt idx="1">
                  <c:v>5.5800000000000002E-2</c:v>
                </c:pt>
                <c:pt idx="2">
                  <c:v>6.5799999999999997E-2</c:v>
                </c:pt>
                <c:pt idx="3">
                  <c:v>3.8699999999999998E-2</c:v>
                </c:pt>
                <c:pt idx="4">
                  <c:v>3.44E-2</c:v>
                </c:pt>
                <c:pt idx="5">
                  <c:v>4.5400000000000003E-2</c:v>
                </c:pt>
                <c:pt idx="6">
                  <c:v>7.0699999999999999E-2</c:v>
                </c:pt>
                <c:pt idx="7">
                  <c:v>7.2400000000000006E-2</c:v>
                </c:pt>
                <c:pt idx="8">
                  <c:v>8.2199999999999995E-2</c:v>
                </c:pt>
                <c:pt idx="9">
                  <c:v>6.7000000000000004E-2</c:v>
                </c:pt>
                <c:pt idx="10">
                  <c:v>5.0900000000000001E-2</c:v>
                </c:pt>
                <c:pt idx="11">
                  <c:v>4.2000000000000003E-2</c:v>
                </c:pt>
                <c:pt idx="12">
                  <c:v>7.0800000000000002E-2</c:v>
                </c:pt>
                <c:pt idx="13">
                  <c:v>6.7100000000000007E-2</c:v>
                </c:pt>
                <c:pt idx="14">
                  <c:v>9.3799999999999994E-2</c:v>
                </c:pt>
                <c:pt idx="15">
                  <c:v>0.1041</c:v>
                </c:pt>
                <c:pt idx="16">
                  <c:v>0.1055</c:v>
                </c:pt>
                <c:pt idx="17">
                  <c:v>0.13370000000000001</c:v>
                </c:pt>
                <c:pt idx="18">
                  <c:v>0.16120000000000001</c:v>
                </c:pt>
                <c:pt idx="19">
                  <c:v>0.16850000000000001</c:v>
                </c:pt>
                <c:pt idx="20">
                  <c:v>0.1777</c:v>
                </c:pt>
                <c:pt idx="21">
                  <c:v>0.21809999999999999</c:v>
                </c:pt>
                <c:pt idx="22">
                  <c:v>0.35120000000000001</c:v>
                </c:pt>
                <c:pt idx="23">
                  <c:v>0.35399999999999998</c:v>
                </c:pt>
              </c:numCache>
            </c:numRef>
          </c:val>
          <c:extLst>
            <c:ext xmlns:c16="http://schemas.microsoft.com/office/drawing/2014/chart" uri="{C3380CC4-5D6E-409C-BE32-E72D297353CC}">
              <c16:uniqueId val="{00000008-A9EE-4A08-B940-12F252F3C9D5}"/>
            </c:ext>
          </c:extLst>
        </c:ser>
        <c:ser>
          <c:idx val="9"/>
          <c:order val="9"/>
          <c:tx>
            <c:strRef>
              <c:f>'Global Hash Rate Market Share b'!$H$13</c:f>
              <c:strCache>
                <c:ptCount val="1"/>
                <c:pt idx="0">
                  <c:v>China</c:v>
                </c:pt>
              </c:strCache>
            </c:strRef>
          </c:tx>
          <c:spPr>
            <a:solidFill>
              <a:srgbClr val="D2A000"/>
            </a:solidFill>
            <a:ln>
              <a:noFill/>
            </a:ln>
            <a:effectLst/>
          </c:spPr>
          <c:cat>
            <c:numRef>
              <c:f>'Global Hash Rate Market Share b'!$I$3:$AF$3</c:f>
              <c:numCache>
                <c:formatCode>mmm\-yy</c:formatCode>
                <c:ptCount val="24"/>
                <c:pt idx="0">
                  <c:v>43709</c:v>
                </c:pt>
                <c:pt idx="1">
                  <c:v>43739</c:v>
                </c:pt>
                <c:pt idx="2">
                  <c:v>43770</c:v>
                </c:pt>
                <c:pt idx="3">
                  <c:v>43800</c:v>
                </c:pt>
                <c:pt idx="4">
                  <c:v>43831</c:v>
                </c:pt>
                <c:pt idx="5">
                  <c:v>43862</c:v>
                </c:pt>
                <c:pt idx="6">
                  <c:v>43891</c:v>
                </c:pt>
                <c:pt idx="7">
                  <c:v>43922</c:v>
                </c:pt>
                <c:pt idx="8">
                  <c:v>43952</c:v>
                </c:pt>
                <c:pt idx="9">
                  <c:v>43983</c:v>
                </c:pt>
                <c:pt idx="10">
                  <c:v>44013</c:v>
                </c:pt>
                <c:pt idx="11">
                  <c:v>44044</c:v>
                </c:pt>
                <c:pt idx="12">
                  <c:v>44075</c:v>
                </c:pt>
                <c:pt idx="13">
                  <c:v>44105</c:v>
                </c:pt>
                <c:pt idx="14">
                  <c:v>44136</c:v>
                </c:pt>
                <c:pt idx="15">
                  <c:v>44166</c:v>
                </c:pt>
                <c:pt idx="16">
                  <c:v>44197</c:v>
                </c:pt>
                <c:pt idx="17">
                  <c:v>44228</c:v>
                </c:pt>
                <c:pt idx="18">
                  <c:v>44256</c:v>
                </c:pt>
                <c:pt idx="19">
                  <c:v>44287</c:v>
                </c:pt>
                <c:pt idx="20">
                  <c:v>44317</c:v>
                </c:pt>
                <c:pt idx="21">
                  <c:v>44348</c:v>
                </c:pt>
                <c:pt idx="22">
                  <c:v>44378</c:v>
                </c:pt>
                <c:pt idx="23">
                  <c:v>44409</c:v>
                </c:pt>
              </c:numCache>
            </c:numRef>
          </c:cat>
          <c:val>
            <c:numRef>
              <c:f>'Global Hash Rate Market Share b'!$I$13:$AF$13</c:f>
              <c:numCache>
                <c:formatCode>0.00%</c:formatCode>
                <c:ptCount val="24"/>
                <c:pt idx="0">
                  <c:v>0.75529999999999997</c:v>
                </c:pt>
                <c:pt idx="1">
                  <c:v>0.74780000000000002</c:v>
                </c:pt>
                <c:pt idx="2">
                  <c:v>0.72330000000000005</c:v>
                </c:pt>
                <c:pt idx="3">
                  <c:v>0.73460000000000003</c:v>
                </c:pt>
                <c:pt idx="4">
                  <c:v>0.72689999999999999</c:v>
                </c:pt>
                <c:pt idx="5">
                  <c:v>0.7298</c:v>
                </c:pt>
                <c:pt idx="6">
                  <c:v>0.67059999999999997</c:v>
                </c:pt>
                <c:pt idx="7">
                  <c:v>0.64810000000000001</c:v>
                </c:pt>
                <c:pt idx="8">
                  <c:v>0.5948</c:v>
                </c:pt>
                <c:pt idx="9">
                  <c:v>0.64670000000000005</c:v>
                </c:pt>
                <c:pt idx="10">
                  <c:v>0.66859999999999997</c:v>
                </c:pt>
                <c:pt idx="11">
                  <c:v>0.66859999999999997</c:v>
                </c:pt>
                <c:pt idx="12">
                  <c:v>0.67120000000000002</c:v>
                </c:pt>
                <c:pt idx="13">
                  <c:v>0.67379999999999995</c:v>
                </c:pt>
                <c:pt idx="14">
                  <c:v>0.55579999999999996</c:v>
                </c:pt>
                <c:pt idx="15">
                  <c:v>0.53269999999999995</c:v>
                </c:pt>
                <c:pt idx="16">
                  <c:v>0.53300000000000003</c:v>
                </c:pt>
                <c:pt idx="17">
                  <c:v>0.51580000000000004</c:v>
                </c:pt>
                <c:pt idx="18">
                  <c:v>0.49059999999999998</c:v>
                </c:pt>
                <c:pt idx="19">
                  <c:v>0.46039999999999998</c:v>
                </c:pt>
                <c:pt idx="20">
                  <c:v>0.43980000000000002</c:v>
                </c:pt>
                <c:pt idx="21">
                  <c:v>0.34250000000000003</c:v>
                </c:pt>
                <c:pt idx="22" formatCode="0%">
                  <c:v>0</c:v>
                </c:pt>
                <c:pt idx="23" formatCode="0%">
                  <c:v>0</c:v>
                </c:pt>
              </c:numCache>
            </c:numRef>
          </c:val>
          <c:extLst>
            <c:ext xmlns:c16="http://schemas.microsoft.com/office/drawing/2014/chart" uri="{C3380CC4-5D6E-409C-BE32-E72D297353CC}">
              <c16:uniqueId val="{00000009-A9EE-4A08-B940-12F252F3C9D5}"/>
            </c:ext>
          </c:extLst>
        </c:ser>
        <c:dLbls>
          <c:showLegendKey val="0"/>
          <c:showVal val="0"/>
          <c:showCatName val="0"/>
          <c:showSerName val="0"/>
          <c:showPercent val="0"/>
          <c:showBubbleSize val="0"/>
        </c:dLbls>
        <c:axId val="1394125824"/>
        <c:axId val="1394121248"/>
      </c:areaChart>
      <c:dateAx>
        <c:axId val="1394125824"/>
        <c:scaling>
          <c:orientation val="minMax"/>
        </c:scaling>
        <c:delete val="0"/>
        <c:axPos val="b"/>
        <c:numFmt formatCode="mmm\-yy" sourceLinked="1"/>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94121248"/>
        <c:crosses val="autoZero"/>
        <c:auto val="1"/>
        <c:lblOffset val="100"/>
        <c:baseTimeUnit val="months"/>
        <c:majorUnit val="3"/>
        <c:majorTimeUnit val="months"/>
      </c:dateAx>
      <c:valAx>
        <c:axId val="1394121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394125824"/>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noFill/>
      <a:round/>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98654037552362E-2"/>
          <c:y val="2.9921061514446925E-2"/>
          <c:w val="0.90380269192489526"/>
          <c:h val="0.9092395895267289"/>
        </c:manualLayout>
      </c:layout>
      <c:lineChart>
        <c:grouping val="standard"/>
        <c:varyColors val="0"/>
        <c:ser>
          <c:idx val="0"/>
          <c:order val="0"/>
          <c:spPr>
            <a:ln w="3175" cap="rnd">
              <a:solidFill>
                <a:schemeClr val="accent5"/>
              </a:solidFill>
              <a:round/>
            </a:ln>
            <a:effectLst/>
          </c:spPr>
          <c:marker>
            <c:symbol val="none"/>
          </c:marker>
          <c:cat>
            <c:strRef>
              <c:f>'[Load Factor Calculations.xlsx]Sheet1'!$B$2:$B$8761</c:f>
              <c:strCache>
                <c:ptCount val="8760"/>
                <c:pt idx="0">
                  <c:v>01/01/2021 01:00</c:v>
                </c:pt>
                <c:pt idx="1">
                  <c:v>01/01/2021 02:00</c:v>
                </c:pt>
                <c:pt idx="2">
                  <c:v>01/01/2021 03:00</c:v>
                </c:pt>
                <c:pt idx="3">
                  <c:v>01/01/2021 04:00</c:v>
                </c:pt>
                <c:pt idx="4">
                  <c:v>01/01/2021 05:00</c:v>
                </c:pt>
                <c:pt idx="5">
                  <c:v>01/01/2021 06:00</c:v>
                </c:pt>
                <c:pt idx="6">
                  <c:v>01/01/2021 07:00</c:v>
                </c:pt>
                <c:pt idx="7">
                  <c:v>01/01/2021 08:00</c:v>
                </c:pt>
                <c:pt idx="8">
                  <c:v>01/01/2021 09:00</c:v>
                </c:pt>
                <c:pt idx="9">
                  <c:v>01/01/2021 10:00</c:v>
                </c:pt>
                <c:pt idx="10">
                  <c:v>01/01/2021 11:00</c:v>
                </c:pt>
                <c:pt idx="11">
                  <c:v>01/01/2021 12:00</c:v>
                </c:pt>
                <c:pt idx="12">
                  <c:v>01/01/2021 13:00</c:v>
                </c:pt>
                <c:pt idx="13">
                  <c:v>01/01/2021 14:00</c:v>
                </c:pt>
                <c:pt idx="14">
                  <c:v>01/01/2021 15:00</c:v>
                </c:pt>
                <c:pt idx="15">
                  <c:v>01/01/2021 16:00</c:v>
                </c:pt>
                <c:pt idx="16">
                  <c:v>01/01/2021 17:00</c:v>
                </c:pt>
                <c:pt idx="17">
                  <c:v>01/01/2021 18:00</c:v>
                </c:pt>
                <c:pt idx="18">
                  <c:v>01/01/2021 19:00</c:v>
                </c:pt>
                <c:pt idx="19">
                  <c:v>01/01/2021 20:00</c:v>
                </c:pt>
                <c:pt idx="20">
                  <c:v>01/01/2021 21:00</c:v>
                </c:pt>
                <c:pt idx="21">
                  <c:v>01/01/2021 22:00</c:v>
                </c:pt>
                <c:pt idx="22">
                  <c:v>01/01/2021 23:00</c:v>
                </c:pt>
                <c:pt idx="23">
                  <c:v>01/01/2021 24:00</c:v>
                </c:pt>
                <c:pt idx="24">
                  <c:v>01/02/2021 01:00</c:v>
                </c:pt>
                <c:pt idx="25">
                  <c:v>01/02/2021 02:00</c:v>
                </c:pt>
                <c:pt idx="26">
                  <c:v>01/02/2021 03:00</c:v>
                </c:pt>
                <c:pt idx="27">
                  <c:v>01/02/2021 04:00</c:v>
                </c:pt>
                <c:pt idx="28">
                  <c:v>01/02/2021 05:00</c:v>
                </c:pt>
                <c:pt idx="29">
                  <c:v>01/02/2021 06:00</c:v>
                </c:pt>
                <c:pt idx="30">
                  <c:v>01/02/2021 07:00</c:v>
                </c:pt>
                <c:pt idx="31">
                  <c:v>01/02/2021 08:00</c:v>
                </c:pt>
                <c:pt idx="32">
                  <c:v>01/02/2021 09:00</c:v>
                </c:pt>
                <c:pt idx="33">
                  <c:v>01/02/2021 10:00</c:v>
                </c:pt>
                <c:pt idx="34">
                  <c:v>01/02/2021 11:00</c:v>
                </c:pt>
                <c:pt idx="35">
                  <c:v>01/02/2021 12:00</c:v>
                </c:pt>
                <c:pt idx="36">
                  <c:v>01/02/2021 13:00</c:v>
                </c:pt>
                <c:pt idx="37">
                  <c:v>01/02/2021 14:00</c:v>
                </c:pt>
                <c:pt idx="38">
                  <c:v>01/02/2021 15:00</c:v>
                </c:pt>
                <c:pt idx="39">
                  <c:v>01/02/2021 16:00</c:v>
                </c:pt>
                <c:pt idx="40">
                  <c:v>01/02/2021 17:00</c:v>
                </c:pt>
                <c:pt idx="41">
                  <c:v>01/02/2021 18:00</c:v>
                </c:pt>
                <c:pt idx="42">
                  <c:v>01/02/2021 19:00</c:v>
                </c:pt>
                <c:pt idx="43">
                  <c:v>01/02/2021 20:00</c:v>
                </c:pt>
                <c:pt idx="44">
                  <c:v>01/02/2021 21:00</c:v>
                </c:pt>
                <c:pt idx="45">
                  <c:v>01/02/2021 22:00</c:v>
                </c:pt>
                <c:pt idx="46">
                  <c:v>01/02/2021 23:00</c:v>
                </c:pt>
                <c:pt idx="47">
                  <c:v>01/02/2021 24:00</c:v>
                </c:pt>
                <c:pt idx="48">
                  <c:v>01/03/2021 01:00</c:v>
                </c:pt>
                <c:pt idx="49">
                  <c:v>01/03/2021 02:00</c:v>
                </c:pt>
                <c:pt idx="50">
                  <c:v>01/03/2021 03:00</c:v>
                </c:pt>
                <c:pt idx="51">
                  <c:v>01/03/2021 04:00</c:v>
                </c:pt>
                <c:pt idx="52">
                  <c:v>01/03/2021 05:00</c:v>
                </c:pt>
                <c:pt idx="53">
                  <c:v>01/03/2021 06:00</c:v>
                </c:pt>
                <c:pt idx="54">
                  <c:v>01/03/2021 07:00</c:v>
                </c:pt>
                <c:pt idx="55">
                  <c:v>01/03/2021 08:00</c:v>
                </c:pt>
                <c:pt idx="56">
                  <c:v>01/03/2021 09:00</c:v>
                </c:pt>
                <c:pt idx="57">
                  <c:v>01/03/2021 10:00</c:v>
                </c:pt>
                <c:pt idx="58">
                  <c:v>01/03/2021 11:00</c:v>
                </c:pt>
                <c:pt idx="59">
                  <c:v>01/03/2021 12:00</c:v>
                </c:pt>
                <c:pt idx="60">
                  <c:v>01/03/2021 13:00</c:v>
                </c:pt>
                <c:pt idx="61">
                  <c:v>01/03/2021 14:00</c:v>
                </c:pt>
                <c:pt idx="62">
                  <c:v>01/03/2021 15:00</c:v>
                </c:pt>
                <c:pt idx="63">
                  <c:v>01/03/2021 16:00</c:v>
                </c:pt>
                <c:pt idx="64">
                  <c:v>01/03/2021 17:00</c:v>
                </c:pt>
                <c:pt idx="65">
                  <c:v>01/03/2021 18:00</c:v>
                </c:pt>
                <c:pt idx="66">
                  <c:v>01/03/2021 19:00</c:v>
                </c:pt>
                <c:pt idx="67">
                  <c:v>01/03/2021 20:00</c:v>
                </c:pt>
                <c:pt idx="68">
                  <c:v>01/03/2021 21:00</c:v>
                </c:pt>
                <c:pt idx="69">
                  <c:v>01/03/2021 22:00</c:v>
                </c:pt>
                <c:pt idx="70">
                  <c:v>01/03/2021 23:00</c:v>
                </c:pt>
                <c:pt idx="71">
                  <c:v>01/03/2021 24:00</c:v>
                </c:pt>
                <c:pt idx="72">
                  <c:v>01/04/2021 01:00</c:v>
                </c:pt>
                <c:pt idx="73">
                  <c:v>01/04/2021 02:00</c:v>
                </c:pt>
                <c:pt idx="74">
                  <c:v>01/04/2021 03:00</c:v>
                </c:pt>
                <c:pt idx="75">
                  <c:v>01/04/2021 04:00</c:v>
                </c:pt>
                <c:pt idx="76">
                  <c:v>01/04/2021 05:00</c:v>
                </c:pt>
                <c:pt idx="77">
                  <c:v>01/04/2021 06:00</c:v>
                </c:pt>
                <c:pt idx="78">
                  <c:v>01/04/2021 07:00</c:v>
                </c:pt>
                <c:pt idx="79">
                  <c:v>01/04/2021 08:00</c:v>
                </c:pt>
                <c:pt idx="80">
                  <c:v>01/04/2021 09:00</c:v>
                </c:pt>
                <c:pt idx="81">
                  <c:v>01/04/2021 10:00</c:v>
                </c:pt>
                <c:pt idx="82">
                  <c:v>01/04/2021 11:00</c:v>
                </c:pt>
                <c:pt idx="83">
                  <c:v>01/04/2021 12:00</c:v>
                </c:pt>
                <c:pt idx="84">
                  <c:v>01/04/2021 13:00</c:v>
                </c:pt>
                <c:pt idx="85">
                  <c:v>01/04/2021 14:00</c:v>
                </c:pt>
                <c:pt idx="86">
                  <c:v>01/04/2021 15:00</c:v>
                </c:pt>
                <c:pt idx="87">
                  <c:v>01/04/2021 16:00</c:v>
                </c:pt>
                <c:pt idx="88">
                  <c:v>01/04/2021 17:00</c:v>
                </c:pt>
                <c:pt idx="89">
                  <c:v>01/04/2021 18:00</c:v>
                </c:pt>
                <c:pt idx="90">
                  <c:v>01/04/2021 19:00</c:v>
                </c:pt>
                <c:pt idx="91">
                  <c:v>01/04/2021 20:00</c:v>
                </c:pt>
                <c:pt idx="92">
                  <c:v>01/04/2021 21:00</c:v>
                </c:pt>
                <c:pt idx="93">
                  <c:v>01/04/2021 22:00</c:v>
                </c:pt>
                <c:pt idx="94">
                  <c:v>01/04/2021 23:00</c:v>
                </c:pt>
                <c:pt idx="95">
                  <c:v>01/04/2021 24:00</c:v>
                </c:pt>
                <c:pt idx="96">
                  <c:v>01/05/2021 01:00</c:v>
                </c:pt>
                <c:pt idx="97">
                  <c:v>01/05/2021 02:00</c:v>
                </c:pt>
                <c:pt idx="98">
                  <c:v>01/05/2021 03:00</c:v>
                </c:pt>
                <c:pt idx="99">
                  <c:v>01/05/2021 04:00</c:v>
                </c:pt>
                <c:pt idx="100">
                  <c:v>01/05/2021 05:00</c:v>
                </c:pt>
                <c:pt idx="101">
                  <c:v>01/05/2021 06:00</c:v>
                </c:pt>
                <c:pt idx="102">
                  <c:v>01/05/2021 07:00</c:v>
                </c:pt>
                <c:pt idx="103">
                  <c:v>01/05/2021 08:00</c:v>
                </c:pt>
                <c:pt idx="104">
                  <c:v>01/05/2021 09:00</c:v>
                </c:pt>
                <c:pt idx="105">
                  <c:v>01/05/2021 10:00</c:v>
                </c:pt>
                <c:pt idx="106">
                  <c:v>01/05/2021 11:00</c:v>
                </c:pt>
                <c:pt idx="107">
                  <c:v>01/05/2021 12:00</c:v>
                </c:pt>
                <c:pt idx="108">
                  <c:v>01/05/2021 13:00</c:v>
                </c:pt>
                <c:pt idx="109">
                  <c:v>01/05/2021 14:00</c:v>
                </c:pt>
                <c:pt idx="110">
                  <c:v>01/05/2021 15:00</c:v>
                </c:pt>
                <c:pt idx="111">
                  <c:v>01/05/2021 16:00</c:v>
                </c:pt>
                <c:pt idx="112">
                  <c:v>01/05/2021 17:00</c:v>
                </c:pt>
                <c:pt idx="113">
                  <c:v>01/05/2021 18:00</c:v>
                </c:pt>
                <c:pt idx="114">
                  <c:v>01/05/2021 19:00</c:v>
                </c:pt>
                <c:pt idx="115">
                  <c:v>01/05/2021 20:00</c:v>
                </c:pt>
                <c:pt idx="116">
                  <c:v>01/05/2021 21:00</c:v>
                </c:pt>
                <c:pt idx="117">
                  <c:v>01/05/2021 22:00</c:v>
                </c:pt>
                <c:pt idx="118">
                  <c:v>01/05/2021 23:00</c:v>
                </c:pt>
                <c:pt idx="119">
                  <c:v>01/05/2021 24:00</c:v>
                </c:pt>
                <c:pt idx="120">
                  <c:v>01/06/2021 01:00</c:v>
                </c:pt>
                <c:pt idx="121">
                  <c:v>01/06/2021 02:00</c:v>
                </c:pt>
                <c:pt idx="122">
                  <c:v>01/06/2021 03:00</c:v>
                </c:pt>
                <c:pt idx="123">
                  <c:v>01/06/2021 04:00</c:v>
                </c:pt>
                <c:pt idx="124">
                  <c:v>01/06/2021 05:00</c:v>
                </c:pt>
                <c:pt idx="125">
                  <c:v>01/06/2021 06:00</c:v>
                </c:pt>
                <c:pt idx="126">
                  <c:v>01/06/2021 07:00</c:v>
                </c:pt>
                <c:pt idx="127">
                  <c:v>01/06/2021 08:00</c:v>
                </c:pt>
                <c:pt idx="128">
                  <c:v>01/06/2021 09:00</c:v>
                </c:pt>
                <c:pt idx="129">
                  <c:v>01/06/2021 10:00</c:v>
                </c:pt>
                <c:pt idx="130">
                  <c:v>01/06/2021 11:00</c:v>
                </c:pt>
                <c:pt idx="131">
                  <c:v>01/06/2021 12:00</c:v>
                </c:pt>
                <c:pt idx="132">
                  <c:v>01/06/2021 13:00</c:v>
                </c:pt>
                <c:pt idx="133">
                  <c:v>01/06/2021 14:00</c:v>
                </c:pt>
                <c:pt idx="134">
                  <c:v>01/06/2021 15:00</c:v>
                </c:pt>
                <c:pt idx="135">
                  <c:v>01/06/2021 16:00</c:v>
                </c:pt>
                <c:pt idx="136">
                  <c:v>01/06/2021 17:00</c:v>
                </c:pt>
                <c:pt idx="137">
                  <c:v>01/06/2021 18:00</c:v>
                </c:pt>
                <c:pt idx="138">
                  <c:v>01/06/2021 19:00</c:v>
                </c:pt>
                <c:pt idx="139">
                  <c:v>01/06/2021 20:00</c:v>
                </c:pt>
                <c:pt idx="140">
                  <c:v>01/06/2021 21:00</c:v>
                </c:pt>
                <c:pt idx="141">
                  <c:v>01/06/2021 22:00</c:v>
                </c:pt>
                <c:pt idx="142">
                  <c:v>01/06/2021 23:00</c:v>
                </c:pt>
                <c:pt idx="143">
                  <c:v>01/06/2021 24:00</c:v>
                </c:pt>
                <c:pt idx="144">
                  <c:v>01/07/2021 01:00</c:v>
                </c:pt>
                <c:pt idx="145">
                  <c:v>01/07/2021 02:00</c:v>
                </c:pt>
                <c:pt idx="146">
                  <c:v>01/07/2021 03:00</c:v>
                </c:pt>
                <c:pt idx="147">
                  <c:v>01/07/2021 04:00</c:v>
                </c:pt>
                <c:pt idx="148">
                  <c:v>01/07/2021 05:00</c:v>
                </c:pt>
                <c:pt idx="149">
                  <c:v>01/07/2021 06:00</c:v>
                </c:pt>
                <c:pt idx="150">
                  <c:v>01/07/2021 07:00</c:v>
                </c:pt>
                <c:pt idx="151">
                  <c:v>01/07/2021 08:00</c:v>
                </c:pt>
                <c:pt idx="152">
                  <c:v>01/07/2021 09:00</c:v>
                </c:pt>
                <c:pt idx="153">
                  <c:v>01/07/2021 10:00</c:v>
                </c:pt>
                <c:pt idx="154">
                  <c:v>01/07/2021 11:00</c:v>
                </c:pt>
                <c:pt idx="155">
                  <c:v>01/07/2021 12:00</c:v>
                </c:pt>
                <c:pt idx="156">
                  <c:v>01/07/2021 13:00</c:v>
                </c:pt>
                <c:pt idx="157">
                  <c:v>01/07/2021 14:00</c:v>
                </c:pt>
                <c:pt idx="158">
                  <c:v>01/07/2021 15:00</c:v>
                </c:pt>
                <c:pt idx="159">
                  <c:v>01/07/2021 16:00</c:v>
                </c:pt>
                <c:pt idx="160">
                  <c:v>01/07/2021 17:00</c:v>
                </c:pt>
                <c:pt idx="161">
                  <c:v>01/07/2021 18:00</c:v>
                </c:pt>
                <c:pt idx="162">
                  <c:v>01/07/2021 19:00</c:v>
                </c:pt>
                <c:pt idx="163">
                  <c:v>01/07/2021 20:00</c:v>
                </c:pt>
                <c:pt idx="164">
                  <c:v>01/07/2021 21:00</c:v>
                </c:pt>
                <c:pt idx="165">
                  <c:v>01/07/2021 22:00</c:v>
                </c:pt>
                <c:pt idx="166">
                  <c:v>01/07/2021 23:00</c:v>
                </c:pt>
                <c:pt idx="167">
                  <c:v>01/07/2021 24:00</c:v>
                </c:pt>
                <c:pt idx="168">
                  <c:v>01/08/2021 01:00</c:v>
                </c:pt>
                <c:pt idx="169">
                  <c:v>01/08/2021 02:00</c:v>
                </c:pt>
                <c:pt idx="170">
                  <c:v>01/08/2021 03:00</c:v>
                </c:pt>
                <c:pt idx="171">
                  <c:v>01/08/2021 04:00</c:v>
                </c:pt>
                <c:pt idx="172">
                  <c:v>01/08/2021 05:00</c:v>
                </c:pt>
                <c:pt idx="173">
                  <c:v>01/08/2021 06:00</c:v>
                </c:pt>
                <c:pt idx="174">
                  <c:v>01/08/2021 07:00</c:v>
                </c:pt>
                <c:pt idx="175">
                  <c:v>01/08/2021 08:00</c:v>
                </c:pt>
                <c:pt idx="176">
                  <c:v>01/08/2021 09:00</c:v>
                </c:pt>
                <c:pt idx="177">
                  <c:v>01/08/2021 10:00</c:v>
                </c:pt>
                <c:pt idx="178">
                  <c:v>01/08/2021 11:00</c:v>
                </c:pt>
                <c:pt idx="179">
                  <c:v>01/08/2021 12:00</c:v>
                </c:pt>
                <c:pt idx="180">
                  <c:v>01/08/2021 13:00</c:v>
                </c:pt>
                <c:pt idx="181">
                  <c:v>01/08/2021 14:00</c:v>
                </c:pt>
                <c:pt idx="182">
                  <c:v>01/08/2021 15:00</c:v>
                </c:pt>
                <c:pt idx="183">
                  <c:v>01/08/2021 16:00</c:v>
                </c:pt>
                <c:pt idx="184">
                  <c:v>01/08/2021 17:00</c:v>
                </c:pt>
                <c:pt idx="185">
                  <c:v>01/08/2021 18:00</c:v>
                </c:pt>
                <c:pt idx="186">
                  <c:v>01/08/2021 19:00</c:v>
                </c:pt>
                <c:pt idx="187">
                  <c:v>01/08/2021 20:00</c:v>
                </c:pt>
                <c:pt idx="188">
                  <c:v>01/08/2021 21:00</c:v>
                </c:pt>
                <c:pt idx="189">
                  <c:v>01/08/2021 22:00</c:v>
                </c:pt>
                <c:pt idx="190">
                  <c:v>01/08/2021 23:00</c:v>
                </c:pt>
                <c:pt idx="191">
                  <c:v>01/08/2021 24:00</c:v>
                </c:pt>
                <c:pt idx="192">
                  <c:v>01/09/2021 01:00</c:v>
                </c:pt>
                <c:pt idx="193">
                  <c:v>01/09/2021 02:00</c:v>
                </c:pt>
                <c:pt idx="194">
                  <c:v>01/09/2021 03:00</c:v>
                </c:pt>
                <c:pt idx="195">
                  <c:v>01/09/2021 04:00</c:v>
                </c:pt>
                <c:pt idx="196">
                  <c:v>01/09/2021 05:00</c:v>
                </c:pt>
                <c:pt idx="197">
                  <c:v>01/09/2021 06:00</c:v>
                </c:pt>
                <c:pt idx="198">
                  <c:v>01/09/2021 07:00</c:v>
                </c:pt>
                <c:pt idx="199">
                  <c:v>01/09/2021 08:00</c:v>
                </c:pt>
                <c:pt idx="200">
                  <c:v>01/09/2021 09:00</c:v>
                </c:pt>
                <c:pt idx="201">
                  <c:v>01/09/2021 10:00</c:v>
                </c:pt>
                <c:pt idx="202">
                  <c:v>01/09/2021 11:00</c:v>
                </c:pt>
                <c:pt idx="203">
                  <c:v>01/09/2021 12:00</c:v>
                </c:pt>
                <c:pt idx="204">
                  <c:v>01/09/2021 13:00</c:v>
                </c:pt>
                <c:pt idx="205">
                  <c:v>01/09/2021 14:00</c:v>
                </c:pt>
                <c:pt idx="206">
                  <c:v>01/09/2021 15:00</c:v>
                </c:pt>
                <c:pt idx="207">
                  <c:v>01/09/2021 16:00</c:v>
                </c:pt>
                <c:pt idx="208">
                  <c:v>01/09/2021 17:00</c:v>
                </c:pt>
                <c:pt idx="209">
                  <c:v>01/09/2021 18:00</c:v>
                </c:pt>
                <c:pt idx="210">
                  <c:v>01/09/2021 19:00</c:v>
                </c:pt>
                <c:pt idx="211">
                  <c:v>01/09/2021 20:00</c:v>
                </c:pt>
                <c:pt idx="212">
                  <c:v>01/09/2021 21:00</c:v>
                </c:pt>
                <c:pt idx="213">
                  <c:v>01/09/2021 22:00</c:v>
                </c:pt>
                <c:pt idx="214">
                  <c:v>01/09/2021 23:00</c:v>
                </c:pt>
                <c:pt idx="215">
                  <c:v>01/09/2021 24:00</c:v>
                </c:pt>
                <c:pt idx="216">
                  <c:v>01/10/2021 01:00</c:v>
                </c:pt>
                <c:pt idx="217">
                  <c:v>01/10/2021 02:00</c:v>
                </c:pt>
                <c:pt idx="218">
                  <c:v>01/10/2021 03:00</c:v>
                </c:pt>
                <c:pt idx="219">
                  <c:v>01/10/2021 04:00</c:v>
                </c:pt>
                <c:pt idx="220">
                  <c:v>01/10/2021 05:00</c:v>
                </c:pt>
                <c:pt idx="221">
                  <c:v>01/10/2021 06:00</c:v>
                </c:pt>
                <c:pt idx="222">
                  <c:v>01/10/2021 07:00</c:v>
                </c:pt>
                <c:pt idx="223">
                  <c:v>01/10/2021 08:00</c:v>
                </c:pt>
                <c:pt idx="224">
                  <c:v>01/10/2021 09:00</c:v>
                </c:pt>
                <c:pt idx="225">
                  <c:v>01/10/2021 10:00</c:v>
                </c:pt>
                <c:pt idx="226">
                  <c:v>01/10/2021 11:00</c:v>
                </c:pt>
                <c:pt idx="227">
                  <c:v>01/10/2021 12:00</c:v>
                </c:pt>
                <c:pt idx="228">
                  <c:v>01/10/2021 13:00</c:v>
                </c:pt>
                <c:pt idx="229">
                  <c:v>01/10/2021 14:00</c:v>
                </c:pt>
                <c:pt idx="230">
                  <c:v>01/10/2021 15:00</c:v>
                </c:pt>
                <c:pt idx="231">
                  <c:v>01/10/2021 16:00</c:v>
                </c:pt>
                <c:pt idx="232">
                  <c:v>01/10/2021 17:00</c:v>
                </c:pt>
                <c:pt idx="233">
                  <c:v>01/10/2021 18:00</c:v>
                </c:pt>
                <c:pt idx="234">
                  <c:v>01/10/2021 19:00</c:v>
                </c:pt>
                <c:pt idx="235">
                  <c:v>01/10/2021 20:00</c:v>
                </c:pt>
                <c:pt idx="236">
                  <c:v>01/10/2021 21:00</c:v>
                </c:pt>
                <c:pt idx="237">
                  <c:v>01/10/2021 22:00</c:v>
                </c:pt>
                <c:pt idx="238">
                  <c:v>01/10/2021 23:00</c:v>
                </c:pt>
                <c:pt idx="239">
                  <c:v>01/10/2021 24:00</c:v>
                </c:pt>
                <c:pt idx="240">
                  <c:v>01/11/2021 01:00</c:v>
                </c:pt>
                <c:pt idx="241">
                  <c:v>01/11/2021 02:00</c:v>
                </c:pt>
                <c:pt idx="242">
                  <c:v>01/11/2021 03:00</c:v>
                </c:pt>
                <c:pt idx="243">
                  <c:v>01/11/2021 04:00</c:v>
                </c:pt>
                <c:pt idx="244">
                  <c:v>01/11/2021 05:00</c:v>
                </c:pt>
                <c:pt idx="245">
                  <c:v>01/11/2021 06:00</c:v>
                </c:pt>
                <c:pt idx="246">
                  <c:v>01/11/2021 07:00</c:v>
                </c:pt>
                <c:pt idx="247">
                  <c:v>01/11/2021 08:00</c:v>
                </c:pt>
                <c:pt idx="248">
                  <c:v>01/11/2021 09:00</c:v>
                </c:pt>
                <c:pt idx="249">
                  <c:v>01/11/2021 10:00</c:v>
                </c:pt>
                <c:pt idx="250">
                  <c:v>01/11/2021 11:00</c:v>
                </c:pt>
                <c:pt idx="251">
                  <c:v>01/11/2021 12:00</c:v>
                </c:pt>
                <c:pt idx="252">
                  <c:v>01/11/2021 13:00</c:v>
                </c:pt>
                <c:pt idx="253">
                  <c:v>01/11/2021 14:00</c:v>
                </c:pt>
                <c:pt idx="254">
                  <c:v>01/11/2021 15:00</c:v>
                </c:pt>
                <c:pt idx="255">
                  <c:v>01/11/2021 16:00</c:v>
                </c:pt>
                <c:pt idx="256">
                  <c:v>01/11/2021 17:00</c:v>
                </c:pt>
                <c:pt idx="257">
                  <c:v>01/11/2021 18:00</c:v>
                </c:pt>
                <c:pt idx="258">
                  <c:v>01/11/2021 19:00</c:v>
                </c:pt>
                <c:pt idx="259">
                  <c:v>01/11/2021 20:00</c:v>
                </c:pt>
                <c:pt idx="260">
                  <c:v>01/11/2021 21:00</c:v>
                </c:pt>
                <c:pt idx="261">
                  <c:v>01/11/2021 22:00</c:v>
                </c:pt>
                <c:pt idx="262">
                  <c:v>01/11/2021 23:00</c:v>
                </c:pt>
                <c:pt idx="263">
                  <c:v>01/11/2021 24:00</c:v>
                </c:pt>
                <c:pt idx="264">
                  <c:v>01/12/2021 01:00</c:v>
                </c:pt>
                <c:pt idx="265">
                  <c:v>01/12/2021 02:00</c:v>
                </c:pt>
                <c:pt idx="266">
                  <c:v>01/12/2021 03:00</c:v>
                </c:pt>
                <c:pt idx="267">
                  <c:v>01/12/2021 04:00</c:v>
                </c:pt>
                <c:pt idx="268">
                  <c:v>01/12/2021 05:00</c:v>
                </c:pt>
                <c:pt idx="269">
                  <c:v>01/12/2021 06:00</c:v>
                </c:pt>
                <c:pt idx="270">
                  <c:v>01/12/2021 07:00</c:v>
                </c:pt>
                <c:pt idx="271">
                  <c:v>01/12/2021 08:00</c:v>
                </c:pt>
                <c:pt idx="272">
                  <c:v>01/12/2021 09:00</c:v>
                </c:pt>
                <c:pt idx="273">
                  <c:v>01/12/2021 10:00</c:v>
                </c:pt>
                <c:pt idx="274">
                  <c:v>01/12/2021 11:00</c:v>
                </c:pt>
                <c:pt idx="275">
                  <c:v>01/12/2021 12:00</c:v>
                </c:pt>
                <c:pt idx="276">
                  <c:v>01/12/2021 13:00</c:v>
                </c:pt>
                <c:pt idx="277">
                  <c:v>01/12/2021 14:00</c:v>
                </c:pt>
                <c:pt idx="278">
                  <c:v>01/12/2021 15:00</c:v>
                </c:pt>
                <c:pt idx="279">
                  <c:v>01/12/2021 16:00</c:v>
                </c:pt>
                <c:pt idx="280">
                  <c:v>01/12/2021 17:00</c:v>
                </c:pt>
                <c:pt idx="281">
                  <c:v>01/12/2021 18:00</c:v>
                </c:pt>
                <c:pt idx="282">
                  <c:v>01/12/2021 19:00</c:v>
                </c:pt>
                <c:pt idx="283">
                  <c:v>01/12/2021 20:00</c:v>
                </c:pt>
                <c:pt idx="284">
                  <c:v>01/12/2021 21:00</c:v>
                </c:pt>
                <c:pt idx="285">
                  <c:v>01/12/2021 22:00</c:v>
                </c:pt>
                <c:pt idx="286">
                  <c:v>01/12/2021 23:00</c:v>
                </c:pt>
                <c:pt idx="287">
                  <c:v>01/12/2021 24:00</c:v>
                </c:pt>
                <c:pt idx="288">
                  <c:v>01/13/2021 01:00</c:v>
                </c:pt>
                <c:pt idx="289">
                  <c:v>01/13/2021 02:00</c:v>
                </c:pt>
                <c:pt idx="290">
                  <c:v>01/13/2021 03:00</c:v>
                </c:pt>
                <c:pt idx="291">
                  <c:v>01/13/2021 04:00</c:v>
                </c:pt>
                <c:pt idx="292">
                  <c:v>01/13/2021 05:00</c:v>
                </c:pt>
                <c:pt idx="293">
                  <c:v>01/13/2021 06:00</c:v>
                </c:pt>
                <c:pt idx="294">
                  <c:v>01/13/2021 07:00</c:v>
                </c:pt>
                <c:pt idx="295">
                  <c:v>01/13/2021 08:00</c:v>
                </c:pt>
                <c:pt idx="296">
                  <c:v>01/13/2021 09:00</c:v>
                </c:pt>
                <c:pt idx="297">
                  <c:v>01/13/2021 10:00</c:v>
                </c:pt>
                <c:pt idx="298">
                  <c:v>01/13/2021 11:00</c:v>
                </c:pt>
                <c:pt idx="299">
                  <c:v>01/13/2021 12:00</c:v>
                </c:pt>
                <c:pt idx="300">
                  <c:v>01/13/2021 13:00</c:v>
                </c:pt>
                <c:pt idx="301">
                  <c:v>01/13/2021 14:00</c:v>
                </c:pt>
                <c:pt idx="302">
                  <c:v>01/13/2021 15:00</c:v>
                </c:pt>
                <c:pt idx="303">
                  <c:v>01/13/2021 16:00</c:v>
                </c:pt>
                <c:pt idx="304">
                  <c:v>01/13/2021 17:00</c:v>
                </c:pt>
                <c:pt idx="305">
                  <c:v>01/13/2021 18:00</c:v>
                </c:pt>
                <c:pt idx="306">
                  <c:v>01/13/2021 19:00</c:v>
                </c:pt>
                <c:pt idx="307">
                  <c:v>01/13/2021 20:00</c:v>
                </c:pt>
                <c:pt idx="308">
                  <c:v>01/13/2021 21:00</c:v>
                </c:pt>
                <c:pt idx="309">
                  <c:v>01/13/2021 22:00</c:v>
                </c:pt>
                <c:pt idx="310">
                  <c:v>01/13/2021 23:00</c:v>
                </c:pt>
                <c:pt idx="311">
                  <c:v>01/13/2021 24:00</c:v>
                </c:pt>
                <c:pt idx="312">
                  <c:v>01/14/2021 01:00</c:v>
                </c:pt>
                <c:pt idx="313">
                  <c:v>01/14/2021 02:00</c:v>
                </c:pt>
                <c:pt idx="314">
                  <c:v>01/14/2021 03:00</c:v>
                </c:pt>
                <c:pt idx="315">
                  <c:v>01/14/2021 04:00</c:v>
                </c:pt>
                <c:pt idx="316">
                  <c:v>01/14/2021 05:00</c:v>
                </c:pt>
                <c:pt idx="317">
                  <c:v>01/14/2021 06:00</c:v>
                </c:pt>
                <c:pt idx="318">
                  <c:v>01/14/2021 07:00</c:v>
                </c:pt>
                <c:pt idx="319">
                  <c:v>01/14/2021 08:00</c:v>
                </c:pt>
                <c:pt idx="320">
                  <c:v>01/14/2021 09:00</c:v>
                </c:pt>
                <c:pt idx="321">
                  <c:v>01/14/2021 10:00</c:v>
                </c:pt>
                <c:pt idx="322">
                  <c:v>01/14/2021 11:00</c:v>
                </c:pt>
                <c:pt idx="323">
                  <c:v>01/14/2021 12:00</c:v>
                </c:pt>
                <c:pt idx="324">
                  <c:v>01/14/2021 13:00</c:v>
                </c:pt>
                <c:pt idx="325">
                  <c:v>01/14/2021 14:00</c:v>
                </c:pt>
                <c:pt idx="326">
                  <c:v>01/14/2021 15:00</c:v>
                </c:pt>
                <c:pt idx="327">
                  <c:v>01/14/2021 16:00</c:v>
                </c:pt>
                <c:pt idx="328">
                  <c:v>01/14/2021 17:00</c:v>
                </c:pt>
                <c:pt idx="329">
                  <c:v>01/14/2021 18:00</c:v>
                </c:pt>
                <c:pt idx="330">
                  <c:v>01/14/2021 19:00</c:v>
                </c:pt>
                <c:pt idx="331">
                  <c:v>01/14/2021 20:00</c:v>
                </c:pt>
                <c:pt idx="332">
                  <c:v>01/14/2021 21:00</c:v>
                </c:pt>
                <c:pt idx="333">
                  <c:v>01/14/2021 22:00</c:v>
                </c:pt>
                <c:pt idx="334">
                  <c:v>01/14/2021 23:00</c:v>
                </c:pt>
                <c:pt idx="335">
                  <c:v>01/14/2021 24:00</c:v>
                </c:pt>
                <c:pt idx="336">
                  <c:v>01/15/2021 01:00</c:v>
                </c:pt>
                <c:pt idx="337">
                  <c:v>01/15/2021 02:00</c:v>
                </c:pt>
                <c:pt idx="338">
                  <c:v>01/15/2021 03:00</c:v>
                </c:pt>
                <c:pt idx="339">
                  <c:v>01/15/2021 04:00</c:v>
                </c:pt>
                <c:pt idx="340">
                  <c:v>01/15/2021 05:00</c:v>
                </c:pt>
                <c:pt idx="341">
                  <c:v>01/15/2021 06:00</c:v>
                </c:pt>
                <c:pt idx="342">
                  <c:v>01/15/2021 07:00</c:v>
                </c:pt>
                <c:pt idx="343">
                  <c:v>01/15/2021 08:00</c:v>
                </c:pt>
                <c:pt idx="344">
                  <c:v>01/15/2021 09:00</c:v>
                </c:pt>
                <c:pt idx="345">
                  <c:v>01/15/2021 10:00</c:v>
                </c:pt>
                <c:pt idx="346">
                  <c:v>01/15/2021 11:00</c:v>
                </c:pt>
                <c:pt idx="347">
                  <c:v>01/15/2021 12:00</c:v>
                </c:pt>
                <c:pt idx="348">
                  <c:v>01/15/2021 13:00</c:v>
                </c:pt>
                <c:pt idx="349">
                  <c:v>01/15/2021 14:00</c:v>
                </c:pt>
                <c:pt idx="350">
                  <c:v>01/15/2021 15:00</c:v>
                </c:pt>
                <c:pt idx="351">
                  <c:v>01/15/2021 16:00</c:v>
                </c:pt>
                <c:pt idx="352">
                  <c:v>01/15/2021 17:00</c:v>
                </c:pt>
                <c:pt idx="353">
                  <c:v>01/15/2021 18:00</c:v>
                </c:pt>
                <c:pt idx="354">
                  <c:v>01/15/2021 19:00</c:v>
                </c:pt>
                <c:pt idx="355">
                  <c:v>01/15/2021 20:00</c:v>
                </c:pt>
                <c:pt idx="356">
                  <c:v>01/15/2021 21:00</c:v>
                </c:pt>
                <c:pt idx="357">
                  <c:v>01/15/2021 22:00</c:v>
                </c:pt>
                <c:pt idx="358">
                  <c:v>01/15/2021 23:00</c:v>
                </c:pt>
                <c:pt idx="359">
                  <c:v>01/15/2021 24:00</c:v>
                </c:pt>
                <c:pt idx="360">
                  <c:v>01/16/2021 01:00</c:v>
                </c:pt>
                <c:pt idx="361">
                  <c:v>01/16/2021 02:00</c:v>
                </c:pt>
                <c:pt idx="362">
                  <c:v>01/16/2021 03:00</c:v>
                </c:pt>
                <c:pt idx="363">
                  <c:v>01/16/2021 04:00</c:v>
                </c:pt>
                <c:pt idx="364">
                  <c:v>01/16/2021 05:00</c:v>
                </c:pt>
                <c:pt idx="365">
                  <c:v>01/16/2021 06:00</c:v>
                </c:pt>
                <c:pt idx="366">
                  <c:v>01/16/2021 07:00</c:v>
                </c:pt>
                <c:pt idx="367">
                  <c:v>01/16/2021 08:00</c:v>
                </c:pt>
                <c:pt idx="368">
                  <c:v>01/16/2021 09:00</c:v>
                </c:pt>
                <c:pt idx="369">
                  <c:v>01/16/2021 10:00</c:v>
                </c:pt>
                <c:pt idx="370">
                  <c:v>01/16/2021 11:00</c:v>
                </c:pt>
                <c:pt idx="371">
                  <c:v>01/16/2021 12:00</c:v>
                </c:pt>
                <c:pt idx="372">
                  <c:v>01/16/2021 13:00</c:v>
                </c:pt>
                <c:pt idx="373">
                  <c:v>01/16/2021 14:00</c:v>
                </c:pt>
                <c:pt idx="374">
                  <c:v>01/16/2021 15:00</c:v>
                </c:pt>
                <c:pt idx="375">
                  <c:v>01/16/2021 16:00</c:v>
                </c:pt>
                <c:pt idx="376">
                  <c:v>01/16/2021 17:00</c:v>
                </c:pt>
                <c:pt idx="377">
                  <c:v>01/16/2021 18:00</c:v>
                </c:pt>
                <c:pt idx="378">
                  <c:v>01/16/2021 19:00</c:v>
                </c:pt>
                <c:pt idx="379">
                  <c:v>01/16/2021 20:00</c:v>
                </c:pt>
                <c:pt idx="380">
                  <c:v>01/16/2021 21:00</c:v>
                </c:pt>
                <c:pt idx="381">
                  <c:v>01/16/2021 22:00</c:v>
                </c:pt>
                <c:pt idx="382">
                  <c:v>01/16/2021 23:00</c:v>
                </c:pt>
                <c:pt idx="383">
                  <c:v>01/16/2021 24:00</c:v>
                </c:pt>
                <c:pt idx="384">
                  <c:v>01/17/2021 01:00</c:v>
                </c:pt>
                <c:pt idx="385">
                  <c:v>01/17/2021 02:00</c:v>
                </c:pt>
                <c:pt idx="386">
                  <c:v>01/17/2021 03:00</c:v>
                </c:pt>
                <c:pt idx="387">
                  <c:v>01/17/2021 04:00</c:v>
                </c:pt>
                <c:pt idx="388">
                  <c:v>01/17/2021 05:00</c:v>
                </c:pt>
                <c:pt idx="389">
                  <c:v>01/17/2021 06:00</c:v>
                </c:pt>
                <c:pt idx="390">
                  <c:v>01/17/2021 07:00</c:v>
                </c:pt>
                <c:pt idx="391">
                  <c:v>01/17/2021 08:00</c:v>
                </c:pt>
                <c:pt idx="392">
                  <c:v>01/17/2021 09:00</c:v>
                </c:pt>
                <c:pt idx="393">
                  <c:v>01/17/2021 10:00</c:v>
                </c:pt>
                <c:pt idx="394">
                  <c:v>01/17/2021 11:00</c:v>
                </c:pt>
                <c:pt idx="395">
                  <c:v>01/17/2021 12:00</c:v>
                </c:pt>
                <c:pt idx="396">
                  <c:v>01/17/2021 13:00</c:v>
                </c:pt>
                <c:pt idx="397">
                  <c:v>01/17/2021 14:00</c:v>
                </c:pt>
                <c:pt idx="398">
                  <c:v>01/17/2021 15:00</c:v>
                </c:pt>
                <c:pt idx="399">
                  <c:v>01/17/2021 16:00</c:v>
                </c:pt>
                <c:pt idx="400">
                  <c:v>01/17/2021 17:00</c:v>
                </c:pt>
                <c:pt idx="401">
                  <c:v>01/17/2021 18:00</c:v>
                </c:pt>
                <c:pt idx="402">
                  <c:v>01/17/2021 19:00</c:v>
                </c:pt>
                <c:pt idx="403">
                  <c:v>01/17/2021 20:00</c:v>
                </c:pt>
                <c:pt idx="404">
                  <c:v>01/17/2021 21:00</c:v>
                </c:pt>
                <c:pt idx="405">
                  <c:v>01/17/2021 22:00</c:v>
                </c:pt>
                <c:pt idx="406">
                  <c:v>01/17/2021 23:00</c:v>
                </c:pt>
                <c:pt idx="407">
                  <c:v>01/17/2021 24:00</c:v>
                </c:pt>
                <c:pt idx="408">
                  <c:v>01/18/2021 01:00</c:v>
                </c:pt>
                <c:pt idx="409">
                  <c:v>01/18/2021 02:00</c:v>
                </c:pt>
                <c:pt idx="410">
                  <c:v>01/18/2021 03:00</c:v>
                </c:pt>
                <c:pt idx="411">
                  <c:v>01/18/2021 04:00</c:v>
                </c:pt>
                <c:pt idx="412">
                  <c:v>01/18/2021 05:00</c:v>
                </c:pt>
                <c:pt idx="413">
                  <c:v>01/18/2021 06:00</c:v>
                </c:pt>
                <c:pt idx="414">
                  <c:v>01/18/2021 07:00</c:v>
                </c:pt>
                <c:pt idx="415">
                  <c:v>01/18/2021 08:00</c:v>
                </c:pt>
                <c:pt idx="416">
                  <c:v>01/18/2021 09:00</c:v>
                </c:pt>
                <c:pt idx="417">
                  <c:v>01/18/2021 10:00</c:v>
                </c:pt>
                <c:pt idx="418">
                  <c:v>01/18/2021 11:00</c:v>
                </c:pt>
                <c:pt idx="419">
                  <c:v>01/18/2021 12:00</c:v>
                </c:pt>
                <c:pt idx="420">
                  <c:v>01/18/2021 13:00</c:v>
                </c:pt>
                <c:pt idx="421">
                  <c:v>01/18/2021 14:00</c:v>
                </c:pt>
                <c:pt idx="422">
                  <c:v>01/18/2021 15:00</c:v>
                </c:pt>
                <c:pt idx="423">
                  <c:v>01/18/2021 16:00</c:v>
                </c:pt>
                <c:pt idx="424">
                  <c:v>01/18/2021 17:00</c:v>
                </c:pt>
                <c:pt idx="425">
                  <c:v>01/18/2021 18:00</c:v>
                </c:pt>
                <c:pt idx="426">
                  <c:v>01/18/2021 19:00</c:v>
                </c:pt>
                <c:pt idx="427">
                  <c:v>01/18/2021 20:00</c:v>
                </c:pt>
                <c:pt idx="428">
                  <c:v>01/18/2021 21:00</c:v>
                </c:pt>
                <c:pt idx="429">
                  <c:v>01/18/2021 22:00</c:v>
                </c:pt>
                <c:pt idx="430">
                  <c:v>01/18/2021 23:00</c:v>
                </c:pt>
                <c:pt idx="431">
                  <c:v>01/18/2021 24:00</c:v>
                </c:pt>
                <c:pt idx="432">
                  <c:v>01/19/2021 01:00</c:v>
                </c:pt>
                <c:pt idx="433">
                  <c:v>01/19/2021 02:00</c:v>
                </c:pt>
                <c:pt idx="434">
                  <c:v>01/19/2021 03:00</c:v>
                </c:pt>
                <c:pt idx="435">
                  <c:v>01/19/2021 04:00</c:v>
                </c:pt>
                <c:pt idx="436">
                  <c:v>01/19/2021 05:00</c:v>
                </c:pt>
                <c:pt idx="437">
                  <c:v>01/19/2021 06:00</c:v>
                </c:pt>
                <c:pt idx="438">
                  <c:v>01/19/2021 07:00</c:v>
                </c:pt>
                <c:pt idx="439">
                  <c:v>01/19/2021 08:00</c:v>
                </c:pt>
                <c:pt idx="440">
                  <c:v>01/19/2021 09:00</c:v>
                </c:pt>
                <c:pt idx="441">
                  <c:v>01/19/2021 10:00</c:v>
                </c:pt>
                <c:pt idx="442">
                  <c:v>01/19/2021 11:00</c:v>
                </c:pt>
                <c:pt idx="443">
                  <c:v>01/19/2021 12:00</c:v>
                </c:pt>
                <c:pt idx="444">
                  <c:v>01/19/2021 13:00</c:v>
                </c:pt>
                <c:pt idx="445">
                  <c:v>01/19/2021 14:00</c:v>
                </c:pt>
                <c:pt idx="446">
                  <c:v>01/19/2021 15:00</c:v>
                </c:pt>
                <c:pt idx="447">
                  <c:v>01/19/2021 16:00</c:v>
                </c:pt>
                <c:pt idx="448">
                  <c:v>01/19/2021 17:00</c:v>
                </c:pt>
                <c:pt idx="449">
                  <c:v>01/19/2021 18:00</c:v>
                </c:pt>
                <c:pt idx="450">
                  <c:v>01/19/2021 19:00</c:v>
                </c:pt>
                <c:pt idx="451">
                  <c:v>01/19/2021 20:00</c:v>
                </c:pt>
                <c:pt idx="452">
                  <c:v>01/19/2021 21:00</c:v>
                </c:pt>
                <c:pt idx="453">
                  <c:v>01/19/2021 22:00</c:v>
                </c:pt>
                <c:pt idx="454">
                  <c:v>01/19/2021 23:00</c:v>
                </c:pt>
                <c:pt idx="455">
                  <c:v>01/19/2021 24:00</c:v>
                </c:pt>
                <c:pt idx="456">
                  <c:v>01/20/2021 01:00</c:v>
                </c:pt>
                <c:pt idx="457">
                  <c:v>01/20/2021 02:00</c:v>
                </c:pt>
                <c:pt idx="458">
                  <c:v>01/20/2021 03:00</c:v>
                </c:pt>
                <c:pt idx="459">
                  <c:v>01/20/2021 04:00</c:v>
                </c:pt>
                <c:pt idx="460">
                  <c:v>01/20/2021 05:00</c:v>
                </c:pt>
                <c:pt idx="461">
                  <c:v>01/20/2021 06:00</c:v>
                </c:pt>
                <c:pt idx="462">
                  <c:v>01/20/2021 07:00</c:v>
                </c:pt>
                <c:pt idx="463">
                  <c:v>01/20/2021 08:00</c:v>
                </c:pt>
                <c:pt idx="464">
                  <c:v>01/20/2021 09:00</c:v>
                </c:pt>
                <c:pt idx="465">
                  <c:v>01/20/2021 10:00</c:v>
                </c:pt>
                <c:pt idx="466">
                  <c:v>01/20/2021 11:00</c:v>
                </c:pt>
                <c:pt idx="467">
                  <c:v>01/20/2021 12:00</c:v>
                </c:pt>
                <c:pt idx="468">
                  <c:v>01/20/2021 13:00</c:v>
                </c:pt>
                <c:pt idx="469">
                  <c:v>01/20/2021 14:00</c:v>
                </c:pt>
                <c:pt idx="470">
                  <c:v>01/20/2021 15:00</c:v>
                </c:pt>
                <c:pt idx="471">
                  <c:v>01/20/2021 16:00</c:v>
                </c:pt>
                <c:pt idx="472">
                  <c:v>01/20/2021 17:00</c:v>
                </c:pt>
                <c:pt idx="473">
                  <c:v>01/20/2021 18:00</c:v>
                </c:pt>
                <c:pt idx="474">
                  <c:v>01/20/2021 19:00</c:v>
                </c:pt>
                <c:pt idx="475">
                  <c:v>01/20/2021 20:00</c:v>
                </c:pt>
                <c:pt idx="476">
                  <c:v>01/20/2021 21:00</c:v>
                </c:pt>
                <c:pt idx="477">
                  <c:v>01/20/2021 22:00</c:v>
                </c:pt>
                <c:pt idx="478">
                  <c:v>01/20/2021 23:00</c:v>
                </c:pt>
                <c:pt idx="479">
                  <c:v>01/20/2021 24:00</c:v>
                </c:pt>
                <c:pt idx="480">
                  <c:v>01/21/2021 01:00</c:v>
                </c:pt>
                <c:pt idx="481">
                  <c:v>01/21/2021 02:00</c:v>
                </c:pt>
                <c:pt idx="482">
                  <c:v>01/21/2021 03:00</c:v>
                </c:pt>
                <c:pt idx="483">
                  <c:v>01/21/2021 04:00</c:v>
                </c:pt>
                <c:pt idx="484">
                  <c:v>01/21/2021 05:00</c:v>
                </c:pt>
                <c:pt idx="485">
                  <c:v>01/21/2021 06:00</c:v>
                </c:pt>
                <c:pt idx="486">
                  <c:v>01/21/2021 07:00</c:v>
                </c:pt>
                <c:pt idx="487">
                  <c:v>01/21/2021 08:00</c:v>
                </c:pt>
                <c:pt idx="488">
                  <c:v>01/21/2021 09:00</c:v>
                </c:pt>
                <c:pt idx="489">
                  <c:v>01/21/2021 10:00</c:v>
                </c:pt>
                <c:pt idx="490">
                  <c:v>01/21/2021 11:00</c:v>
                </c:pt>
                <c:pt idx="491">
                  <c:v>01/21/2021 12:00</c:v>
                </c:pt>
                <c:pt idx="492">
                  <c:v>01/21/2021 13:00</c:v>
                </c:pt>
                <c:pt idx="493">
                  <c:v>01/21/2021 14:00</c:v>
                </c:pt>
                <c:pt idx="494">
                  <c:v>01/21/2021 15:00</c:v>
                </c:pt>
                <c:pt idx="495">
                  <c:v>01/21/2021 16:00</c:v>
                </c:pt>
                <c:pt idx="496">
                  <c:v>01/21/2021 17:00</c:v>
                </c:pt>
                <c:pt idx="497">
                  <c:v>01/21/2021 18:00</c:v>
                </c:pt>
                <c:pt idx="498">
                  <c:v>01/21/2021 19:00</c:v>
                </c:pt>
                <c:pt idx="499">
                  <c:v>01/21/2021 20:00</c:v>
                </c:pt>
                <c:pt idx="500">
                  <c:v>01/21/2021 21:00</c:v>
                </c:pt>
                <c:pt idx="501">
                  <c:v>01/21/2021 22:00</c:v>
                </c:pt>
                <c:pt idx="502">
                  <c:v>01/21/2021 23:00</c:v>
                </c:pt>
                <c:pt idx="503">
                  <c:v>01/21/2021 24:00</c:v>
                </c:pt>
                <c:pt idx="504">
                  <c:v>01/22/2021 01:00</c:v>
                </c:pt>
                <c:pt idx="505">
                  <c:v>01/22/2021 02:00</c:v>
                </c:pt>
                <c:pt idx="506">
                  <c:v>01/22/2021 03:00</c:v>
                </c:pt>
                <c:pt idx="507">
                  <c:v>01/22/2021 04:00</c:v>
                </c:pt>
                <c:pt idx="508">
                  <c:v>01/22/2021 05:00</c:v>
                </c:pt>
                <c:pt idx="509">
                  <c:v>01/22/2021 06:00</c:v>
                </c:pt>
                <c:pt idx="510">
                  <c:v>01/22/2021 07:00</c:v>
                </c:pt>
                <c:pt idx="511">
                  <c:v>01/22/2021 08:00</c:v>
                </c:pt>
                <c:pt idx="512">
                  <c:v>01/22/2021 09:00</c:v>
                </c:pt>
                <c:pt idx="513">
                  <c:v>01/22/2021 10:00</c:v>
                </c:pt>
                <c:pt idx="514">
                  <c:v>01/22/2021 11:00</c:v>
                </c:pt>
                <c:pt idx="515">
                  <c:v>01/22/2021 12:00</c:v>
                </c:pt>
                <c:pt idx="516">
                  <c:v>01/22/2021 13:00</c:v>
                </c:pt>
                <c:pt idx="517">
                  <c:v>01/22/2021 14:00</c:v>
                </c:pt>
                <c:pt idx="518">
                  <c:v>01/22/2021 15:00</c:v>
                </c:pt>
                <c:pt idx="519">
                  <c:v>01/22/2021 16:00</c:v>
                </c:pt>
                <c:pt idx="520">
                  <c:v>01/22/2021 17:00</c:v>
                </c:pt>
                <c:pt idx="521">
                  <c:v>01/22/2021 18:00</c:v>
                </c:pt>
                <c:pt idx="522">
                  <c:v>01/22/2021 19:00</c:v>
                </c:pt>
                <c:pt idx="523">
                  <c:v>01/22/2021 20:00</c:v>
                </c:pt>
                <c:pt idx="524">
                  <c:v>01/22/2021 21:00</c:v>
                </c:pt>
                <c:pt idx="525">
                  <c:v>01/22/2021 22:00</c:v>
                </c:pt>
                <c:pt idx="526">
                  <c:v>01/22/2021 23:00</c:v>
                </c:pt>
                <c:pt idx="527">
                  <c:v>01/22/2021 24:00</c:v>
                </c:pt>
                <c:pt idx="528">
                  <c:v>01/23/2021 01:00</c:v>
                </c:pt>
                <c:pt idx="529">
                  <c:v>01/23/2021 02:00</c:v>
                </c:pt>
                <c:pt idx="530">
                  <c:v>01/23/2021 03:00</c:v>
                </c:pt>
                <c:pt idx="531">
                  <c:v>01/23/2021 04:00</c:v>
                </c:pt>
                <c:pt idx="532">
                  <c:v>01/23/2021 05:00</c:v>
                </c:pt>
                <c:pt idx="533">
                  <c:v>01/23/2021 06:00</c:v>
                </c:pt>
                <c:pt idx="534">
                  <c:v>01/23/2021 07:00</c:v>
                </c:pt>
                <c:pt idx="535">
                  <c:v>01/23/2021 08:00</c:v>
                </c:pt>
                <c:pt idx="536">
                  <c:v>01/23/2021 09:00</c:v>
                </c:pt>
                <c:pt idx="537">
                  <c:v>01/23/2021 10:00</c:v>
                </c:pt>
                <c:pt idx="538">
                  <c:v>01/23/2021 11:00</c:v>
                </c:pt>
                <c:pt idx="539">
                  <c:v>01/23/2021 12:00</c:v>
                </c:pt>
                <c:pt idx="540">
                  <c:v>01/23/2021 13:00</c:v>
                </c:pt>
                <c:pt idx="541">
                  <c:v>01/23/2021 14:00</c:v>
                </c:pt>
                <c:pt idx="542">
                  <c:v>01/23/2021 15:00</c:v>
                </c:pt>
                <c:pt idx="543">
                  <c:v>01/23/2021 16:00</c:v>
                </c:pt>
                <c:pt idx="544">
                  <c:v>01/23/2021 17:00</c:v>
                </c:pt>
                <c:pt idx="545">
                  <c:v>01/23/2021 18:00</c:v>
                </c:pt>
                <c:pt idx="546">
                  <c:v>01/23/2021 19:00</c:v>
                </c:pt>
                <c:pt idx="547">
                  <c:v>01/23/2021 20:00</c:v>
                </c:pt>
                <c:pt idx="548">
                  <c:v>01/23/2021 21:00</c:v>
                </c:pt>
                <c:pt idx="549">
                  <c:v>01/23/2021 22:00</c:v>
                </c:pt>
                <c:pt idx="550">
                  <c:v>01/23/2021 23:00</c:v>
                </c:pt>
                <c:pt idx="551">
                  <c:v>01/23/2021 24:00</c:v>
                </c:pt>
                <c:pt idx="552">
                  <c:v>01/24/2021 01:00</c:v>
                </c:pt>
                <c:pt idx="553">
                  <c:v>01/24/2021 02:00</c:v>
                </c:pt>
                <c:pt idx="554">
                  <c:v>01/24/2021 03:00</c:v>
                </c:pt>
                <c:pt idx="555">
                  <c:v>01/24/2021 04:00</c:v>
                </c:pt>
                <c:pt idx="556">
                  <c:v>01/24/2021 05:00</c:v>
                </c:pt>
                <c:pt idx="557">
                  <c:v>01/24/2021 06:00</c:v>
                </c:pt>
                <c:pt idx="558">
                  <c:v>01/24/2021 07:00</c:v>
                </c:pt>
                <c:pt idx="559">
                  <c:v>01/24/2021 08:00</c:v>
                </c:pt>
                <c:pt idx="560">
                  <c:v>01/24/2021 09:00</c:v>
                </c:pt>
                <c:pt idx="561">
                  <c:v>01/24/2021 10:00</c:v>
                </c:pt>
                <c:pt idx="562">
                  <c:v>01/24/2021 11:00</c:v>
                </c:pt>
                <c:pt idx="563">
                  <c:v>01/24/2021 12:00</c:v>
                </c:pt>
                <c:pt idx="564">
                  <c:v>01/24/2021 13:00</c:v>
                </c:pt>
                <c:pt idx="565">
                  <c:v>01/24/2021 14:00</c:v>
                </c:pt>
                <c:pt idx="566">
                  <c:v>01/24/2021 15:00</c:v>
                </c:pt>
                <c:pt idx="567">
                  <c:v>01/24/2021 16:00</c:v>
                </c:pt>
                <c:pt idx="568">
                  <c:v>01/24/2021 17:00</c:v>
                </c:pt>
                <c:pt idx="569">
                  <c:v>01/24/2021 18:00</c:v>
                </c:pt>
                <c:pt idx="570">
                  <c:v>01/24/2021 19:00</c:v>
                </c:pt>
                <c:pt idx="571">
                  <c:v>01/24/2021 20:00</c:v>
                </c:pt>
                <c:pt idx="572">
                  <c:v>01/24/2021 21:00</c:v>
                </c:pt>
                <c:pt idx="573">
                  <c:v>01/24/2021 22:00</c:v>
                </c:pt>
                <c:pt idx="574">
                  <c:v>01/24/2021 23:00</c:v>
                </c:pt>
                <c:pt idx="575">
                  <c:v>01/24/2021 24:00</c:v>
                </c:pt>
                <c:pt idx="576">
                  <c:v>01/25/2021 01:00</c:v>
                </c:pt>
                <c:pt idx="577">
                  <c:v>01/25/2021 02:00</c:v>
                </c:pt>
                <c:pt idx="578">
                  <c:v>01/25/2021 03:00</c:v>
                </c:pt>
                <c:pt idx="579">
                  <c:v>01/25/2021 04:00</c:v>
                </c:pt>
                <c:pt idx="580">
                  <c:v>01/25/2021 05:00</c:v>
                </c:pt>
                <c:pt idx="581">
                  <c:v>01/25/2021 06:00</c:v>
                </c:pt>
                <c:pt idx="582">
                  <c:v>01/25/2021 07:00</c:v>
                </c:pt>
                <c:pt idx="583">
                  <c:v>01/25/2021 08:00</c:v>
                </c:pt>
                <c:pt idx="584">
                  <c:v>01/25/2021 09:00</c:v>
                </c:pt>
                <c:pt idx="585">
                  <c:v>01/25/2021 10:00</c:v>
                </c:pt>
                <c:pt idx="586">
                  <c:v>01/25/2021 11:00</c:v>
                </c:pt>
                <c:pt idx="587">
                  <c:v>01/25/2021 12:00</c:v>
                </c:pt>
                <c:pt idx="588">
                  <c:v>01/25/2021 13:00</c:v>
                </c:pt>
                <c:pt idx="589">
                  <c:v>01/25/2021 14:00</c:v>
                </c:pt>
                <c:pt idx="590">
                  <c:v>01/25/2021 15:00</c:v>
                </c:pt>
                <c:pt idx="591">
                  <c:v>01/25/2021 16:00</c:v>
                </c:pt>
                <c:pt idx="592">
                  <c:v>01/25/2021 17:00</c:v>
                </c:pt>
                <c:pt idx="593">
                  <c:v>01/25/2021 18:00</c:v>
                </c:pt>
                <c:pt idx="594">
                  <c:v>01/25/2021 19:00</c:v>
                </c:pt>
                <c:pt idx="595">
                  <c:v>01/25/2021 20:00</c:v>
                </c:pt>
                <c:pt idx="596">
                  <c:v>01/25/2021 21:00</c:v>
                </c:pt>
                <c:pt idx="597">
                  <c:v>01/25/2021 22:00</c:v>
                </c:pt>
                <c:pt idx="598">
                  <c:v>01/25/2021 23:00</c:v>
                </c:pt>
                <c:pt idx="599">
                  <c:v>01/25/2021 24:00</c:v>
                </c:pt>
                <c:pt idx="600">
                  <c:v>01/26/2021 01:00</c:v>
                </c:pt>
                <c:pt idx="601">
                  <c:v>01/26/2021 02:00</c:v>
                </c:pt>
                <c:pt idx="602">
                  <c:v>01/26/2021 03:00</c:v>
                </c:pt>
                <c:pt idx="603">
                  <c:v>01/26/2021 04:00</c:v>
                </c:pt>
                <c:pt idx="604">
                  <c:v>01/26/2021 05:00</c:v>
                </c:pt>
                <c:pt idx="605">
                  <c:v>01/26/2021 06:00</c:v>
                </c:pt>
                <c:pt idx="606">
                  <c:v>01/26/2021 07:00</c:v>
                </c:pt>
                <c:pt idx="607">
                  <c:v>01/26/2021 08:00</c:v>
                </c:pt>
                <c:pt idx="608">
                  <c:v>01/26/2021 09:00</c:v>
                </c:pt>
                <c:pt idx="609">
                  <c:v>01/26/2021 10:00</c:v>
                </c:pt>
                <c:pt idx="610">
                  <c:v>01/26/2021 11:00</c:v>
                </c:pt>
                <c:pt idx="611">
                  <c:v>01/26/2021 12:00</c:v>
                </c:pt>
                <c:pt idx="612">
                  <c:v>01/26/2021 13:00</c:v>
                </c:pt>
                <c:pt idx="613">
                  <c:v>01/26/2021 14:00</c:v>
                </c:pt>
                <c:pt idx="614">
                  <c:v>01/26/2021 15:00</c:v>
                </c:pt>
                <c:pt idx="615">
                  <c:v>01/26/2021 16:00</c:v>
                </c:pt>
                <c:pt idx="616">
                  <c:v>01/26/2021 17:00</c:v>
                </c:pt>
                <c:pt idx="617">
                  <c:v>01/26/2021 18:00</c:v>
                </c:pt>
                <c:pt idx="618">
                  <c:v>01/26/2021 19:00</c:v>
                </c:pt>
                <c:pt idx="619">
                  <c:v>01/26/2021 20:00</c:v>
                </c:pt>
                <c:pt idx="620">
                  <c:v>01/26/2021 21:00</c:v>
                </c:pt>
                <c:pt idx="621">
                  <c:v>01/26/2021 22:00</c:v>
                </c:pt>
                <c:pt idx="622">
                  <c:v>01/26/2021 23:00</c:v>
                </c:pt>
                <c:pt idx="623">
                  <c:v>01/26/2021 24:00</c:v>
                </c:pt>
                <c:pt idx="624">
                  <c:v>01/27/2021 01:00</c:v>
                </c:pt>
                <c:pt idx="625">
                  <c:v>01/27/2021 02:00</c:v>
                </c:pt>
                <c:pt idx="626">
                  <c:v>01/27/2021 03:00</c:v>
                </c:pt>
                <c:pt idx="627">
                  <c:v>01/27/2021 04:00</c:v>
                </c:pt>
                <c:pt idx="628">
                  <c:v>01/27/2021 05:00</c:v>
                </c:pt>
                <c:pt idx="629">
                  <c:v>01/27/2021 06:00</c:v>
                </c:pt>
                <c:pt idx="630">
                  <c:v>01/27/2021 07:00</c:v>
                </c:pt>
                <c:pt idx="631">
                  <c:v>01/27/2021 08:00</c:v>
                </c:pt>
                <c:pt idx="632">
                  <c:v>01/27/2021 09:00</c:v>
                </c:pt>
                <c:pt idx="633">
                  <c:v>01/27/2021 10:00</c:v>
                </c:pt>
                <c:pt idx="634">
                  <c:v>01/27/2021 11:00</c:v>
                </c:pt>
                <c:pt idx="635">
                  <c:v>01/27/2021 12:00</c:v>
                </c:pt>
                <c:pt idx="636">
                  <c:v>01/27/2021 13:00</c:v>
                </c:pt>
                <c:pt idx="637">
                  <c:v>01/27/2021 14:00</c:v>
                </c:pt>
                <c:pt idx="638">
                  <c:v>01/27/2021 15:00</c:v>
                </c:pt>
                <c:pt idx="639">
                  <c:v>01/27/2021 16:00</c:v>
                </c:pt>
                <c:pt idx="640">
                  <c:v>01/27/2021 17:00</c:v>
                </c:pt>
                <c:pt idx="641">
                  <c:v>01/27/2021 18:00</c:v>
                </c:pt>
                <c:pt idx="642">
                  <c:v>01/27/2021 19:00</c:v>
                </c:pt>
                <c:pt idx="643">
                  <c:v>01/27/2021 20:00</c:v>
                </c:pt>
                <c:pt idx="644">
                  <c:v>01/27/2021 21:00</c:v>
                </c:pt>
                <c:pt idx="645">
                  <c:v>01/27/2021 22:00</c:v>
                </c:pt>
                <c:pt idx="646">
                  <c:v>01/27/2021 23:00</c:v>
                </c:pt>
                <c:pt idx="647">
                  <c:v>01/27/2021 24:00</c:v>
                </c:pt>
                <c:pt idx="648">
                  <c:v>01/28/2021 01:00</c:v>
                </c:pt>
                <c:pt idx="649">
                  <c:v>01/28/2021 02:00</c:v>
                </c:pt>
                <c:pt idx="650">
                  <c:v>01/28/2021 03:00</c:v>
                </c:pt>
                <c:pt idx="651">
                  <c:v>01/28/2021 04:00</c:v>
                </c:pt>
                <c:pt idx="652">
                  <c:v>01/28/2021 05:00</c:v>
                </c:pt>
                <c:pt idx="653">
                  <c:v>01/28/2021 06:00</c:v>
                </c:pt>
                <c:pt idx="654">
                  <c:v>01/28/2021 07:00</c:v>
                </c:pt>
                <c:pt idx="655">
                  <c:v>01/28/2021 08:00</c:v>
                </c:pt>
                <c:pt idx="656">
                  <c:v>01/28/2021 09:00</c:v>
                </c:pt>
                <c:pt idx="657">
                  <c:v>01/28/2021 10:00</c:v>
                </c:pt>
                <c:pt idx="658">
                  <c:v>01/28/2021 11:00</c:v>
                </c:pt>
                <c:pt idx="659">
                  <c:v>01/28/2021 12:00</c:v>
                </c:pt>
                <c:pt idx="660">
                  <c:v>01/28/2021 13:00</c:v>
                </c:pt>
                <c:pt idx="661">
                  <c:v>01/28/2021 14:00</c:v>
                </c:pt>
                <c:pt idx="662">
                  <c:v>01/28/2021 15:00</c:v>
                </c:pt>
                <c:pt idx="663">
                  <c:v>01/28/2021 16:00</c:v>
                </c:pt>
                <c:pt idx="664">
                  <c:v>01/28/2021 17:00</c:v>
                </c:pt>
                <c:pt idx="665">
                  <c:v>01/28/2021 18:00</c:v>
                </c:pt>
                <c:pt idx="666">
                  <c:v>01/28/2021 19:00</c:v>
                </c:pt>
                <c:pt idx="667">
                  <c:v>01/28/2021 20:00</c:v>
                </c:pt>
                <c:pt idx="668">
                  <c:v>01/28/2021 21:00</c:v>
                </c:pt>
                <c:pt idx="669">
                  <c:v>01/28/2021 22:00</c:v>
                </c:pt>
                <c:pt idx="670">
                  <c:v>01/28/2021 23:00</c:v>
                </c:pt>
                <c:pt idx="671">
                  <c:v>01/28/2021 24:00</c:v>
                </c:pt>
                <c:pt idx="672">
                  <c:v>01/29/2021 01:00</c:v>
                </c:pt>
                <c:pt idx="673">
                  <c:v>01/29/2021 02:00</c:v>
                </c:pt>
                <c:pt idx="674">
                  <c:v>01/29/2021 03:00</c:v>
                </c:pt>
                <c:pt idx="675">
                  <c:v>01/29/2021 04:00</c:v>
                </c:pt>
                <c:pt idx="676">
                  <c:v>01/29/2021 05:00</c:v>
                </c:pt>
                <c:pt idx="677">
                  <c:v>01/29/2021 06:00</c:v>
                </c:pt>
                <c:pt idx="678">
                  <c:v>01/29/2021 07:00</c:v>
                </c:pt>
                <c:pt idx="679">
                  <c:v>01/29/2021 08:00</c:v>
                </c:pt>
                <c:pt idx="680">
                  <c:v>01/29/2021 09:00</c:v>
                </c:pt>
                <c:pt idx="681">
                  <c:v>01/29/2021 10:00</c:v>
                </c:pt>
                <c:pt idx="682">
                  <c:v>01/29/2021 11:00</c:v>
                </c:pt>
                <c:pt idx="683">
                  <c:v>01/29/2021 12:00</c:v>
                </c:pt>
                <c:pt idx="684">
                  <c:v>01/29/2021 13:00</c:v>
                </c:pt>
                <c:pt idx="685">
                  <c:v>01/29/2021 14:00</c:v>
                </c:pt>
                <c:pt idx="686">
                  <c:v>01/29/2021 15:00</c:v>
                </c:pt>
                <c:pt idx="687">
                  <c:v>01/29/2021 16:00</c:v>
                </c:pt>
                <c:pt idx="688">
                  <c:v>01/29/2021 17:00</c:v>
                </c:pt>
                <c:pt idx="689">
                  <c:v>01/29/2021 18:00</c:v>
                </c:pt>
                <c:pt idx="690">
                  <c:v>01/29/2021 19:00</c:v>
                </c:pt>
                <c:pt idx="691">
                  <c:v>01/29/2021 20:00</c:v>
                </c:pt>
                <c:pt idx="692">
                  <c:v>01/29/2021 21:00</c:v>
                </c:pt>
                <c:pt idx="693">
                  <c:v>01/29/2021 22:00</c:v>
                </c:pt>
                <c:pt idx="694">
                  <c:v>01/29/2021 23:00</c:v>
                </c:pt>
                <c:pt idx="695">
                  <c:v>01/29/2021 24:00</c:v>
                </c:pt>
                <c:pt idx="696">
                  <c:v>01/30/2021 01:00</c:v>
                </c:pt>
                <c:pt idx="697">
                  <c:v>01/30/2021 02:00</c:v>
                </c:pt>
                <c:pt idx="698">
                  <c:v>01/30/2021 03:00</c:v>
                </c:pt>
                <c:pt idx="699">
                  <c:v>01/30/2021 04:00</c:v>
                </c:pt>
                <c:pt idx="700">
                  <c:v>01/30/2021 05:00</c:v>
                </c:pt>
                <c:pt idx="701">
                  <c:v>01/30/2021 06:00</c:v>
                </c:pt>
                <c:pt idx="702">
                  <c:v>01/30/2021 07:00</c:v>
                </c:pt>
                <c:pt idx="703">
                  <c:v>01/30/2021 08:00</c:v>
                </c:pt>
                <c:pt idx="704">
                  <c:v>01/30/2021 09:00</c:v>
                </c:pt>
                <c:pt idx="705">
                  <c:v>01/30/2021 10:00</c:v>
                </c:pt>
                <c:pt idx="706">
                  <c:v>01/30/2021 11:00</c:v>
                </c:pt>
                <c:pt idx="707">
                  <c:v>01/30/2021 12:00</c:v>
                </c:pt>
                <c:pt idx="708">
                  <c:v>01/30/2021 13:00</c:v>
                </c:pt>
                <c:pt idx="709">
                  <c:v>01/30/2021 14:00</c:v>
                </c:pt>
                <c:pt idx="710">
                  <c:v>01/30/2021 15:00</c:v>
                </c:pt>
                <c:pt idx="711">
                  <c:v>01/30/2021 16:00</c:v>
                </c:pt>
                <c:pt idx="712">
                  <c:v>01/30/2021 17:00</c:v>
                </c:pt>
                <c:pt idx="713">
                  <c:v>01/30/2021 18:00</c:v>
                </c:pt>
                <c:pt idx="714">
                  <c:v>01/30/2021 19:00</c:v>
                </c:pt>
                <c:pt idx="715">
                  <c:v>01/30/2021 20:00</c:v>
                </c:pt>
                <c:pt idx="716">
                  <c:v>01/30/2021 21:00</c:v>
                </c:pt>
                <c:pt idx="717">
                  <c:v>01/30/2021 22:00</c:v>
                </c:pt>
                <c:pt idx="718">
                  <c:v>01/30/2021 23:00</c:v>
                </c:pt>
                <c:pt idx="719">
                  <c:v>01/30/2021 24:00</c:v>
                </c:pt>
                <c:pt idx="720">
                  <c:v>01/31/2021 01:00</c:v>
                </c:pt>
                <c:pt idx="721">
                  <c:v>01/31/2021 02:00</c:v>
                </c:pt>
                <c:pt idx="722">
                  <c:v>01/31/2021 03:00</c:v>
                </c:pt>
                <c:pt idx="723">
                  <c:v>01/31/2021 04:00</c:v>
                </c:pt>
                <c:pt idx="724">
                  <c:v>01/31/2021 05:00</c:v>
                </c:pt>
                <c:pt idx="725">
                  <c:v>01/31/2021 06:00</c:v>
                </c:pt>
                <c:pt idx="726">
                  <c:v>01/31/2021 07:00</c:v>
                </c:pt>
                <c:pt idx="727">
                  <c:v>01/31/2021 08:00</c:v>
                </c:pt>
                <c:pt idx="728">
                  <c:v>01/31/2021 09:00</c:v>
                </c:pt>
                <c:pt idx="729">
                  <c:v>01/31/2021 10:00</c:v>
                </c:pt>
                <c:pt idx="730">
                  <c:v>01/31/2021 11:00</c:v>
                </c:pt>
                <c:pt idx="731">
                  <c:v>01/31/2021 12:00</c:v>
                </c:pt>
                <c:pt idx="732">
                  <c:v>01/31/2021 13:00</c:v>
                </c:pt>
                <c:pt idx="733">
                  <c:v>01/31/2021 14:00</c:v>
                </c:pt>
                <c:pt idx="734">
                  <c:v>01/31/2021 15:00</c:v>
                </c:pt>
                <c:pt idx="735">
                  <c:v>01/31/2021 16:00</c:v>
                </c:pt>
                <c:pt idx="736">
                  <c:v>01/31/2021 17:00</c:v>
                </c:pt>
                <c:pt idx="737">
                  <c:v>01/31/2021 18:00</c:v>
                </c:pt>
                <c:pt idx="738">
                  <c:v>01/31/2021 19:00</c:v>
                </c:pt>
                <c:pt idx="739">
                  <c:v>01/31/2021 20:00</c:v>
                </c:pt>
                <c:pt idx="740">
                  <c:v>01/31/2021 21:00</c:v>
                </c:pt>
                <c:pt idx="741">
                  <c:v>01/31/2021 22:00</c:v>
                </c:pt>
                <c:pt idx="742">
                  <c:v>01/31/2021 23:00</c:v>
                </c:pt>
                <c:pt idx="743">
                  <c:v>01/31/2021 24:00</c:v>
                </c:pt>
                <c:pt idx="744">
                  <c:v>02/01/2021 01:00</c:v>
                </c:pt>
                <c:pt idx="745">
                  <c:v>02/01/2021 02:00</c:v>
                </c:pt>
                <c:pt idx="746">
                  <c:v>02/01/2021 03:00</c:v>
                </c:pt>
                <c:pt idx="747">
                  <c:v>02/01/2021 04:00</c:v>
                </c:pt>
                <c:pt idx="748">
                  <c:v>02/01/2021 05:00</c:v>
                </c:pt>
                <c:pt idx="749">
                  <c:v>02/01/2021 06:00</c:v>
                </c:pt>
                <c:pt idx="750">
                  <c:v>02/01/2021 07:00</c:v>
                </c:pt>
                <c:pt idx="751">
                  <c:v>02/01/2021 08:00</c:v>
                </c:pt>
                <c:pt idx="752">
                  <c:v>02/01/2021 09:00</c:v>
                </c:pt>
                <c:pt idx="753">
                  <c:v>02/01/2021 10:00</c:v>
                </c:pt>
                <c:pt idx="754">
                  <c:v>02/01/2021 11:00</c:v>
                </c:pt>
                <c:pt idx="755">
                  <c:v>02/01/2021 12:00</c:v>
                </c:pt>
                <c:pt idx="756">
                  <c:v>02/01/2021 13:00</c:v>
                </c:pt>
                <c:pt idx="757">
                  <c:v>02/01/2021 14:00</c:v>
                </c:pt>
                <c:pt idx="758">
                  <c:v>02/01/2021 15:00</c:v>
                </c:pt>
                <c:pt idx="759">
                  <c:v>02/01/2021 16:00</c:v>
                </c:pt>
                <c:pt idx="760">
                  <c:v>02/01/2021 17:00</c:v>
                </c:pt>
                <c:pt idx="761">
                  <c:v>02/01/2021 18:00</c:v>
                </c:pt>
                <c:pt idx="762">
                  <c:v>02/01/2021 19:00</c:v>
                </c:pt>
                <c:pt idx="763">
                  <c:v>02/01/2021 20:00</c:v>
                </c:pt>
                <c:pt idx="764">
                  <c:v>02/01/2021 21:00</c:v>
                </c:pt>
                <c:pt idx="765">
                  <c:v>02/01/2021 22:00</c:v>
                </c:pt>
                <c:pt idx="766">
                  <c:v>02/01/2021 23:00</c:v>
                </c:pt>
                <c:pt idx="767">
                  <c:v>02/01/2021 24:00</c:v>
                </c:pt>
                <c:pt idx="768">
                  <c:v>02/02/2021 01:00</c:v>
                </c:pt>
                <c:pt idx="769">
                  <c:v>02/02/2021 02:00</c:v>
                </c:pt>
                <c:pt idx="770">
                  <c:v>02/02/2021 03:00</c:v>
                </c:pt>
                <c:pt idx="771">
                  <c:v>02/02/2021 04:00</c:v>
                </c:pt>
                <c:pt idx="772">
                  <c:v>02/02/2021 05:00</c:v>
                </c:pt>
                <c:pt idx="773">
                  <c:v>02/02/2021 06:00</c:v>
                </c:pt>
                <c:pt idx="774">
                  <c:v>02/02/2021 07:00</c:v>
                </c:pt>
                <c:pt idx="775">
                  <c:v>02/02/2021 08:00</c:v>
                </c:pt>
                <c:pt idx="776">
                  <c:v>02/02/2021 09:00</c:v>
                </c:pt>
                <c:pt idx="777">
                  <c:v>02/02/2021 10:00</c:v>
                </c:pt>
                <c:pt idx="778">
                  <c:v>02/02/2021 11:00</c:v>
                </c:pt>
                <c:pt idx="779">
                  <c:v>02/02/2021 12:00</c:v>
                </c:pt>
                <c:pt idx="780">
                  <c:v>02/02/2021 13:00</c:v>
                </c:pt>
                <c:pt idx="781">
                  <c:v>02/02/2021 14:00</c:v>
                </c:pt>
                <c:pt idx="782">
                  <c:v>02/02/2021 15:00</c:v>
                </c:pt>
                <c:pt idx="783">
                  <c:v>02/02/2021 16:00</c:v>
                </c:pt>
                <c:pt idx="784">
                  <c:v>02/02/2021 17:00</c:v>
                </c:pt>
                <c:pt idx="785">
                  <c:v>02/02/2021 18:00</c:v>
                </c:pt>
                <c:pt idx="786">
                  <c:v>02/02/2021 19:00</c:v>
                </c:pt>
                <c:pt idx="787">
                  <c:v>02/02/2021 20:00</c:v>
                </c:pt>
                <c:pt idx="788">
                  <c:v>02/02/2021 21:00</c:v>
                </c:pt>
                <c:pt idx="789">
                  <c:v>02/02/2021 22:00</c:v>
                </c:pt>
                <c:pt idx="790">
                  <c:v>02/02/2021 23:00</c:v>
                </c:pt>
                <c:pt idx="791">
                  <c:v>02/02/2021 24:00</c:v>
                </c:pt>
                <c:pt idx="792">
                  <c:v>02/03/2021 01:00</c:v>
                </c:pt>
                <c:pt idx="793">
                  <c:v>02/03/2021 02:00</c:v>
                </c:pt>
                <c:pt idx="794">
                  <c:v>02/03/2021 03:00</c:v>
                </c:pt>
                <c:pt idx="795">
                  <c:v>02/03/2021 04:00</c:v>
                </c:pt>
                <c:pt idx="796">
                  <c:v>02/03/2021 05:00</c:v>
                </c:pt>
                <c:pt idx="797">
                  <c:v>02/03/2021 06:00</c:v>
                </c:pt>
                <c:pt idx="798">
                  <c:v>02/03/2021 07:00</c:v>
                </c:pt>
                <c:pt idx="799">
                  <c:v>02/03/2021 08:00</c:v>
                </c:pt>
                <c:pt idx="800">
                  <c:v>02/03/2021 09:00</c:v>
                </c:pt>
                <c:pt idx="801">
                  <c:v>02/03/2021 10:00</c:v>
                </c:pt>
                <c:pt idx="802">
                  <c:v>02/03/2021 11:00</c:v>
                </c:pt>
                <c:pt idx="803">
                  <c:v>02/03/2021 12:00</c:v>
                </c:pt>
                <c:pt idx="804">
                  <c:v>02/03/2021 13:00</c:v>
                </c:pt>
                <c:pt idx="805">
                  <c:v>02/03/2021 14:00</c:v>
                </c:pt>
                <c:pt idx="806">
                  <c:v>02/03/2021 15:00</c:v>
                </c:pt>
                <c:pt idx="807">
                  <c:v>02/03/2021 16:00</c:v>
                </c:pt>
                <c:pt idx="808">
                  <c:v>02/03/2021 17:00</c:v>
                </c:pt>
                <c:pt idx="809">
                  <c:v>02/03/2021 18:00</c:v>
                </c:pt>
                <c:pt idx="810">
                  <c:v>02/03/2021 19:00</c:v>
                </c:pt>
                <c:pt idx="811">
                  <c:v>02/03/2021 20:00</c:v>
                </c:pt>
                <c:pt idx="812">
                  <c:v>02/03/2021 21:00</c:v>
                </c:pt>
                <c:pt idx="813">
                  <c:v>02/03/2021 22:00</c:v>
                </c:pt>
                <c:pt idx="814">
                  <c:v>02/03/2021 23:00</c:v>
                </c:pt>
                <c:pt idx="815">
                  <c:v>02/03/2021 24:00</c:v>
                </c:pt>
                <c:pt idx="816">
                  <c:v>02/04/2021 01:00</c:v>
                </c:pt>
                <c:pt idx="817">
                  <c:v>02/04/2021 02:00</c:v>
                </c:pt>
                <c:pt idx="818">
                  <c:v>02/04/2021 03:00</c:v>
                </c:pt>
                <c:pt idx="819">
                  <c:v>02/04/2021 04:00</c:v>
                </c:pt>
                <c:pt idx="820">
                  <c:v>02/04/2021 05:00</c:v>
                </c:pt>
                <c:pt idx="821">
                  <c:v>02/04/2021 06:00</c:v>
                </c:pt>
                <c:pt idx="822">
                  <c:v>02/04/2021 07:00</c:v>
                </c:pt>
                <c:pt idx="823">
                  <c:v>02/04/2021 08:00</c:v>
                </c:pt>
                <c:pt idx="824">
                  <c:v>02/04/2021 09:00</c:v>
                </c:pt>
                <c:pt idx="825">
                  <c:v>02/04/2021 10:00</c:v>
                </c:pt>
                <c:pt idx="826">
                  <c:v>02/04/2021 11:00</c:v>
                </c:pt>
                <c:pt idx="827">
                  <c:v>02/04/2021 12:00</c:v>
                </c:pt>
                <c:pt idx="828">
                  <c:v>02/04/2021 13:00</c:v>
                </c:pt>
                <c:pt idx="829">
                  <c:v>02/04/2021 14:00</c:v>
                </c:pt>
                <c:pt idx="830">
                  <c:v>02/04/2021 15:00</c:v>
                </c:pt>
                <c:pt idx="831">
                  <c:v>02/04/2021 16:00</c:v>
                </c:pt>
                <c:pt idx="832">
                  <c:v>02/04/2021 17:00</c:v>
                </c:pt>
                <c:pt idx="833">
                  <c:v>02/04/2021 18:00</c:v>
                </c:pt>
                <c:pt idx="834">
                  <c:v>02/04/2021 19:00</c:v>
                </c:pt>
                <c:pt idx="835">
                  <c:v>02/04/2021 20:00</c:v>
                </c:pt>
                <c:pt idx="836">
                  <c:v>02/04/2021 21:00</c:v>
                </c:pt>
                <c:pt idx="837">
                  <c:v>02/04/2021 22:00</c:v>
                </c:pt>
                <c:pt idx="838">
                  <c:v>02/04/2021 23:00</c:v>
                </c:pt>
                <c:pt idx="839">
                  <c:v>02/04/2021 24:00</c:v>
                </c:pt>
                <c:pt idx="840">
                  <c:v>02/05/2021 01:00</c:v>
                </c:pt>
                <c:pt idx="841">
                  <c:v>02/05/2021 02:00</c:v>
                </c:pt>
                <c:pt idx="842">
                  <c:v>02/05/2021 03:00</c:v>
                </c:pt>
                <c:pt idx="843">
                  <c:v>02/05/2021 04:00</c:v>
                </c:pt>
                <c:pt idx="844">
                  <c:v>02/05/2021 05:00</c:v>
                </c:pt>
                <c:pt idx="845">
                  <c:v>02/05/2021 06:00</c:v>
                </c:pt>
                <c:pt idx="846">
                  <c:v>02/05/2021 07:00</c:v>
                </c:pt>
                <c:pt idx="847">
                  <c:v>02/05/2021 08:00</c:v>
                </c:pt>
                <c:pt idx="848">
                  <c:v>02/05/2021 09:00</c:v>
                </c:pt>
                <c:pt idx="849">
                  <c:v>02/05/2021 10:00</c:v>
                </c:pt>
                <c:pt idx="850">
                  <c:v>02/05/2021 11:00</c:v>
                </c:pt>
                <c:pt idx="851">
                  <c:v>02/05/2021 12:00</c:v>
                </c:pt>
                <c:pt idx="852">
                  <c:v>02/05/2021 13:00</c:v>
                </c:pt>
                <c:pt idx="853">
                  <c:v>02/05/2021 14:00</c:v>
                </c:pt>
                <c:pt idx="854">
                  <c:v>02/05/2021 15:00</c:v>
                </c:pt>
                <c:pt idx="855">
                  <c:v>02/05/2021 16:00</c:v>
                </c:pt>
                <c:pt idx="856">
                  <c:v>02/05/2021 17:00</c:v>
                </c:pt>
                <c:pt idx="857">
                  <c:v>02/05/2021 18:00</c:v>
                </c:pt>
                <c:pt idx="858">
                  <c:v>02/05/2021 19:00</c:v>
                </c:pt>
                <c:pt idx="859">
                  <c:v>02/05/2021 20:00</c:v>
                </c:pt>
                <c:pt idx="860">
                  <c:v>02/05/2021 21:00</c:v>
                </c:pt>
                <c:pt idx="861">
                  <c:v>02/05/2021 22:00</c:v>
                </c:pt>
                <c:pt idx="862">
                  <c:v>02/05/2021 23:00</c:v>
                </c:pt>
                <c:pt idx="863">
                  <c:v>02/05/2021 24:00</c:v>
                </c:pt>
                <c:pt idx="864">
                  <c:v>02/06/2021 01:00</c:v>
                </c:pt>
                <c:pt idx="865">
                  <c:v>02/06/2021 02:00</c:v>
                </c:pt>
                <c:pt idx="866">
                  <c:v>02/06/2021 03:00</c:v>
                </c:pt>
                <c:pt idx="867">
                  <c:v>02/06/2021 04:00</c:v>
                </c:pt>
                <c:pt idx="868">
                  <c:v>02/06/2021 05:00</c:v>
                </c:pt>
                <c:pt idx="869">
                  <c:v>02/06/2021 06:00</c:v>
                </c:pt>
                <c:pt idx="870">
                  <c:v>02/06/2021 07:00</c:v>
                </c:pt>
                <c:pt idx="871">
                  <c:v>02/06/2021 08:00</c:v>
                </c:pt>
                <c:pt idx="872">
                  <c:v>02/06/2021 09:00</c:v>
                </c:pt>
                <c:pt idx="873">
                  <c:v>02/06/2021 10:00</c:v>
                </c:pt>
                <c:pt idx="874">
                  <c:v>02/06/2021 11:00</c:v>
                </c:pt>
                <c:pt idx="875">
                  <c:v>02/06/2021 12:00</c:v>
                </c:pt>
                <c:pt idx="876">
                  <c:v>02/06/2021 13:00</c:v>
                </c:pt>
                <c:pt idx="877">
                  <c:v>02/06/2021 14:00</c:v>
                </c:pt>
                <c:pt idx="878">
                  <c:v>02/06/2021 15:00</c:v>
                </c:pt>
                <c:pt idx="879">
                  <c:v>02/06/2021 16:00</c:v>
                </c:pt>
                <c:pt idx="880">
                  <c:v>02/06/2021 17:00</c:v>
                </c:pt>
                <c:pt idx="881">
                  <c:v>02/06/2021 18:00</c:v>
                </c:pt>
                <c:pt idx="882">
                  <c:v>02/06/2021 19:00</c:v>
                </c:pt>
                <c:pt idx="883">
                  <c:v>02/06/2021 20:00</c:v>
                </c:pt>
                <c:pt idx="884">
                  <c:v>02/06/2021 21:00</c:v>
                </c:pt>
                <c:pt idx="885">
                  <c:v>02/06/2021 22:00</c:v>
                </c:pt>
                <c:pt idx="886">
                  <c:v>02/06/2021 23:00</c:v>
                </c:pt>
                <c:pt idx="887">
                  <c:v>02/06/2021 24:00</c:v>
                </c:pt>
                <c:pt idx="888">
                  <c:v>02/07/2021 01:00</c:v>
                </c:pt>
                <c:pt idx="889">
                  <c:v>02/07/2021 02:00</c:v>
                </c:pt>
                <c:pt idx="890">
                  <c:v>02/07/2021 03:00</c:v>
                </c:pt>
                <c:pt idx="891">
                  <c:v>02/07/2021 04:00</c:v>
                </c:pt>
                <c:pt idx="892">
                  <c:v>02/07/2021 05:00</c:v>
                </c:pt>
                <c:pt idx="893">
                  <c:v>02/07/2021 06:00</c:v>
                </c:pt>
                <c:pt idx="894">
                  <c:v>02/07/2021 07:00</c:v>
                </c:pt>
                <c:pt idx="895">
                  <c:v>02/07/2021 08:00</c:v>
                </c:pt>
                <c:pt idx="896">
                  <c:v>02/07/2021 09:00</c:v>
                </c:pt>
                <c:pt idx="897">
                  <c:v>02/07/2021 10:00</c:v>
                </c:pt>
                <c:pt idx="898">
                  <c:v>02/07/2021 11:00</c:v>
                </c:pt>
                <c:pt idx="899">
                  <c:v>02/07/2021 12:00</c:v>
                </c:pt>
                <c:pt idx="900">
                  <c:v>02/07/2021 13:00</c:v>
                </c:pt>
                <c:pt idx="901">
                  <c:v>02/07/2021 14:00</c:v>
                </c:pt>
                <c:pt idx="902">
                  <c:v>02/07/2021 15:00</c:v>
                </c:pt>
                <c:pt idx="903">
                  <c:v>02/07/2021 16:00</c:v>
                </c:pt>
                <c:pt idx="904">
                  <c:v>02/07/2021 17:00</c:v>
                </c:pt>
                <c:pt idx="905">
                  <c:v>02/07/2021 18:00</c:v>
                </c:pt>
                <c:pt idx="906">
                  <c:v>02/07/2021 19:00</c:v>
                </c:pt>
                <c:pt idx="907">
                  <c:v>02/07/2021 20:00</c:v>
                </c:pt>
                <c:pt idx="908">
                  <c:v>02/07/2021 21:00</c:v>
                </c:pt>
                <c:pt idx="909">
                  <c:v>02/07/2021 22:00</c:v>
                </c:pt>
                <c:pt idx="910">
                  <c:v>02/07/2021 23:00</c:v>
                </c:pt>
                <c:pt idx="911">
                  <c:v>02/07/2021 24:00</c:v>
                </c:pt>
                <c:pt idx="912">
                  <c:v>02/08/2021 01:00</c:v>
                </c:pt>
                <c:pt idx="913">
                  <c:v>02/08/2021 02:00</c:v>
                </c:pt>
                <c:pt idx="914">
                  <c:v>02/08/2021 03:00</c:v>
                </c:pt>
                <c:pt idx="915">
                  <c:v>02/08/2021 04:00</c:v>
                </c:pt>
                <c:pt idx="916">
                  <c:v>02/08/2021 05:00</c:v>
                </c:pt>
                <c:pt idx="917">
                  <c:v>02/08/2021 06:00</c:v>
                </c:pt>
                <c:pt idx="918">
                  <c:v>02/08/2021 07:00</c:v>
                </c:pt>
                <c:pt idx="919">
                  <c:v>02/08/2021 08:00</c:v>
                </c:pt>
                <c:pt idx="920">
                  <c:v>02/08/2021 09:00</c:v>
                </c:pt>
                <c:pt idx="921">
                  <c:v>02/08/2021 10:00</c:v>
                </c:pt>
                <c:pt idx="922">
                  <c:v>02/08/2021 11:00</c:v>
                </c:pt>
                <c:pt idx="923">
                  <c:v>02/08/2021 12:00</c:v>
                </c:pt>
                <c:pt idx="924">
                  <c:v>02/08/2021 13:00</c:v>
                </c:pt>
                <c:pt idx="925">
                  <c:v>02/08/2021 14:00</c:v>
                </c:pt>
                <c:pt idx="926">
                  <c:v>02/08/2021 15:00</c:v>
                </c:pt>
                <c:pt idx="927">
                  <c:v>02/08/2021 16:00</c:v>
                </c:pt>
                <c:pt idx="928">
                  <c:v>02/08/2021 17:00</c:v>
                </c:pt>
                <c:pt idx="929">
                  <c:v>02/08/2021 18:00</c:v>
                </c:pt>
                <c:pt idx="930">
                  <c:v>02/08/2021 19:00</c:v>
                </c:pt>
                <c:pt idx="931">
                  <c:v>02/08/2021 20:00</c:v>
                </c:pt>
                <c:pt idx="932">
                  <c:v>02/08/2021 21:00</c:v>
                </c:pt>
                <c:pt idx="933">
                  <c:v>02/08/2021 22:00</c:v>
                </c:pt>
                <c:pt idx="934">
                  <c:v>02/08/2021 23:00</c:v>
                </c:pt>
                <c:pt idx="935">
                  <c:v>02/08/2021 24:00</c:v>
                </c:pt>
                <c:pt idx="936">
                  <c:v>02/09/2021 01:00</c:v>
                </c:pt>
                <c:pt idx="937">
                  <c:v>02/09/2021 02:00</c:v>
                </c:pt>
                <c:pt idx="938">
                  <c:v>02/09/2021 03:00</c:v>
                </c:pt>
                <c:pt idx="939">
                  <c:v>02/09/2021 04:00</c:v>
                </c:pt>
                <c:pt idx="940">
                  <c:v>02/09/2021 05:00</c:v>
                </c:pt>
                <c:pt idx="941">
                  <c:v>02/09/2021 06:00</c:v>
                </c:pt>
                <c:pt idx="942">
                  <c:v>02/09/2021 07:00</c:v>
                </c:pt>
                <c:pt idx="943">
                  <c:v>02/09/2021 08:00</c:v>
                </c:pt>
                <c:pt idx="944">
                  <c:v>02/09/2021 09:00</c:v>
                </c:pt>
                <c:pt idx="945">
                  <c:v>02/09/2021 10:00</c:v>
                </c:pt>
                <c:pt idx="946">
                  <c:v>02/09/2021 11:00</c:v>
                </c:pt>
                <c:pt idx="947">
                  <c:v>02/09/2021 12:00</c:v>
                </c:pt>
                <c:pt idx="948">
                  <c:v>02/09/2021 13:00</c:v>
                </c:pt>
                <c:pt idx="949">
                  <c:v>02/09/2021 14:00</c:v>
                </c:pt>
                <c:pt idx="950">
                  <c:v>02/09/2021 15:00</c:v>
                </c:pt>
                <c:pt idx="951">
                  <c:v>02/09/2021 16:00</c:v>
                </c:pt>
                <c:pt idx="952">
                  <c:v>02/09/2021 17:00</c:v>
                </c:pt>
                <c:pt idx="953">
                  <c:v>02/09/2021 18:00</c:v>
                </c:pt>
                <c:pt idx="954">
                  <c:v>02/09/2021 19:00</c:v>
                </c:pt>
                <c:pt idx="955">
                  <c:v>02/09/2021 20:00</c:v>
                </c:pt>
                <c:pt idx="956">
                  <c:v>02/09/2021 21:00</c:v>
                </c:pt>
                <c:pt idx="957">
                  <c:v>02/09/2021 22:00</c:v>
                </c:pt>
                <c:pt idx="958">
                  <c:v>02/09/2021 23:00</c:v>
                </c:pt>
                <c:pt idx="959">
                  <c:v>02/09/2021 24:00</c:v>
                </c:pt>
                <c:pt idx="960">
                  <c:v>02/10/2021 01:00</c:v>
                </c:pt>
                <c:pt idx="961">
                  <c:v>02/10/2021 02:00</c:v>
                </c:pt>
                <c:pt idx="962">
                  <c:v>02/10/2021 03:00</c:v>
                </c:pt>
                <c:pt idx="963">
                  <c:v>02/10/2021 04:00</c:v>
                </c:pt>
                <c:pt idx="964">
                  <c:v>02/10/2021 05:00</c:v>
                </c:pt>
                <c:pt idx="965">
                  <c:v>02/10/2021 06:00</c:v>
                </c:pt>
                <c:pt idx="966">
                  <c:v>02/10/2021 07:00</c:v>
                </c:pt>
                <c:pt idx="967">
                  <c:v>02/10/2021 08:00</c:v>
                </c:pt>
                <c:pt idx="968">
                  <c:v>02/10/2021 09:00</c:v>
                </c:pt>
                <c:pt idx="969">
                  <c:v>02/10/2021 10:00</c:v>
                </c:pt>
                <c:pt idx="970">
                  <c:v>02/10/2021 11:00</c:v>
                </c:pt>
                <c:pt idx="971">
                  <c:v>02/10/2021 12:00</c:v>
                </c:pt>
                <c:pt idx="972">
                  <c:v>02/10/2021 13:00</c:v>
                </c:pt>
                <c:pt idx="973">
                  <c:v>02/10/2021 14:00</c:v>
                </c:pt>
                <c:pt idx="974">
                  <c:v>02/10/2021 15:00</c:v>
                </c:pt>
                <c:pt idx="975">
                  <c:v>02/10/2021 16:00</c:v>
                </c:pt>
                <c:pt idx="976">
                  <c:v>02/10/2021 17:00</c:v>
                </c:pt>
                <c:pt idx="977">
                  <c:v>02/10/2021 18:00</c:v>
                </c:pt>
                <c:pt idx="978">
                  <c:v>02/10/2021 19:00</c:v>
                </c:pt>
                <c:pt idx="979">
                  <c:v>02/10/2021 20:00</c:v>
                </c:pt>
                <c:pt idx="980">
                  <c:v>02/10/2021 21:00</c:v>
                </c:pt>
                <c:pt idx="981">
                  <c:v>02/10/2021 22:00</c:v>
                </c:pt>
                <c:pt idx="982">
                  <c:v>02/10/2021 23:00</c:v>
                </c:pt>
                <c:pt idx="983">
                  <c:v>02/10/2021 24:00</c:v>
                </c:pt>
                <c:pt idx="984">
                  <c:v>02/11/2021 01:00</c:v>
                </c:pt>
                <c:pt idx="985">
                  <c:v>02/11/2021 02:00</c:v>
                </c:pt>
                <c:pt idx="986">
                  <c:v>02/11/2021 03:00</c:v>
                </c:pt>
                <c:pt idx="987">
                  <c:v>02/11/2021 04:00</c:v>
                </c:pt>
                <c:pt idx="988">
                  <c:v>02/11/2021 05:00</c:v>
                </c:pt>
                <c:pt idx="989">
                  <c:v>02/11/2021 06:00</c:v>
                </c:pt>
                <c:pt idx="990">
                  <c:v>02/11/2021 07:00</c:v>
                </c:pt>
                <c:pt idx="991">
                  <c:v>02/11/2021 08:00</c:v>
                </c:pt>
                <c:pt idx="992">
                  <c:v>02/11/2021 09:00</c:v>
                </c:pt>
                <c:pt idx="993">
                  <c:v>02/11/2021 10:00</c:v>
                </c:pt>
                <c:pt idx="994">
                  <c:v>02/11/2021 11:00</c:v>
                </c:pt>
                <c:pt idx="995">
                  <c:v>02/11/2021 12:00</c:v>
                </c:pt>
                <c:pt idx="996">
                  <c:v>02/11/2021 13:00</c:v>
                </c:pt>
                <c:pt idx="997">
                  <c:v>02/11/2021 14:00</c:v>
                </c:pt>
                <c:pt idx="998">
                  <c:v>02/11/2021 15:00</c:v>
                </c:pt>
                <c:pt idx="999">
                  <c:v>02/11/2021 16:00</c:v>
                </c:pt>
                <c:pt idx="1000">
                  <c:v>02/11/2021 17:00</c:v>
                </c:pt>
                <c:pt idx="1001">
                  <c:v>02/11/2021 18:00</c:v>
                </c:pt>
                <c:pt idx="1002">
                  <c:v>02/11/2021 19:00</c:v>
                </c:pt>
                <c:pt idx="1003">
                  <c:v>02/11/2021 20:00</c:v>
                </c:pt>
                <c:pt idx="1004">
                  <c:v>02/11/2021 21:00</c:v>
                </c:pt>
                <c:pt idx="1005">
                  <c:v>02/11/2021 22:00</c:v>
                </c:pt>
                <c:pt idx="1006">
                  <c:v>02/11/2021 23:00</c:v>
                </c:pt>
                <c:pt idx="1007">
                  <c:v>02/11/2021 24:00</c:v>
                </c:pt>
                <c:pt idx="1008">
                  <c:v>02/12/2021 01:00</c:v>
                </c:pt>
                <c:pt idx="1009">
                  <c:v>02/12/2021 02:00</c:v>
                </c:pt>
                <c:pt idx="1010">
                  <c:v>02/12/2021 03:00</c:v>
                </c:pt>
                <c:pt idx="1011">
                  <c:v>02/12/2021 04:00</c:v>
                </c:pt>
                <c:pt idx="1012">
                  <c:v>02/12/2021 05:00</c:v>
                </c:pt>
                <c:pt idx="1013">
                  <c:v>02/12/2021 06:00</c:v>
                </c:pt>
                <c:pt idx="1014">
                  <c:v>02/12/2021 07:00</c:v>
                </c:pt>
                <c:pt idx="1015">
                  <c:v>02/12/2021 08:00</c:v>
                </c:pt>
                <c:pt idx="1016">
                  <c:v>02/12/2021 09:00</c:v>
                </c:pt>
                <c:pt idx="1017">
                  <c:v>02/12/2021 10:00</c:v>
                </c:pt>
                <c:pt idx="1018">
                  <c:v>02/12/2021 11:00</c:v>
                </c:pt>
                <c:pt idx="1019">
                  <c:v>02/12/2021 12:00</c:v>
                </c:pt>
                <c:pt idx="1020">
                  <c:v>02/12/2021 13:00</c:v>
                </c:pt>
                <c:pt idx="1021">
                  <c:v>02/12/2021 14:00</c:v>
                </c:pt>
                <c:pt idx="1022">
                  <c:v>02/12/2021 15:00</c:v>
                </c:pt>
                <c:pt idx="1023">
                  <c:v>02/12/2021 16:00</c:v>
                </c:pt>
                <c:pt idx="1024">
                  <c:v>02/12/2021 17:00</c:v>
                </c:pt>
                <c:pt idx="1025">
                  <c:v>02/12/2021 18:00</c:v>
                </c:pt>
                <c:pt idx="1026">
                  <c:v>02/12/2021 19:00</c:v>
                </c:pt>
                <c:pt idx="1027">
                  <c:v>02/12/2021 20:00</c:v>
                </c:pt>
                <c:pt idx="1028">
                  <c:v>02/12/2021 21:00</c:v>
                </c:pt>
                <c:pt idx="1029">
                  <c:v>02/12/2021 22:00</c:v>
                </c:pt>
                <c:pt idx="1030">
                  <c:v>02/12/2021 23:00</c:v>
                </c:pt>
                <c:pt idx="1031">
                  <c:v>02/12/2021 24:00</c:v>
                </c:pt>
                <c:pt idx="1032">
                  <c:v>02/13/2021 01:00</c:v>
                </c:pt>
                <c:pt idx="1033">
                  <c:v>02/13/2021 02:00</c:v>
                </c:pt>
                <c:pt idx="1034">
                  <c:v>02/13/2021 03:00</c:v>
                </c:pt>
                <c:pt idx="1035">
                  <c:v>02/13/2021 04:00</c:v>
                </c:pt>
                <c:pt idx="1036">
                  <c:v>02/13/2021 05:00</c:v>
                </c:pt>
                <c:pt idx="1037">
                  <c:v>02/13/2021 06:00</c:v>
                </c:pt>
                <c:pt idx="1038">
                  <c:v>02/13/2021 07:00</c:v>
                </c:pt>
                <c:pt idx="1039">
                  <c:v>02/13/2021 08:00</c:v>
                </c:pt>
                <c:pt idx="1040">
                  <c:v>02/13/2021 09:00</c:v>
                </c:pt>
                <c:pt idx="1041">
                  <c:v>02/13/2021 10:00</c:v>
                </c:pt>
                <c:pt idx="1042">
                  <c:v>02/13/2021 11:00</c:v>
                </c:pt>
                <c:pt idx="1043">
                  <c:v>02/13/2021 12:00</c:v>
                </c:pt>
                <c:pt idx="1044">
                  <c:v>02/13/2021 13:00</c:v>
                </c:pt>
                <c:pt idx="1045">
                  <c:v>02/13/2021 14:00</c:v>
                </c:pt>
                <c:pt idx="1046">
                  <c:v>02/13/2021 15:00</c:v>
                </c:pt>
                <c:pt idx="1047">
                  <c:v>02/13/2021 16:00</c:v>
                </c:pt>
                <c:pt idx="1048">
                  <c:v>02/13/2021 17:00</c:v>
                </c:pt>
                <c:pt idx="1049">
                  <c:v>02/13/2021 18:00</c:v>
                </c:pt>
                <c:pt idx="1050">
                  <c:v>02/13/2021 19:00</c:v>
                </c:pt>
                <c:pt idx="1051">
                  <c:v>02/13/2021 20:00</c:v>
                </c:pt>
                <c:pt idx="1052">
                  <c:v>02/13/2021 21:00</c:v>
                </c:pt>
                <c:pt idx="1053">
                  <c:v>02/13/2021 22:00</c:v>
                </c:pt>
                <c:pt idx="1054">
                  <c:v>02/13/2021 23:00</c:v>
                </c:pt>
                <c:pt idx="1055">
                  <c:v>02/13/2021 24:00</c:v>
                </c:pt>
                <c:pt idx="1056">
                  <c:v>02/14/2021 01:00</c:v>
                </c:pt>
                <c:pt idx="1057">
                  <c:v>02/14/2021 02:00</c:v>
                </c:pt>
                <c:pt idx="1058">
                  <c:v>02/14/2021 03:00</c:v>
                </c:pt>
                <c:pt idx="1059">
                  <c:v>02/14/2021 04:00</c:v>
                </c:pt>
                <c:pt idx="1060">
                  <c:v>02/14/2021 05:00</c:v>
                </c:pt>
                <c:pt idx="1061">
                  <c:v>02/14/2021 06:00</c:v>
                </c:pt>
                <c:pt idx="1062">
                  <c:v>02/14/2021 07:00</c:v>
                </c:pt>
                <c:pt idx="1063">
                  <c:v>02/14/2021 08:00</c:v>
                </c:pt>
                <c:pt idx="1064">
                  <c:v>02/14/2021 09:00</c:v>
                </c:pt>
                <c:pt idx="1065">
                  <c:v>02/14/2021 10:00</c:v>
                </c:pt>
                <c:pt idx="1066">
                  <c:v>02/14/2021 11:00</c:v>
                </c:pt>
                <c:pt idx="1067">
                  <c:v>02/14/2021 12:00</c:v>
                </c:pt>
                <c:pt idx="1068">
                  <c:v>02/14/2021 13:00</c:v>
                </c:pt>
                <c:pt idx="1069">
                  <c:v>02/14/2021 14:00</c:v>
                </c:pt>
                <c:pt idx="1070">
                  <c:v>02/14/2021 15:00</c:v>
                </c:pt>
                <c:pt idx="1071">
                  <c:v>02/14/2021 16:00</c:v>
                </c:pt>
                <c:pt idx="1072">
                  <c:v>02/14/2021 17:00</c:v>
                </c:pt>
                <c:pt idx="1073">
                  <c:v>02/14/2021 18:00</c:v>
                </c:pt>
                <c:pt idx="1074">
                  <c:v>02/14/2021 19:00</c:v>
                </c:pt>
                <c:pt idx="1075">
                  <c:v>02/14/2021 20:00</c:v>
                </c:pt>
                <c:pt idx="1076">
                  <c:v>02/14/2021 21:00</c:v>
                </c:pt>
                <c:pt idx="1077">
                  <c:v>02/14/2021 22:00</c:v>
                </c:pt>
                <c:pt idx="1078">
                  <c:v>02/14/2021 23:00</c:v>
                </c:pt>
                <c:pt idx="1079">
                  <c:v>02/14/2021 24:00</c:v>
                </c:pt>
                <c:pt idx="1080">
                  <c:v>02/15/2021 01:00</c:v>
                </c:pt>
                <c:pt idx="1081">
                  <c:v>02/15/2021 02:00</c:v>
                </c:pt>
                <c:pt idx="1082">
                  <c:v>02/15/2021 03:00</c:v>
                </c:pt>
                <c:pt idx="1083">
                  <c:v>02/15/2021 04:00</c:v>
                </c:pt>
                <c:pt idx="1084">
                  <c:v>02/15/2021 05:00</c:v>
                </c:pt>
                <c:pt idx="1085">
                  <c:v>02/15/2021 06:00</c:v>
                </c:pt>
                <c:pt idx="1086">
                  <c:v>02/15/2021 07:00</c:v>
                </c:pt>
                <c:pt idx="1087">
                  <c:v>02/15/2021 08:00</c:v>
                </c:pt>
                <c:pt idx="1088">
                  <c:v>02/15/2021 09:00</c:v>
                </c:pt>
                <c:pt idx="1089">
                  <c:v>02/15/2021 10:00</c:v>
                </c:pt>
                <c:pt idx="1090">
                  <c:v>02/15/2021 11:00</c:v>
                </c:pt>
                <c:pt idx="1091">
                  <c:v>02/15/2021 12:00</c:v>
                </c:pt>
                <c:pt idx="1092">
                  <c:v>02/15/2021 13:00</c:v>
                </c:pt>
                <c:pt idx="1093">
                  <c:v>02/15/2021 14:00</c:v>
                </c:pt>
                <c:pt idx="1094">
                  <c:v>02/15/2021 15:00</c:v>
                </c:pt>
                <c:pt idx="1095">
                  <c:v>02/15/2021 16:00</c:v>
                </c:pt>
                <c:pt idx="1096">
                  <c:v>02/15/2021 17:00</c:v>
                </c:pt>
                <c:pt idx="1097">
                  <c:v>02/15/2021 18:00</c:v>
                </c:pt>
                <c:pt idx="1098">
                  <c:v>02/15/2021 19:00</c:v>
                </c:pt>
                <c:pt idx="1099">
                  <c:v>02/15/2021 20:00</c:v>
                </c:pt>
                <c:pt idx="1100">
                  <c:v>02/15/2021 21:00</c:v>
                </c:pt>
                <c:pt idx="1101">
                  <c:v>02/15/2021 22:00</c:v>
                </c:pt>
                <c:pt idx="1102">
                  <c:v>02/15/2021 23:00</c:v>
                </c:pt>
                <c:pt idx="1103">
                  <c:v>02/15/2021 24:00</c:v>
                </c:pt>
                <c:pt idx="1104">
                  <c:v>02/16/2021 01:00</c:v>
                </c:pt>
                <c:pt idx="1105">
                  <c:v>02/16/2021 02:00</c:v>
                </c:pt>
                <c:pt idx="1106">
                  <c:v>02/16/2021 03:00</c:v>
                </c:pt>
                <c:pt idx="1107">
                  <c:v>02/16/2021 04:00</c:v>
                </c:pt>
                <c:pt idx="1108">
                  <c:v>02/16/2021 05:00</c:v>
                </c:pt>
                <c:pt idx="1109">
                  <c:v>02/16/2021 06:00</c:v>
                </c:pt>
                <c:pt idx="1110">
                  <c:v>02/16/2021 07:00</c:v>
                </c:pt>
                <c:pt idx="1111">
                  <c:v>02/16/2021 08:00</c:v>
                </c:pt>
                <c:pt idx="1112">
                  <c:v>02/16/2021 09:00</c:v>
                </c:pt>
                <c:pt idx="1113">
                  <c:v>02/16/2021 10:00</c:v>
                </c:pt>
                <c:pt idx="1114">
                  <c:v>02/16/2021 11:00</c:v>
                </c:pt>
                <c:pt idx="1115">
                  <c:v>02/16/2021 12:00</c:v>
                </c:pt>
                <c:pt idx="1116">
                  <c:v>02/16/2021 13:00</c:v>
                </c:pt>
                <c:pt idx="1117">
                  <c:v>02/16/2021 14:00</c:v>
                </c:pt>
                <c:pt idx="1118">
                  <c:v>02/16/2021 15:00</c:v>
                </c:pt>
                <c:pt idx="1119">
                  <c:v>02/16/2021 16:00</c:v>
                </c:pt>
                <c:pt idx="1120">
                  <c:v>02/16/2021 17:00</c:v>
                </c:pt>
                <c:pt idx="1121">
                  <c:v>02/16/2021 18:00</c:v>
                </c:pt>
                <c:pt idx="1122">
                  <c:v>02/16/2021 19:00</c:v>
                </c:pt>
                <c:pt idx="1123">
                  <c:v>02/16/2021 20:00</c:v>
                </c:pt>
                <c:pt idx="1124">
                  <c:v>02/16/2021 21:00</c:v>
                </c:pt>
                <c:pt idx="1125">
                  <c:v>02/16/2021 22:00</c:v>
                </c:pt>
                <c:pt idx="1126">
                  <c:v>02/16/2021 23:00</c:v>
                </c:pt>
                <c:pt idx="1127">
                  <c:v>02/16/2021 24:00</c:v>
                </c:pt>
                <c:pt idx="1128">
                  <c:v>02/17/2021 01:00</c:v>
                </c:pt>
                <c:pt idx="1129">
                  <c:v>02/17/2021 02:00</c:v>
                </c:pt>
                <c:pt idx="1130">
                  <c:v>02/17/2021 03:00</c:v>
                </c:pt>
                <c:pt idx="1131">
                  <c:v>02/17/2021 04:00</c:v>
                </c:pt>
                <c:pt idx="1132">
                  <c:v>02/17/2021 05:00</c:v>
                </c:pt>
                <c:pt idx="1133">
                  <c:v>02/17/2021 06:00</c:v>
                </c:pt>
                <c:pt idx="1134">
                  <c:v>02/17/2021 07:00</c:v>
                </c:pt>
                <c:pt idx="1135">
                  <c:v>02/17/2021 08:00</c:v>
                </c:pt>
                <c:pt idx="1136">
                  <c:v>02/17/2021 09:00</c:v>
                </c:pt>
                <c:pt idx="1137">
                  <c:v>02/17/2021 10:00</c:v>
                </c:pt>
                <c:pt idx="1138">
                  <c:v>02/17/2021 11:00</c:v>
                </c:pt>
                <c:pt idx="1139">
                  <c:v>02/17/2021 12:00</c:v>
                </c:pt>
                <c:pt idx="1140">
                  <c:v>02/17/2021 13:00</c:v>
                </c:pt>
                <c:pt idx="1141">
                  <c:v>02/17/2021 14:00</c:v>
                </c:pt>
                <c:pt idx="1142">
                  <c:v>02/17/2021 15:00</c:v>
                </c:pt>
                <c:pt idx="1143">
                  <c:v>02/17/2021 16:00</c:v>
                </c:pt>
                <c:pt idx="1144">
                  <c:v>02/17/2021 17:00</c:v>
                </c:pt>
                <c:pt idx="1145">
                  <c:v>02/17/2021 18:00</c:v>
                </c:pt>
                <c:pt idx="1146">
                  <c:v>02/17/2021 19:00</c:v>
                </c:pt>
                <c:pt idx="1147">
                  <c:v>02/17/2021 20:00</c:v>
                </c:pt>
                <c:pt idx="1148">
                  <c:v>02/17/2021 21:00</c:v>
                </c:pt>
                <c:pt idx="1149">
                  <c:v>02/17/2021 22:00</c:v>
                </c:pt>
                <c:pt idx="1150">
                  <c:v>02/17/2021 23:00</c:v>
                </c:pt>
                <c:pt idx="1151">
                  <c:v>02/17/2021 24:00</c:v>
                </c:pt>
                <c:pt idx="1152">
                  <c:v>02/18/2021 01:00</c:v>
                </c:pt>
                <c:pt idx="1153">
                  <c:v>02/18/2021 02:00</c:v>
                </c:pt>
                <c:pt idx="1154">
                  <c:v>02/18/2021 03:00</c:v>
                </c:pt>
                <c:pt idx="1155">
                  <c:v>02/18/2021 04:00</c:v>
                </c:pt>
                <c:pt idx="1156">
                  <c:v>02/18/2021 05:00</c:v>
                </c:pt>
                <c:pt idx="1157">
                  <c:v>02/18/2021 06:00</c:v>
                </c:pt>
                <c:pt idx="1158">
                  <c:v>02/18/2021 07:00</c:v>
                </c:pt>
                <c:pt idx="1159">
                  <c:v>02/18/2021 08:00</c:v>
                </c:pt>
                <c:pt idx="1160">
                  <c:v>02/18/2021 09:00</c:v>
                </c:pt>
                <c:pt idx="1161">
                  <c:v>02/18/2021 10:00</c:v>
                </c:pt>
                <c:pt idx="1162">
                  <c:v>02/18/2021 11:00</c:v>
                </c:pt>
                <c:pt idx="1163">
                  <c:v>02/18/2021 12:00</c:v>
                </c:pt>
                <c:pt idx="1164">
                  <c:v>02/18/2021 13:00</c:v>
                </c:pt>
                <c:pt idx="1165">
                  <c:v>02/18/2021 14:00</c:v>
                </c:pt>
                <c:pt idx="1166">
                  <c:v>02/18/2021 15:00</c:v>
                </c:pt>
                <c:pt idx="1167">
                  <c:v>02/18/2021 16:00</c:v>
                </c:pt>
                <c:pt idx="1168">
                  <c:v>02/18/2021 17:00</c:v>
                </c:pt>
                <c:pt idx="1169">
                  <c:v>02/18/2021 18:00</c:v>
                </c:pt>
                <c:pt idx="1170">
                  <c:v>02/18/2021 19:00</c:v>
                </c:pt>
                <c:pt idx="1171">
                  <c:v>02/18/2021 20:00</c:v>
                </c:pt>
                <c:pt idx="1172">
                  <c:v>02/18/2021 21:00</c:v>
                </c:pt>
                <c:pt idx="1173">
                  <c:v>02/18/2021 22:00</c:v>
                </c:pt>
                <c:pt idx="1174">
                  <c:v>02/18/2021 23:00</c:v>
                </c:pt>
                <c:pt idx="1175">
                  <c:v>02/18/2021 24:00</c:v>
                </c:pt>
                <c:pt idx="1176">
                  <c:v>02/19/2021 01:00</c:v>
                </c:pt>
                <c:pt idx="1177">
                  <c:v>02/19/2021 02:00</c:v>
                </c:pt>
                <c:pt idx="1178">
                  <c:v>02/19/2021 03:00</c:v>
                </c:pt>
                <c:pt idx="1179">
                  <c:v>02/19/2021 04:00</c:v>
                </c:pt>
                <c:pt idx="1180">
                  <c:v>02/19/2021 05:00</c:v>
                </c:pt>
                <c:pt idx="1181">
                  <c:v>02/19/2021 06:00</c:v>
                </c:pt>
                <c:pt idx="1182">
                  <c:v>02/19/2021 07:00</c:v>
                </c:pt>
                <c:pt idx="1183">
                  <c:v>02/19/2021 08:00</c:v>
                </c:pt>
                <c:pt idx="1184">
                  <c:v>02/19/2021 09:00</c:v>
                </c:pt>
                <c:pt idx="1185">
                  <c:v>02/19/2021 10:00</c:v>
                </c:pt>
                <c:pt idx="1186">
                  <c:v>02/19/2021 11:00</c:v>
                </c:pt>
                <c:pt idx="1187">
                  <c:v>02/19/2021 12:00</c:v>
                </c:pt>
                <c:pt idx="1188">
                  <c:v>02/19/2021 13:00</c:v>
                </c:pt>
                <c:pt idx="1189">
                  <c:v>02/19/2021 14:00</c:v>
                </c:pt>
                <c:pt idx="1190">
                  <c:v>02/19/2021 15:00</c:v>
                </c:pt>
                <c:pt idx="1191">
                  <c:v>02/19/2021 16:00</c:v>
                </c:pt>
                <c:pt idx="1192">
                  <c:v>02/19/2021 17:00</c:v>
                </c:pt>
                <c:pt idx="1193">
                  <c:v>02/19/2021 18:00</c:v>
                </c:pt>
                <c:pt idx="1194">
                  <c:v>02/19/2021 19:00</c:v>
                </c:pt>
                <c:pt idx="1195">
                  <c:v>02/19/2021 20:00</c:v>
                </c:pt>
                <c:pt idx="1196">
                  <c:v>02/19/2021 21:00</c:v>
                </c:pt>
                <c:pt idx="1197">
                  <c:v>02/19/2021 22:00</c:v>
                </c:pt>
                <c:pt idx="1198">
                  <c:v>02/19/2021 23:00</c:v>
                </c:pt>
                <c:pt idx="1199">
                  <c:v>02/19/2021 24:00</c:v>
                </c:pt>
                <c:pt idx="1200">
                  <c:v>02/20/2021 01:00</c:v>
                </c:pt>
                <c:pt idx="1201">
                  <c:v>02/20/2021 02:00</c:v>
                </c:pt>
                <c:pt idx="1202">
                  <c:v>02/20/2021 03:00</c:v>
                </c:pt>
                <c:pt idx="1203">
                  <c:v>02/20/2021 04:00</c:v>
                </c:pt>
                <c:pt idx="1204">
                  <c:v>02/20/2021 05:00</c:v>
                </c:pt>
                <c:pt idx="1205">
                  <c:v>02/20/2021 06:00</c:v>
                </c:pt>
                <c:pt idx="1206">
                  <c:v>02/20/2021 07:00</c:v>
                </c:pt>
                <c:pt idx="1207">
                  <c:v>02/20/2021 08:00</c:v>
                </c:pt>
                <c:pt idx="1208">
                  <c:v>02/20/2021 09:00</c:v>
                </c:pt>
                <c:pt idx="1209">
                  <c:v>02/20/2021 10:00</c:v>
                </c:pt>
                <c:pt idx="1210">
                  <c:v>02/20/2021 11:00</c:v>
                </c:pt>
                <c:pt idx="1211">
                  <c:v>02/20/2021 12:00</c:v>
                </c:pt>
                <c:pt idx="1212">
                  <c:v>02/20/2021 13:00</c:v>
                </c:pt>
                <c:pt idx="1213">
                  <c:v>02/20/2021 14:00</c:v>
                </c:pt>
                <c:pt idx="1214">
                  <c:v>02/20/2021 15:00</c:v>
                </c:pt>
                <c:pt idx="1215">
                  <c:v>02/20/2021 16:00</c:v>
                </c:pt>
                <c:pt idx="1216">
                  <c:v>02/20/2021 17:00</c:v>
                </c:pt>
                <c:pt idx="1217">
                  <c:v>02/20/2021 18:00</c:v>
                </c:pt>
                <c:pt idx="1218">
                  <c:v>02/20/2021 19:00</c:v>
                </c:pt>
                <c:pt idx="1219">
                  <c:v>02/20/2021 20:00</c:v>
                </c:pt>
                <c:pt idx="1220">
                  <c:v>02/20/2021 21:00</c:v>
                </c:pt>
                <c:pt idx="1221">
                  <c:v>02/20/2021 22:00</c:v>
                </c:pt>
                <c:pt idx="1222">
                  <c:v>02/20/2021 23:00</c:v>
                </c:pt>
                <c:pt idx="1223">
                  <c:v>02/20/2021 24:00</c:v>
                </c:pt>
                <c:pt idx="1224">
                  <c:v>02/21/2021 01:00</c:v>
                </c:pt>
                <c:pt idx="1225">
                  <c:v>02/21/2021 02:00</c:v>
                </c:pt>
                <c:pt idx="1226">
                  <c:v>02/21/2021 03:00</c:v>
                </c:pt>
                <c:pt idx="1227">
                  <c:v>02/21/2021 04:00</c:v>
                </c:pt>
                <c:pt idx="1228">
                  <c:v>02/21/2021 05:00</c:v>
                </c:pt>
                <c:pt idx="1229">
                  <c:v>02/21/2021 06:00</c:v>
                </c:pt>
                <c:pt idx="1230">
                  <c:v>02/21/2021 07:00</c:v>
                </c:pt>
                <c:pt idx="1231">
                  <c:v>02/21/2021 08:00</c:v>
                </c:pt>
                <c:pt idx="1232">
                  <c:v>02/21/2021 09:00</c:v>
                </c:pt>
                <c:pt idx="1233">
                  <c:v>02/21/2021 10:00</c:v>
                </c:pt>
                <c:pt idx="1234">
                  <c:v>02/21/2021 11:00</c:v>
                </c:pt>
                <c:pt idx="1235">
                  <c:v>02/21/2021 12:00</c:v>
                </c:pt>
                <c:pt idx="1236">
                  <c:v>02/21/2021 13:00</c:v>
                </c:pt>
                <c:pt idx="1237">
                  <c:v>02/21/2021 14:00</c:v>
                </c:pt>
                <c:pt idx="1238">
                  <c:v>02/21/2021 15:00</c:v>
                </c:pt>
                <c:pt idx="1239">
                  <c:v>02/21/2021 16:00</c:v>
                </c:pt>
                <c:pt idx="1240">
                  <c:v>02/21/2021 17:00</c:v>
                </c:pt>
                <c:pt idx="1241">
                  <c:v>02/21/2021 18:00</c:v>
                </c:pt>
                <c:pt idx="1242">
                  <c:v>02/21/2021 19:00</c:v>
                </c:pt>
                <c:pt idx="1243">
                  <c:v>02/21/2021 20:00</c:v>
                </c:pt>
                <c:pt idx="1244">
                  <c:v>02/21/2021 21:00</c:v>
                </c:pt>
                <c:pt idx="1245">
                  <c:v>02/21/2021 22:00</c:v>
                </c:pt>
                <c:pt idx="1246">
                  <c:v>02/21/2021 23:00</c:v>
                </c:pt>
                <c:pt idx="1247">
                  <c:v>02/21/2021 24:00</c:v>
                </c:pt>
                <c:pt idx="1248">
                  <c:v>02/22/2021 01:00</c:v>
                </c:pt>
                <c:pt idx="1249">
                  <c:v>02/22/2021 02:00</c:v>
                </c:pt>
                <c:pt idx="1250">
                  <c:v>02/22/2021 03:00</c:v>
                </c:pt>
                <c:pt idx="1251">
                  <c:v>02/22/2021 04:00</c:v>
                </c:pt>
                <c:pt idx="1252">
                  <c:v>02/22/2021 05:00</c:v>
                </c:pt>
                <c:pt idx="1253">
                  <c:v>02/22/2021 06:00</c:v>
                </c:pt>
                <c:pt idx="1254">
                  <c:v>02/22/2021 07:00</c:v>
                </c:pt>
                <c:pt idx="1255">
                  <c:v>02/22/2021 08:00</c:v>
                </c:pt>
                <c:pt idx="1256">
                  <c:v>02/22/2021 09:00</c:v>
                </c:pt>
                <c:pt idx="1257">
                  <c:v>02/22/2021 10:00</c:v>
                </c:pt>
                <c:pt idx="1258">
                  <c:v>02/22/2021 11:00</c:v>
                </c:pt>
                <c:pt idx="1259">
                  <c:v>02/22/2021 12:00</c:v>
                </c:pt>
                <c:pt idx="1260">
                  <c:v>02/22/2021 13:00</c:v>
                </c:pt>
                <c:pt idx="1261">
                  <c:v>02/22/2021 14:00</c:v>
                </c:pt>
                <c:pt idx="1262">
                  <c:v>02/22/2021 15:00</c:v>
                </c:pt>
                <c:pt idx="1263">
                  <c:v>02/22/2021 16:00</c:v>
                </c:pt>
                <c:pt idx="1264">
                  <c:v>02/22/2021 17:00</c:v>
                </c:pt>
                <c:pt idx="1265">
                  <c:v>02/22/2021 18:00</c:v>
                </c:pt>
                <c:pt idx="1266">
                  <c:v>02/22/2021 19:00</c:v>
                </c:pt>
                <c:pt idx="1267">
                  <c:v>02/22/2021 20:00</c:v>
                </c:pt>
                <c:pt idx="1268">
                  <c:v>02/22/2021 21:00</c:v>
                </c:pt>
                <c:pt idx="1269">
                  <c:v>02/22/2021 22:00</c:v>
                </c:pt>
                <c:pt idx="1270">
                  <c:v>02/22/2021 23:00</c:v>
                </c:pt>
                <c:pt idx="1271">
                  <c:v>02/22/2021 24:00</c:v>
                </c:pt>
                <c:pt idx="1272">
                  <c:v>02/23/2021 01:00</c:v>
                </c:pt>
                <c:pt idx="1273">
                  <c:v>02/23/2021 02:00</c:v>
                </c:pt>
                <c:pt idx="1274">
                  <c:v>02/23/2021 03:00</c:v>
                </c:pt>
                <c:pt idx="1275">
                  <c:v>02/23/2021 04:00</c:v>
                </c:pt>
                <c:pt idx="1276">
                  <c:v>02/23/2021 05:00</c:v>
                </c:pt>
                <c:pt idx="1277">
                  <c:v>02/23/2021 06:00</c:v>
                </c:pt>
                <c:pt idx="1278">
                  <c:v>02/23/2021 07:00</c:v>
                </c:pt>
                <c:pt idx="1279">
                  <c:v>02/23/2021 08:00</c:v>
                </c:pt>
                <c:pt idx="1280">
                  <c:v>02/23/2021 09:00</c:v>
                </c:pt>
                <c:pt idx="1281">
                  <c:v>02/23/2021 10:00</c:v>
                </c:pt>
                <c:pt idx="1282">
                  <c:v>02/23/2021 11:00</c:v>
                </c:pt>
                <c:pt idx="1283">
                  <c:v>02/23/2021 12:00</c:v>
                </c:pt>
                <c:pt idx="1284">
                  <c:v>02/23/2021 13:00</c:v>
                </c:pt>
                <c:pt idx="1285">
                  <c:v>02/23/2021 14:00</c:v>
                </c:pt>
                <c:pt idx="1286">
                  <c:v>02/23/2021 15:00</c:v>
                </c:pt>
                <c:pt idx="1287">
                  <c:v>02/23/2021 16:00</c:v>
                </c:pt>
                <c:pt idx="1288">
                  <c:v>02/23/2021 17:00</c:v>
                </c:pt>
                <c:pt idx="1289">
                  <c:v>02/23/2021 18:00</c:v>
                </c:pt>
                <c:pt idx="1290">
                  <c:v>02/23/2021 19:00</c:v>
                </c:pt>
                <c:pt idx="1291">
                  <c:v>02/23/2021 20:00</c:v>
                </c:pt>
                <c:pt idx="1292">
                  <c:v>02/23/2021 21:00</c:v>
                </c:pt>
                <c:pt idx="1293">
                  <c:v>02/23/2021 22:00</c:v>
                </c:pt>
                <c:pt idx="1294">
                  <c:v>02/23/2021 23:00</c:v>
                </c:pt>
                <c:pt idx="1295">
                  <c:v>02/23/2021 24:00</c:v>
                </c:pt>
                <c:pt idx="1296">
                  <c:v>02/24/2021 01:00</c:v>
                </c:pt>
                <c:pt idx="1297">
                  <c:v>02/24/2021 02:00</c:v>
                </c:pt>
                <c:pt idx="1298">
                  <c:v>02/24/2021 03:00</c:v>
                </c:pt>
                <c:pt idx="1299">
                  <c:v>02/24/2021 04:00</c:v>
                </c:pt>
                <c:pt idx="1300">
                  <c:v>02/24/2021 05:00</c:v>
                </c:pt>
                <c:pt idx="1301">
                  <c:v>02/24/2021 06:00</c:v>
                </c:pt>
                <c:pt idx="1302">
                  <c:v>02/24/2021 07:00</c:v>
                </c:pt>
                <c:pt idx="1303">
                  <c:v>02/24/2021 08:00</c:v>
                </c:pt>
                <c:pt idx="1304">
                  <c:v>02/24/2021 09:00</c:v>
                </c:pt>
                <c:pt idx="1305">
                  <c:v>02/24/2021 10:00</c:v>
                </c:pt>
                <c:pt idx="1306">
                  <c:v>02/24/2021 11:00</c:v>
                </c:pt>
                <c:pt idx="1307">
                  <c:v>02/24/2021 12:00</c:v>
                </c:pt>
                <c:pt idx="1308">
                  <c:v>02/24/2021 13:00</c:v>
                </c:pt>
                <c:pt idx="1309">
                  <c:v>02/24/2021 14:00</c:v>
                </c:pt>
                <c:pt idx="1310">
                  <c:v>02/24/2021 15:00</c:v>
                </c:pt>
                <c:pt idx="1311">
                  <c:v>02/24/2021 16:00</c:v>
                </c:pt>
                <c:pt idx="1312">
                  <c:v>02/24/2021 17:00</c:v>
                </c:pt>
                <c:pt idx="1313">
                  <c:v>02/24/2021 18:00</c:v>
                </c:pt>
                <c:pt idx="1314">
                  <c:v>02/24/2021 19:00</c:v>
                </c:pt>
                <c:pt idx="1315">
                  <c:v>02/24/2021 20:00</c:v>
                </c:pt>
                <c:pt idx="1316">
                  <c:v>02/24/2021 21:00</c:v>
                </c:pt>
                <c:pt idx="1317">
                  <c:v>02/24/2021 22:00</c:v>
                </c:pt>
                <c:pt idx="1318">
                  <c:v>02/24/2021 23:00</c:v>
                </c:pt>
                <c:pt idx="1319">
                  <c:v>02/24/2021 24:00</c:v>
                </c:pt>
                <c:pt idx="1320">
                  <c:v>02/25/2021 01:00</c:v>
                </c:pt>
                <c:pt idx="1321">
                  <c:v>02/25/2021 02:00</c:v>
                </c:pt>
                <c:pt idx="1322">
                  <c:v>02/25/2021 03:00</c:v>
                </c:pt>
                <c:pt idx="1323">
                  <c:v>02/25/2021 04:00</c:v>
                </c:pt>
                <c:pt idx="1324">
                  <c:v>02/25/2021 05:00</c:v>
                </c:pt>
                <c:pt idx="1325">
                  <c:v>02/25/2021 06:00</c:v>
                </c:pt>
                <c:pt idx="1326">
                  <c:v>02/25/2021 07:00</c:v>
                </c:pt>
                <c:pt idx="1327">
                  <c:v>02/25/2021 08:00</c:v>
                </c:pt>
                <c:pt idx="1328">
                  <c:v>02/25/2021 09:00</c:v>
                </c:pt>
                <c:pt idx="1329">
                  <c:v>02/25/2021 10:00</c:v>
                </c:pt>
                <c:pt idx="1330">
                  <c:v>02/25/2021 11:00</c:v>
                </c:pt>
                <c:pt idx="1331">
                  <c:v>02/25/2021 12:00</c:v>
                </c:pt>
                <c:pt idx="1332">
                  <c:v>02/25/2021 13:00</c:v>
                </c:pt>
                <c:pt idx="1333">
                  <c:v>02/25/2021 14:00</c:v>
                </c:pt>
                <c:pt idx="1334">
                  <c:v>02/25/2021 15:00</c:v>
                </c:pt>
                <c:pt idx="1335">
                  <c:v>02/25/2021 16:00</c:v>
                </c:pt>
                <c:pt idx="1336">
                  <c:v>02/25/2021 17:00</c:v>
                </c:pt>
                <c:pt idx="1337">
                  <c:v>02/25/2021 18:00</c:v>
                </c:pt>
                <c:pt idx="1338">
                  <c:v>02/25/2021 19:00</c:v>
                </c:pt>
                <c:pt idx="1339">
                  <c:v>02/25/2021 20:00</c:v>
                </c:pt>
                <c:pt idx="1340">
                  <c:v>02/25/2021 21:00</c:v>
                </c:pt>
                <c:pt idx="1341">
                  <c:v>02/25/2021 22:00</c:v>
                </c:pt>
                <c:pt idx="1342">
                  <c:v>02/25/2021 23:00</c:v>
                </c:pt>
                <c:pt idx="1343">
                  <c:v>02/25/2021 24:00</c:v>
                </c:pt>
                <c:pt idx="1344">
                  <c:v>02/26/2021 01:00</c:v>
                </c:pt>
                <c:pt idx="1345">
                  <c:v>02/26/2021 02:00</c:v>
                </c:pt>
                <c:pt idx="1346">
                  <c:v>02/26/2021 03:00</c:v>
                </c:pt>
                <c:pt idx="1347">
                  <c:v>02/26/2021 04:00</c:v>
                </c:pt>
                <c:pt idx="1348">
                  <c:v>02/26/2021 05:00</c:v>
                </c:pt>
                <c:pt idx="1349">
                  <c:v>02/26/2021 06:00</c:v>
                </c:pt>
                <c:pt idx="1350">
                  <c:v>02/26/2021 07:00</c:v>
                </c:pt>
                <c:pt idx="1351">
                  <c:v>02/26/2021 08:00</c:v>
                </c:pt>
                <c:pt idx="1352">
                  <c:v>02/26/2021 09:00</c:v>
                </c:pt>
                <c:pt idx="1353">
                  <c:v>02/26/2021 10:00</c:v>
                </c:pt>
                <c:pt idx="1354">
                  <c:v>02/26/2021 11:00</c:v>
                </c:pt>
                <c:pt idx="1355">
                  <c:v>02/26/2021 12:00</c:v>
                </c:pt>
                <c:pt idx="1356">
                  <c:v>02/26/2021 13:00</c:v>
                </c:pt>
                <c:pt idx="1357">
                  <c:v>02/26/2021 14:00</c:v>
                </c:pt>
                <c:pt idx="1358">
                  <c:v>02/26/2021 15:00</c:v>
                </c:pt>
                <c:pt idx="1359">
                  <c:v>02/26/2021 16:00</c:v>
                </c:pt>
                <c:pt idx="1360">
                  <c:v>02/26/2021 17:00</c:v>
                </c:pt>
                <c:pt idx="1361">
                  <c:v>02/26/2021 18:00</c:v>
                </c:pt>
                <c:pt idx="1362">
                  <c:v>02/26/2021 19:00</c:v>
                </c:pt>
                <c:pt idx="1363">
                  <c:v>02/26/2021 20:00</c:v>
                </c:pt>
                <c:pt idx="1364">
                  <c:v>02/26/2021 21:00</c:v>
                </c:pt>
                <c:pt idx="1365">
                  <c:v>02/26/2021 22:00</c:v>
                </c:pt>
                <c:pt idx="1366">
                  <c:v>02/26/2021 23:00</c:v>
                </c:pt>
                <c:pt idx="1367">
                  <c:v>02/26/2021 24:00</c:v>
                </c:pt>
                <c:pt idx="1368">
                  <c:v>02/27/2021 01:00</c:v>
                </c:pt>
                <c:pt idx="1369">
                  <c:v>02/27/2021 02:00</c:v>
                </c:pt>
                <c:pt idx="1370">
                  <c:v>02/27/2021 03:00</c:v>
                </c:pt>
                <c:pt idx="1371">
                  <c:v>02/27/2021 04:00</c:v>
                </c:pt>
                <c:pt idx="1372">
                  <c:v>02/27/2021 05:00</c:v>
                </c:pt>
                <c:pt idx="1373">
                  <c:v>02/27/2021 06:00</c:v>
                </c:pt>
                <c:pt idx="1374">
                  <c:v>02/27/2021 07:00</c:v>
                </c:pt>
                <c:pt idx="1375">
                  <c:v>02/27/2021 08:00</c:v>
                </c:pt>
                <c:pt idx="1376">
                  <c:v>02/27/2021 09:00</c:v>
                </c:pt>
                <c:pt idx="1377">
                  <c:v>02/27/2021 10:00</c:v>
                </c:pt>
                <c:pt idx="1378">
                  <c:v>02/27/2021 11:00</c:v>
                </c:pt>
                <c:pt idx="1379">
                  <c:v>02/27/2021 12:00</c:v>
                </c:pt>
                <c:pt idx="1380">
                  <c:v>02/27/2021 13:00</c:v>
                </c:pt>
                <c:pt idx="1381">
                  <c:v>02/27/2021 14:00</c:v>
                </c:pt>
                <c:pt idx="1382">
                  <c:v>02/27/2021 15:00</c:v>
                </c:pt>
                <c:pt idx="1383">
                  <c:v>02/27/2021 16:00</c:v>
                </c:pt>
                <c:pt idx="1384">
                  <c:v>02/27/2021 17:00</c:v>
                </c:pt>
                <c:pt idx="1385">
                  <c:v>02/27/2021 18:00</c:v>
                </c:pt>
                <c:pt idx="1386">
                  <c:v>02/27/2021 19:00</c:v>
                </c:pt>
                <c:pt idx="1387">
                  <c:v>02/27/2021 20:00</c:v>
                </c:pt>
                <c:pt idx="1388">
                  <c:v>02/27/2021 21:00</c:v>
                </c:pt>
                <c:pt idx="1389">
                  <c:v>02/27/2021 22:00</c:v>
                </c:pt>
                <c:pt idx="1390">
                  <c:v>02/27/2021 23:00</c:v>
                </c:pt>
                <c:pt idx="1391">
                  <c:v>02/27/2021 24:00</c:v>
                </c:pt>
                <c:pt idx="1392">
                  <c:v>02/28/2021 01:00</c:v>
                </c:pt>
                <c:pt idx="1393">
                  <c:v>02/28/2021 02:00</c:v>
                </c:pt>
                <c:pt idx="1394">
                  <c:v>02/28/2021 03:00</c:v>
                </c:pt>
                <c:pt idx="1395">
                  <c:v>02/28/2021 04:00</c:v>
                </c:pt>
                <c:pt idx="1396">
                  <c:v>02/28/2021 05:00</c:v>
                </c:pt>
                <c:pt idx="1397">
                  <c:v>02/28/2021 06:00</c:v>
                </c:pt>
                <c:pt idx="1398">
                  <c:v>02/28/2021 07:00</c:v>
                </c:pt>
                <c:pt idx="1399">
                  <c:v>02/28/2021 08:00</c:v>
                </c:pt>
                <c:pt idx="1400">
                  <c:v>02/28/2021 09:00</c:v>
                </c:pt>
                <c:pt idx="1401">
                  <c:v>02/28/2021 10:00</c:v>
                </c:pt>
                <c:pt idx="1402">
                  <c:v>02/28/2021 11:00</c:v>
                </c:pt>
                <c:pt idx="1403">
                  <c:v>02/28/2021 12:00</c:v>
                </c:pt>
                <c:pt idx="1404">
                  <c:v>02/28/2021 13:00</c:v>
                </c:pt>
                <c:pt idx="1405">
                  <c:v>02/28/2021 14:00</c:v>
                </c:pt>
                <c:pt idx="1406">
                  <c:v>02/28/2021 15:00</c:v>
                </c:pt>
                <c:pt idx="1407">
                  <c:v>02/28/2021 16:00</c:v>
                </c:pt>
                <c:pt idx="1408">
                  <c:v>02/28/2021 17:00</c:v>
                </c:pt>
                <c:pt idx="1409">
                  <c:v>02/28/2021 18:00</c:v>
                </c:pt>
                <c:pt idx="1410">
                  <c:v>02/28/2021 19:00</c:v>
                </c:pt>
                <c:pt idx="1411">
                  <c:v>02/28/2021 20:00</c:v>
                </c:pt>
                <c:pt idx="1412">
                  <c:v>02/28/2021 21:00</c:v>
                </c:pt>
                <c:pt idx="1413">
                  <c:v>02/28/2021 22:00</c:v>
                </c:pt>
                <c:pt idx="1414">
                  <c:v>02/28/2021 23:00</c:v>
                </c:pt>
                <c:pt idx="1415">
                  <c:v>02/28/2021 24:00</c:v>
                </c:pt>
                <c:pt idx="1416">
                  <c:v>03/01/2021 01:00</c:v>
                </c:pt>
                <c:pt idx="1417">
                  <c:v>03/01/2021 02:00</c:v>
                </c:pt>
                <c:pt idx="1418">
                  <c:v>03/01/2021 03:00</c:v>
                </c:pt>
                <c:pt idx="1419">
                  <c:v>03/01/2021 04:00</c:v>
                </c:pt>
                <c:pt idx="1420">
                  <c:v>03/01/2021 05:00</c:v>
                </c:pt>
                <c:pt idx="1421">
                  <c:v>03/01/2021 06:00</c:v>
                </c:pt>
                <c:pt idx="1422">
                  <c:v>03/01/2021 07:00</c:v>
                </c:pt>
                <c:pt idx="1423">
                  <c:v>03/01/2021 08:00</c:v>
                </c:pt>
                <c:pt idx="1424">
                  <c:v>03/01/2021 09:00</c:v>
                </c:pt>
                <c:pt idx="1425">
                  <c:v>03/01/2021 10:00</c:v>
                </c:pt>
                <c:pt idx="1426">
                  <c:v>03/01/2021 11:00</c:v>
                </c:pt>
                <c:pt idx="1427">
                  <c:v>03/01/2021 12:00</c:v>
                </c:pt>
                <c:pt idx="1428">
                  <c:v>03/01/2021 13:00</c:v>
                </c:pt>
                <c:pt idx="1429">
                  <c:v>03/01/2021 14:00</c:v>
                </c:pt>
                <c:pt idx="1430">
                  <c:v>03/01/2021 15:00</c:v>
                </c:pt>
                <c:pt idx="1431">
                  <c:v>03/01/2021 16:00</c:v>
                </c:pt>
                <c:pt idx="1432">
                  <c:v>03/01/2021 17:00</c:v>
                </c:pt>
                <c:pt idx="1433">
                  <c:v>03/01/2021 18:00</c:v>
                </c:pt>
                <c:pt idx="1434">
                  <c:v>03/01/2021 19:00</c:v>
                </c:pt>
                <c:pt idx="1435">
                  <c:v>03/01/2021 20:00</c:v>
                </c:pt>
                <c:pt idx="1436">
                  <c:v>03/01/2021 21:00</c:v>
                </c:pt>
                <c:pt idx="1437">
                  <c:v>03/01/2021 22:00</c:v>
                </c:pt>
                <c:pt idx="1438">
                  <c:v>03/01/2021 23:00</c:v>
                </c:pt>
                <c:pt idx="1439">
                  <c:v>03/01/2021 24:00</c:v>
                </c:pt>
                <c:pt idx="1440">
                  <c:v>03/02/2021 01:00</c:v>
                </c:pt>
                <c:pt idx="1441">
                  <c:v>03/02/2021 02:00</c:v>
                </c:pt>
                <c:pt idx="1442">
                  <c:v>03/02/2021 03:00</c:v>
                </c:pt>
                <c:pt idx="1443">
                  <c:v>03/02/2021 04:00</c:v>
                </c:pt>
                <c:pt idx="1444">
                  <c:v>03/02/2021 05:00</c:v>
                </c:pt>
                <c:pt idx="1445">
                  <c:v>03/02/2021 06:00</c:v>
                </c:pt>
                <c:pt idx="1446">
                  <c:v>03/02/2021 07:00</c:v>
                </c:pt>
                <c:pt idx="1447">
                  <c:v>03/02/2021 08:00</c:v>
                </c:pt>
                <c:pt idx="1448">
                  <c:v>03/02/2021 09:00</c:v>
                </c:pt>
                <c:pt idx="1449">
                  <c:v>03/02/2021 10:00</c:v>
                </c:pt>
                <c:pt idx="1450">
                  <c:v>03/02/2021 11:00</c:v>
                </c:pt>
                <c:pt idx="1451">
                  <c:v>03/02/2021 12:00</c:v>
                </c:pt>
                <c:pt idx="1452">
                  <c:v>03/02/2021 13:00</c:v>
                </c:pt>
                <c:pt idx="1453">
                  <c:v>03/02/2021 14:00</c:v>
                </c:pt>
                <c:pt idx="1454">
                  <c:v>03/02/2021 15:00</c:v>
                </c:pt>
                <c:pt idx="1455">
                  <c:v>03/02/2021 16:00</c:v>
                </c:pt>
                <c:pt idx="1456">
                  <c:v>03/02/2021 17:00</c:v>
                </c:pt>
                <c:pt idx="1457">
                  <c:v>03/02/2021 18:00</c:v>
                </c:pt>
                <c:pt idx="1458">
                  <c:v>03/02/2021 19:00</c:v>
                </c:pt>
                <c:pt idx="1459">
                  <c:v>03/02/2021 20:00</c:v>
                </c:pt>
                <c:pt idx="1460">
                  <c:v>03/02/2021 21:00</c:v>
                </c:pt>
                <c:pt idx="1461">
                  <c:v>03/02/2021 22:00</c:v>
                </c:pt>
                <c:pt idx="1462">
                  <c:v>03/02/2021 23:00</c:v>
                </c:pt>
                <c:pt idx="1463">
                  <c:v>03/02/2021 24:00</c:v>
                </c:pt>
                <c:pt idx="1464">
                  <c:v>03/03/2021 01:00</c:v>
                </c:pt>
                <c:pt idx="1465">
                  <c:v>03/03/2021 02:00</c:v>
                </c:pt>
                <c:pt idx="1466">
                  <c:v>03/03/2021 03:00</c:v>
                </c:pt>
                <c:pt idx="1467">
                  <c:v>03/03/2021 04:00</c:v>
                </c:pt>
                <c:pt idx="1468">
                  <c:v>03/03/2021 05:00</c:v>
                </c:pt>
                <c:pt idx="1469">
                  <c:v>03/03/2021 06:00</c:v>
                </c:pt>
                <c:pt idx="1470">
                  <c:v>03/03/2021 07:00</c:v>
                </c:pt>
                <c:pt idx="1471">
                  <c:v>03/03/2021 08:00</c:v>
                </c:pt>
                <c:pt idx="1472">
                  <c:v>03/03/2021 09:00</c:v>
                </c:pt>
                <c:pt idx="1473">
                  <c:v>03/03/2021 10:00</c:v>
                </c:pt>
                <c:pt idx="1474">
                  <c:v>03/03/2021 11:00</c:v>
                </c:pt>
                <c:pt idx="1475">
                  <c:v>03/03/2021 12:00</c:v>
                </c:pt>
                <c:pt idx="1476">
                  <c:v>03/03/2021 13:00</c:v>
                </c:pt>
                <c:pt idx="1477">
                  <c:v>03/03/2021 14:00</c:v>
                </c:pt>
                <c:pt idx="1478">
                  <c:v>03/03/2021 15:00</c:v>
                </c:pt>
                <c:pt idx="1479">
                  <c:v>03/03/2021 16:00</c:v>
                </c:pt>
                <c:pt idx="1480">
                  <c:v>03/03/2021 17:00</c:v>
                </c:pt>
                <c:pt idx="1481">
                  <c:v>03/03/2021 18:00</c:v>
                </c:pt>
                <c:pt idx="1482">
                  <c:v>03/03/2021 19:00</c:v>
                </c:pt>
                <c:pt idx="1483">
                  <c:v>03/03/2021 20:00</c:v>
                </c:pt>
                <c:pt idx="1484">
                  <c:v>03/03/2021 21:00</c:v>
                </c:pt>
                <c:pt idx="1485">
                  <c:v>03/03/2021 22:00</c:v>
                </c:pt>
                <c:pt idx="1486">
                  <c:v>03/03/2021 23:00</c:v>
                </c:pt>
                <c:pt idx="1487">
                  <c:v>03/03/2021 24:00</c:v>
                </c:pt>
                <c:pt idx="1488">
                  <c:v>03/04/2021 01:00</c:v>
                </c:pt>
                <c:pt idx="1489">
                  <c:v>03/04/2021 02:00</c:v>
                </c:pt>
                <c:pt idx="1490">
                  <c:v>03/04/2021 03:00</c:v>
                </c:pt>
                <c:pt idx="1491">
                  <c:v>03/04/2021 04:00</c:v>
                </c:pt>
                <c:pt idx="1492">
                  <c:v>03/04/2021 05:00</c:v>
                </c:pt>
                <c:pt idx="1493">
                  <c:v>03/04/2021 06:00</c:v>
                </c:pt>
                <c:pt idx="1494">
                  <c:v>03/04/2021 07:00</c:v>
                </c:pt>
                <c:pt idx="1495">
                  <c:v>03/04/2021 08:00</c:v>
                </c:pt>
                <c:pt idx="1496">
                  <c:v>03/04/2021 09:00</c:v>
                </c:pt>
                <c:pt idx="1497">
                  <c:v>03/04/2021 10:00</c:v>
                </c:pt>
                <c:pt idx="1498">
                  <c:v>03/04/2021 11:00</c:v>
                </c:pt>
                <c:pt idx="1499">
                  <c:v>03/04/2021 12:00</c:v>
                </c:pt>
                <c:pt idx="1500">
                  <c:v>03/04/2021 13:00</c:v>
                </c:pt>
                <c:pt idx="1501">
                  <c:v>03/04/2021 14:00</c:v>
                </c:pt>
                <c:pt idx="1502">
                  <c:v>03/04/2021 15:00</c:v>
                </c:pt>
                <c:pt idx="1503">
                  <c:v>03/04/2021 16:00</c:v>
                </c:pt>
                <c:pt idx="1504">
                  <c:v>03/04/2021 17:00</c:v>
                </c:pt>
                <c:pt idx="1505">
                  <c:v>03/04/2021 18:00</c:v>
                </c:pt>
                <c:pt idx="1506">
                  <c:v>03/04/2021 19:00</c:v>
                </c:pt>
                <c:pt idx="1507">
                  <c:v>03/04/2021 20:00</c:v>
                </c:pt>
                <c:pt idx="1508">
                  <c:v>03/04/2021 21:00</c:v>
                </c:pt>
                <c:pt idx="1509">
                  <c:v>03/04/2021 22:00</c:v>
                </c:pt>
                <c:pt idx="1510">
                  <c:v>03/04/2021 23:00</c:v>
                </c:pt>
                <c:pt idx="1511">
                  <c:v>03/04/2021 24:00</c:v>
                </c:pt>
                <c:pt idx="1512">
                  <c:v>03/05/2021 01:00</c:v>
                </c:pt>
                <c:pt idx="1513">
                  <c:v>03/05/2021 02:00</c:v>
                </c:pt>
                <c:pt idx="1514">
                  <c:v>03/05/2021 03:00</c:v>
                </c:pt>
                <c:pt idx="1515">
                  <c:v>03/05/2021 04:00</c:v>
                </c:pt>
                <c:pt idx="1516">
                  <c:v>03/05/2021 05:00</c:v>
                </c:pt>
                <c:pt idx="1517">
                  <c:v>03/05/2021 06:00</c:v>
                </c:pt>
                <c:pt idx="1518">
                  <c:v>03/05/2021 07:00</c:v>
                </c:pt>
                <c:pt idx="1519">
                  <c:v>03/05/2021 08:00</c:v>
                </c:pt>
                <c:pt idx="1520">
                  <c:v>03/05/2021 09:00</c:v>
                </c:pt>
                <c:pt idx="1521">
                  <c:v>03/05/2021 10:00</c:v>
                </c:pt>
                <c:pt idx="1522">
                  <c:v>03/05/2021 11:00</c:v>
                </c:pt>
                <c:pt idx="1523">
                  <c:v>03/05/2021 12:00</c:v>
                </c:pt>
                <c:pt idx="1524">
                  <c:v>03/05/2021 13:00</c:v>
                </c:pt>
                <c:pt idx="1525">
                  <c:v>03/05/2021 14:00</c:v>
                </c:pt>
                <c:pt idx="1526">
                  <c:v>03/05/2021 15:00</c:v>
                </c:pt>
                <c:pt idx="1527">
                  <c:v>03/05/2021 16:00</c:v>
                </c:pt>
                <c:pt idx="1528">
                  <c:v>03/05/2021 17:00</c:v>
                </c:pt>
                <c:pt idx="1529">
                  <c:v>03/05/2021 18:00</c:v>
                </c:pt>
                <c:pt idx="1530">
                  <c:v>03/05/2021 19:00</c:v>
                </c:pt>
                <c:pt idx="1531">
                  <c:v>03/05/2021 20:00</c:v>
                </c:pt>
                <c:pt idx="1532">
                  <c:v>03/05/2021 21:00</c:v>
                </c:pt>
                <c:pt idx="1533">
                  <c:v>03/05/2021 22:00</c:v>
                </c:pt>
                <c:pt idx="1534">
                  <c:v>03/05/2021 23:00</c:v>
                </c:pt>
                <c:pt idx="1535">
                  <c:v>03/05/2021 24:00</c:v>
                </c:pt>
                <c:pt idx="1536">
                  <c:v>03/06/2021 01:00</c:v>
                </c:pt>
                <c:pt idx="1537">
                  <c:v>03/06/2021 02:00</c:v>
                </c:pt>
                <c:pt idx="1538">
                  <c:v>03/06/2021 03:00</c:v>
                </c:pt>
                <c:pt idx="1539">
                  <c:v>03/06/2021 04:00</c:v>
                </c:pt>
                <c:pt idx="1540">
                  <c:v>03/06/2021 05:00</c:v>
                </c:pt>
                <c:pt idx="1541">
                  <c:v>03/06/2021 06:00</c:v>
                </c:pt>
                <c:pt idx="1542">
                  <c:v>03/06/2021 07:00</c:v>
                </c:pt>
                <c:pt idx="1543">
                  <c:v>03/06/2021 08:00</c:v>
                </c:pt>
                <c:pt idx="1544">
                  <c:v>03/06/2021 09:00</c:v>
                </c:pt>
                <c:pt idx="1545">
                  <c:v>03/06/2021 10:00</c:v>
                </c:pt>
                <c:pt idx="1546">
                  <c:v>03/06/2021 11:00</c:v>
                </c:pt>
                <c:pt idx="1547">
                  <c:v>03/06/2021 12:00</c:v>
                </c:pt>
                <c:pt idx="1548">
                  <c:v>03/06/2021 13:00</c:v>
                </c:pt>
                <c:pt idx="1549">
                  <c:v>03/06/2021 14:00</c:v>
                </c:pt>
                <c:pt idx="1550">
                  <c:v>03/06/2021 15:00</c:v>
                </c:pt>
                <c:pt idx="1551">
                  <c:v>03/06/2021 16:00</c:v>
                </c:pt>
                <c:pt idx="1552">
                  <c:v>03/06/2021 17:00</c:v>
                </c:pt>
                <c:pt idx="1553">
                  <c:v>03/06/2021 18:00</c:v>
                </c:pt>
                <c:pt idx="1554">
                  <c:v>03/06/2021 19:00</c:v>
                </c:pt>
                <c:pt idx="1555">
                  <c:v>03/06/2021 20:00</c:v>
                </c:pt>
                <c:pt idx="1556">
                  <c:v>03/06/2021 21:00</c:v>
                </c:pt>
                <c:pt idx="1557">
                  <c:v>03/06/2021 22:00</c:v>
                </c:pt>
                <c:pt idx="1558">
                  <c:v>03/06/2021 23:00</c:v>
                </c:pt>
                <c:pt idx="1559">
                  <c:v>03/06/2021 24:00</c:v>
                </c:pt>
                <c:pt idx="1560">
                  <c:v>03/07/2021 01:00</c:v>
                </c:pt>
                <c:pt idx="1561">
                  <c:v>03/07/2021 02:00</c:v>
                </c:pt>
                <c:pt idx="1562">
                  <c:v>03/07/2021 03:00</c:v>
                </c:pt>
                <c:pt idx="1563">
                  <c:v>03/07/2021 04:00</c:v>
                </c:pt>
                <c:pt idx="1564">
                  <c:v>03/07/2021 05:00</c:v>
                </c:pt>
                <c:pt idx="1565">
                  <c:v>03/07/2021 06:00</c:v>
                </c:pt>
                <c:pt idx="1566">
                  <c:v>03/07/2021 07:00</c:v>
                </c:pt>
                <c:pt idx="1567">
                  <c:v>03/07/2021 08:00</c:v>
                </c:pt>
                <c:pt idx="1568">
                  <c:v>03/07/2021 09:00</c:v>
                </c:pt>
                <c:pt idx="1569">
                  <c:v>03/07/2021 10:00</c:v>
                </c:pt>
                <c:pt idx="1570">
                  <c:v>03/07/2021 11:00</c:v>
                </c:pt>
                <c:pt idx="1571">
                  <c:v>03/07/2021 12:00</c:v>
                </c:pt>
                <c:pt idx="1572">
                  <c:v>03/07/2021 13:00</c:v>
                </c:pt>
                <c:pt idx="1573">
                  <c:v>03/07/2021 14:00</c:v>
                </c:pt>
                <c:pt idx="1574">
                  <c:v>03/07/2021 15:00</c:v>
                </c:pt>
                <c:pt idx="1575">
                  <c:v>03/07/2021 16:00</c:v>
                </c:pt>
                <c:pt idx="1576">
                  <c:v>03/07/2021 17:00</c:v>
                </c:pt>
                <c:pt idx="1577">
                  <c:v>03/07/2021 18:00</c:v>
                </c:pt>
                <c:pt idx="1578">
                  <c:v>03/07/2021 19:00</c:v>
                </c:pt>
                <c:pt idx="1579">
                  <c:v>03/07/2021 20:00</c:v>
                </c:pt>
                <c:pt idx="1580">
                  <c:v>03/07/2021 21:00</c:v>
                </c:pt>
                <c:pt idx="1581">
                  <c:v>03/07/2021 22:00</c:v>
                </c:pt>
                <c:pt idx="1582">
                  <c:v>03/07/2021 23:00</c:v>
                </c:pt>
                <c:pt idx="1583">
                  <c:v>03/07/2021 24:00</c:v>
                </c:pt>
                <c:pt idx="1584">
                  <c:v>03/08/2021 01:00</c:v>
                </c:pt>
                <c:pt idx="1585">
                  <c:v>03/08/2021 02:00</c:v>
                </c:pt>
                <c:pt idx="1586">
                  <c:v>03/08/2021 03:00</c:v>
                </c:pt>
                <c:pt idx="1587">
                  <c:v>03/08/2021 04:00</c:v>
                </c:pt>
                <c:pt idx="1588">
                  <c:v>03/08/2021 05:00</c:v>
                </c:pt>
                <c:pt idx="1589">
                  <c:v>03/08/2021 06:00</c:v>
                </c:pt>
                <c:pt idx="1590">
                  <c:v>03/08/2021 07:00</c:v>
                </c:pt>
                <c:pt idx="1591">
                  <c:v>03/08/2021 08:00</c:v>
                </c:pt>
                <c:pt idx="1592">
                  <c:v>03/08/2021 09:00</c:v>
                </c:pt>
                <c:pt idx="1593">
                  <c:v>03/08/2021 10:00</c:v>
                </c:pt>
                <c:pt idx="1594">
                  <c:v>03/08/2021 11:00</c:v>
                </c:pt>
                <c:pt idx="1595">
                  <c:v>03/08/2021 12:00</c:v>
                </c:pt>
                <c:pt idx="1596">
                  <c:v>03/08/2021 13:00</c:v>
                </c:pt>
                <c:pt idx="1597">
                  <c:v>03/08/2021 14:00</c:v>
                </c:pt>
                <c:pt idx="1598">
                  <c:v>03/08/2021 15:00</c:v>
                </c:pt>
                <c:pt idx="1599">
                  <c:v>03/08/2021 16:00</c:v>
                </c:pt>
                <c:pt idx="1600">
                  <c:v>03/08/2021 17:00</c:v>
                </c:pt>
                <c:pt idx="1601">
                  <c:v>03/08/2021 18:00</c:v>
                </c:pt>
                <c:pt idx="1602">
                  <c:v>03/08/2021 19:00</c:v>
                </c:pt>
                <c:pt idx="1603">
                  <c:v>03/08/2021 20:00</c:v>
                </c:pt>
                <c:pt idx="1604">
                  <c:v>03/08/2021 21:00</c:v>
                </c:pt>
                <c:pt idx="1605">
                  <c:v>03/08/2021 22:00</c:v>
                </c:pt>
                <c:pt idx="1606">
                  <c:v>03/08/2021 23:00</c:v>
                </c:pt>
                <c:pt idx="1607">
                  <c:v>03/08/2021 24:00</c:v>
                </c:pt>
                <c:pt idx="1608">
                  <c:v>03/09/2021 01:00</c:v>
                </c:pt>
                <c:pt idx="1609">
                  <c:v>03/09/2021 02:00</c:v>
                </c:pt>
                <c:pt idx="1610">
                  <c:v>03/09/2021 03:00</c:v>
                </c:pt>
                <c:pt idx="1611">
                  <c:v>03/09/2021 04:00</c:v>
                </c:pt>
                <c:pt idx="1612">
                  <c:v>03/09/2021 05:00</c:v>
                </c:pt>
                <c:pt idx="1613">
                  <c:v>03/09/2021 06:00</c:v>
                </c:pt>
                <c:pt idx="1614">
                  <c:v>03/09/2021 07:00</c:v>
                </c:pt>
                <c:pt idx="1615">
                  <c:v>03/09/2021 08:00</c:v>
                </c:pt>
                <c:pt idx="1616">
                  <c:v>03/09/2021 09:00</c:v>
                </c:pt>
                <c:pt idx="1617">
                  <c:v>03/09/2021 10:00</c:v>
                </c:pt>
                <c:pt idx="1618">
                  <c:v>03/09/2021 11:00</c:v>
                </c:pt>
                <c:pt idx="1619">
                  <c:v>03/09/2021 12:00</c:v>
                </c:pt>
                <c:pt idx="1620">
                  <c:v>03/09/2021 13:00</c:v>
                </c:pt>
                <c:pt idx="1621">
                  <c:v>03/09/2021 14:00</c:v>
                </c:pt>
                <c:pt idx="1622">
                  <c:v>03/09/2021 15:00</c:v>
                </c:pt>
                <c:pt idx="1623">
                  <c:v>03/09/2021 16:00</c:v>
                </c:pt>
                <c:pt idx="1624">
                  <c:v>03/09/2021 17:00</c:v>
                </c:pt>
                <c:pt idx="1625">
                  <c:v>03/09/2021 18:00</c:v>
                </c:pt>
                <c:pt idx="1626">
                  <c:v>03/09/2021 19:00</c:v>
                </c:pt>
                <c:pt idx="1627">
                  <c:v>03/09/2021 20:00</c:v>
                </c:pt>
                <c:pt idx="1628">
                  <c:v>03/09/2021 21:00</c:v>
                </c:pt>
                <c:pt idx="1629">
                  <c:v>03/09/2021 22:00</c:v>
                </c:pt>
                <c:pt idx="1630">
                  <c:v>03/09/2021 23:00</c:v>
                </c:pt>
                <c:pt idx="1631">
                  <c:v>03/09/2021 24:00</c:v>
                </c:pt>
                <c:pt idx="1632">
                  <c:v>03/10/2021 01:00</c:v>
                </c:pt>
                <c:pt idx="1633">
                  <c:v>03/10/2021 02:00</c:v>
                </c:pt>
                <c:pt idx="1634">
                  <c:v>03/10/2021 03:00</c:v>
                </c:pt>
                <c:pt idx="1635">
                  <c:v>03/10/2021 04:00</c:v>
                </c:pt>
                <c:pt idx="1636">
                  <c:v>03/10/2021 05:00</c:v>
                </c:pt>
                <c:pt idx="1637">
                  <c:v>03/10/2021 06:00</c:v>
                </c:pt>
                <c:pt idx="1638">
                  <c:v>03/10/2021 07:00</c:v>
                </c:pt>
                <c:pt idx="1639">
                  <c:v>03/10/2021 08:00</c:v>
                </c:pt>
                <c:pt idx="1640">
                  <c:v>03/10/2021 09:00</c:v>
                </c:pt>
                <c:pt idx="1641">
                  <c:v>03/10/2021 10:00</c:v>
                </c:pt>
                <c:pt idx="1642">
                  <c:v>03/10/2021 11:00</c:v>
                </c:pt>
                <c:pt idx="1643">
                  <c:v>03/10/2021 12:00</c:v>
                </c:pt>
                <c:pt idx="1644">
                  <c:v>03/10/2021 13:00</c:v>
                </c:pt>
                <c:pt idx="1645">
                  <c:v>03/10/2021 14:00</c:v>
                </c:pt>
                <c:pt idx="1646">
                  <c:v>03/10/2021 15:00</c:v>
                </c:pt>
                <c:pt idx="1647">
                  <c:v>03/10/2021 16:00</c:v>
                </c:pt>
                <c:pt idx="1648">
                  <c:v>03/10/2021 17:00</c:v>
                </c:pt>
                <c:pt idx="1649">
                  <c:v>03/10/2021 18:00</c:v>
                </c:pt>
                <c:pt idx="1650">
                  <c:v>03/10/2021 19:00</c:v>
                </c:pt>
                <c:pt idx="1651">
                  <c:v>03/10/2021 20:00</c:v>
                </c:pt>
                <c:pt idx="1652">
                  <c:v>03/10/2021 21:00</c:v>
                </c:pt>
                <c:pt idx="1653">
                  <c:v>03/10/2021 22:00</c:v>
                </c:pt>
                <c:pt idx="1654">
                  <c:v>03/10/2021 23:00</c:v>
                </c:pt>
                <c:pt idx="1655">
                  <c:v>03/10/2021 24:00</c:v>
                </c:pt>
                <c:pt idx="1656">
                  <c:v>03/11/2021 01:00</c:v>
                </c:pt>
                <c:pt idx="1657">
                  <c:v>03/11/2021 02:00</c:v>
                </c:pt>
                <c:pt idx="1658">
                  <c:v>03/11/2021 03:00</c:v>
                </c:pt>
                <c:pt idx="1659">
                  <c:v>03/11/2021 04:00</c:v>
                </c:pt>
                <c:pt idx="1660">
                  <c:v>03/11/2021 05:00</c:v>
                </c:pt>
                <c:pt idx="1661">
                  <c:v>03/11/2021 06:00</c:v>
                </c:pt>
                <c:pt idx="1662">
                  <c:v>03/11/2021 07:00</c:v>
                </c:pt>
                <c:pt idx="1663">
                  <c:v>03/11/2021 08:00</c:v>
                </c:pt>
                <c:pt idx="1664">
                  <c:v>03/11/2021 09:00</c:v>
                </c:pt>
                <c:pt idx="1665">
                  <c:v>03/11/2021 10:00</c:v>
                </c:pt>
                <c:pt idx="1666">
                  <c:v>03/11/2021 11:00</c:v>
                </c:pt>
                <c:pt idx="1667">
                  <c:v>03/11/2021 12:00</c:v>
                </c:pt>
                <c:pt idx="1668">
                  <c:v>03/11/2021 13:00</c:v>
                </c:pt>
                <c:pt idx="1669">
                  <c:v>03/11/2021 14:00</c:v>
                </c:pt>
                <c:pt idx="1670">
                  <c:v>03/11/2021 15:00</c:v>
                </c:pt>
                <c:pt idx="1671">
                  <c:v>03/11/2021 16:00</c:v>
                </c:pt>
                <c:pt idx="1672">
                  <c:v>03/11/2021 17:00</c:v>
                </c:pt>
                <c:pt idx="1673">
                  <c:v>03/11/2021 18:00</c:v>
                </c:pt>
                <c:pt idx="1674">
                  <c:v>03/11/2021 19:00</c:v>
                </c:pt>
                <c:pt idx="1675">
                  <c:v>03/11/2021 20:00</c:v>
                </c:pt>
                <c:pt idx="1676">
                  <c:v>03/11/2021 21:00</c:v>
                </c:pt>
                <c:pt idx="1677">
                  <c:v>03/11/2021 22:00</c:v>
                </c:pt>
                <c:pt idx="1678">
                  <c:v>03/11/2021 23:00</c:v>
                </c:pt>
                <c:pt idx="1679">
                  <c:v>03/11/2021 24:00</c:v>
                </c:pt>
                <c:pt idx="1680">
                  <c:v>03/12/2021 01:00</c:v>
                </c:pt>
                <c:pt idx="1681">
                  <c:v>03/12/2021 02:00</c:v>
                </c:pt>
                <c:pt idx="1682">
                  <c:v>03/12/2021 03:00</c:v>
                </c:pt>
                <c:pt idx="1683">
                  <c:v>03/12/2021 04:00</c:v>
                </c:pt>
                <c:pt idx="1684">
                  <c:v>03/12/2021 05:00</c:v>
                </c:pt>
                <c:pt idx="1685">
                  <c:v>03/12/2021 06:00</c:v>
                </c:pt>
                <c:pt idx="1686">
                  <c:v>03/12/2021 07:00</c:v>
                </c:pt>
                <c:pt idx="1687">
                  <c:v>03/12/2021 08:00</c:v>
                </c:pt>
                <c:pt idx="1688">
                  <c:v>03/12/2021 09:00</c:v>
                </c:pt>
                <c:pt idx="1689">
                  <c:v>03/12/2021 10:00</c:v>
                </c:pt>
                <c:pt idx="1690">
                  <c:v>03/12/2021 11:00</c:v>
                </c:pt>
                <c:pt idx="1691">
                  <c:v>03/12/2021 12:00</c:v>
                </c:pt>
                <c:pt idx="1692">
                  <c:v>03/12/2021 13:00</c:v>
                </c:pt>
                <c:pt idx="1693">
                  <c:v>03/12/2021 14:00</c:v>
                </c:pt>
                <c:pt idx="1694">
                  <c:v>03/12/2021 15:00</c:v>
                </c:pt>
                <c:pt idx="1695">
                  <c:v>03/12/2021 16:00</c:v>
                </c:pt>
                <c:pt idx="1696">
                  <c:v>03/12/2021 17:00</c:v>
                </c:pt>
                <c:pt idx="1697">
                  <c:v>03/12/2021 18:00</c:v>
                </c:pt>
                <c:pt idx="1698">
                  <c:v>03/12/2021 19:00</c:v>
                </c:pt>
                <c:pt idx="1699">
                  <c:v>03/12/2021 20:00</c:v>
                </c:pt>
                <c:pt idx="1700">
                  <c:v>03/12/2021 21:00</c:v>
                </c:pt>
                <c:pt idx="1701">
                  <c:v>03/12/2021 22:00</c:v>
                </c:pt>
                <c:pt idx="1702">
                  <c:v>03/12/2021 23:00</c:v>
                </c:pt>
                <c:pt idx="1703">
                  <c:v>03/12/2021 24:00</c:v>
                </c:pt>
                <c:pt idx="1704">
                  <c:v>03/13/2021 01:00</c:v>
                </c:pt>
                <c:pt idx="1705">
                  <c:v>03/13/2021 02:00</c:v>
                </c:pt>
                <c:pt idx="1706">
                  <c:v>03/13/2021 03:00</c:v>
                </c:pt>
                <c:pt idx="1707">
                  <c:v>03/13/2021 04:00</c:v>
                </c:pt>
                <c:pt idx="1708">
                  <c:v>03/13/2021 05:00</c:v>
                </c:pt>
                <c:pt idx="1709">
                  <c:v>03/13/2021 06:00</c:v>
                </c:pt>
                <c:pt idx="1710">
                  <c:v>03/13/2021 07:00</c:v>
                </c:pt>
                <c:pt idx="1711">
                  <c:v>03/13/2021 08:00</c:v>
                </c:pt>
                <c:pt idx="1712">
                  <c:v>03/13/2021 09:00</c:v>
                </c:pt>
                <c:pt idx="1713">
                  <c:v>03/13/2021 10:00</c:v>
                </c:pt>
                <c:pt idx="1714">
                  <c:v>03/13/2021 11:00</c:v>
                </c:pt>
                <c:pt idx="1715">
                  <c:v>03/13/2021 12:00</c:v>
                </c:pt>
                <c:pt idx="1716">
                  <c:v>03/13/2021 13:00</c:v>
                </c:pt>
                <c:pt idx="1717">
                  <c:v>03/13/2021 14:00</c:v>
                </c:pt>
                <c:pt idx="1718">
                  <c:v>03/13/2021 15:00</c:v>
                </c:pt>
                <c:pt idx="1719">
                  <c:v>03/13/2021 16:00</c:v>
                </c:pt>
                <c:pt idx="1720">
                  <c:v>03/13/2021 17:00</c:v>
                </c:pt>
                <c:pt idx="1721">
                  <c:v>03/13/2021 18:00</c:v>
                </c:pt>
                <c:pt idx="1722">
                  <c:v>03/13/2021 19:00</c:v>
                </c:pt>
                <c:pt idx="1723">
                  <c:v>03/13/2021 20:00</c:v>
                </c:pt>
                <c:pt idx="1724">
                  <c:v>03/13/2021 21:00</c:v>
                </c:pt>
                <c:pt idx="1725">
                  <c:v>03/13/2021 22:00</c:v>
                </c:pt>
                <c:pt idx="1726">
                  <c:v>03/13/2021 23:00</c:v>
                </c:pt>
                <c:pt idx="1727">
                  <c:v>03/13/2021 24:00</c:v>
                </c:pt>
                <c:pt idx="1728">
                  <c:v>03/14/2021 01:00</c:v>
                </c:pt>
                <c:pt idx="1729">
                  <c:v>03/14/2021 02:00</c:v>
                </c:pt>
                <c:pt idx="1730">
                  <c:v>03/14/2021 04:00</c:v>
                </c:pt>
                <c:pt idx="1731">
                  <c:v>03/14/2021 05:00</c:v>
                </c:pt>
                <c:pt idx="1732">
                  <c:v>03/14/2021 06:00</c:v>
                </c:pt>
                <c:pt idx="1733">
                  <c:v>03/14/2021 07:00</c:v>
                </c:pt>
                <c:pt idx="1734">
                  <c:v>03/14/2021 08:00</c:v>
                </c:pt>
                <c:pt idx="1735">
                  <c:v>03/14/2021 09:00</c:v>
                </c:pt>
                <c:pt idx="1736">
                  <c:v>03/14/2021 10:00</c:v>
                </c:pt>
                <c:pt idx="1737">
                  <c:v>03/14/2021 11:00</c:v>
                </c:pt>
                <c:pt idx="1738">
                  <c:v>03/14/2021 12:00</c:v>
                </c:pt>
                <c:pt idx="1739">
                  <c:v>03/14/2021 13:00</c:v>
                </c:pt>
                <c:pt idx="1740">
                  <c:v>03/14/2021 14:00</c:v>
                </c:pt>
                <c:pt idx="1741">
                  <c:v>03/14/2021 15:00</c:v>
                </c:pt>
                <c:pt idx="1742">
                  <c:v>03/14/2021 16:00</c:v>
                </c:pt>
                <c:pt idx="1743">
                  <c:v>03/14/2021 17:00</c:v>
                </c:pt>
                <c:pt idx="1744">
                  <c:v>03/14/2021 18:00</c:v>
                </c:pt>
                <c:pt idx="1745">
                  <c:v>03/14/2021 19:00</c:v>
                </c:pt>
                <c:pt idx="1746">
                  <c:v>03/14/2021 20:00</c:v>
                </c:pt>
                <c:pt idx="1747">
                  <c:v>03/14/2021 21:00</c:v>
                </c:pt>
                <c:pt idx="1748">
                  <c:v>03/14/2021 22:00</c:v>
                </c:pt>
                <c:pt idx="1749">
                  <c:v>03/14/2021 23:00</c:v>
                </c:pt>
                <c:pt idx="1750">
                  <c:v>03/14/2021 24:00</c:v>
                </c:pt>
                <c:pt idx="1751">
                  <c:v>03/15/2021 01:00</c:v>
                </c:pt>
                <c:pt idx="1752">
                  <c:v>03/15/2021 02:00</c:v>
                </c:pt>
                <c:pt idx="1753">
                  <c:v>03/15/2021 03:00</c:v>
                </c:pt>
                <c:pt idx="1754">
                  <c:v>03/15/2021 04:00</c:v>
                </c:pt>
                <c:pt idx="1755">
                  <c:v>03/15/2021 05:00</c:v>
                </c:pt>
                <c:pt idx="1756">
                  <c:v>03/15/2021 06:00</c:v>
                </c:pt>
                <c:pt idx="1757">
                  <c:v>03/15/2021 07:00</c:v>
                </c:pt>
                <c:pt idx="1758">
                  <c:v>03/15/2021 08:00</c:v>
                </c:pt>
                <c:pt idx="1759">
                  <c:v>03/15/2021 09:00</c:v>
                </c:pt>
                <c:pt idx="1760">
                  <c:v>03/15/2021 10:00</c:v>
                </c:pt>
                <c:pt idx="1761">
                  <c:v>03/15/2021 11:00</c:v>
                </c:pt>
                <c:pt idx="1762">
                  <c:v>03/15/2021 12:00</c:v>
                </c:pt>
                <c:pt idx="1763">
                  <c:v>03/15/2021 13:00</c:v>
                </c:pt>
                <c:pt idx="1764">
                  <c:v>03/15/2021 14:00</c:v>
                </c:pt>
                <c:pt idx="1765">
                  <c:v>03/15/2021 15:00</c:v>
                </c:pt>
                <c:pt idx="1766">
                  <c:v>03/15/2021 16:00</c:v>
                </c:pt>
                <c:pt idx="1767">
                  <c:v>03/15/2021 17:00</c:v>
                </c:pt>
                <c:pt idx="1768">
                  <c:v>03/15/2021 18:00</c:v>
                </c:pt>
                <c:pt idx="1769">
                  <c:v>03/15/2021 19:00</c:v>
                </c:pt>
                <c:pt idx="1770">
                  <c:v>03/15/2021 20:00</c:v>
                </c:pt>
                <c:pt idx="1771">
                  <c:v>03/15/2021 21:00</c:v>
                </c:pt>
                <c:pt idx="1772">
                  <c:v>03/15/2021 22:00</c:v>
                </c:pt>
                <c:pt idx="1773">
                  <c:v>03/15/2021 23:00</c:v>
                </c:pt>
                <c:pt idx="1774">
                  <c:v>03/15/2021 24:00</c:v>
                </c:pt>
                <c:pt idx="1775">
                  <c:v>03/16/2021 01:00</c:v>
                </c:pt>
                <c:pt idx="1776">
                  <c:v>03/16/2021 02:00</c:v>
                </c:pt>
                <c:pt idx="1777">
                  <c:v>03/16/2021 03:00</c:v>
                </c:pt>
                <c:pt idx="1778">
                  <c:v>03/16/2021 04:00</c:v>
                </c:pt>
                <c:pt idx="1779">
                  <c:v>03/16/2021 05:00</c:v>
                </c:pt>
                <c:pt idx="1780">
                  <c:v>03/16/2021 06:00</c:v>
                </c:pt>
                <c:pt idx="1781">
                  <c:v>03/16/2021 07:00</c:v>
                </c:pt>
                <c:pt idx="1782">
                  <c:v>03/16/2021 08:00</c:v>
                </c:pt>
                <c:pt idx="1783">
                  <c:v>03/16/2021 09:00</c:v>
                </c:pt>
                <c:pt idx="1784">
                  <c:v>03/16/2021 10:00</c:v>
                </c:pt>
                <c:pt idx="1785">
                  <c:v>03/16/2021 11:00</c:v>
                </c:pt>
                <c:pt idx="1786">
                  <c:v>03/16/2021 12:00</c:v>
                </c:pt>
                <c:pt idx="1787">
                  <c:v>03/16/2021 13:00</c:v>
                </c:pt>
                <c:pt idx="1788">
                  <c:v>03/16/2021 14:00</c:v>
                </c:pt>
                <c:pt idx="1789">
                  <c:v>03/16/2021 15:00</c:v>
                </c:pt>
                <c:pt idx="1790">
                  <c:v>03/16/2021 16:00</c:v>
                </c:pt>
                <c:pt idx="1791">
                  <c:v>03/16/2021 17:00</c:v>
                </c:pt>
                <c:pt idx="1792">
                  <c:v>03/16/2021 18:00</c:v>
                </c:pt>
                <c:pt idx="1793">
                  <c:v>03/16/2021 19:00</c:v>
                </c:pt>
                <c:pt idx="1794">
                  <c:v>03/16/2021 20:00</c:v>
                </c:pt>
                <c:pt idx="1795">
                  <c:v>03/16/2021 21:00</c:v>
                </c:pt>
                <c:pt idx="1796">
                  <c:v>03/16/2021 22:00</c:v>
                </c:pt>
                <c:pt idx="1797">
                  <c:v>03/16/2021 23:00</c:v>
                </c:pt>
                <c:pt idx="1798">
                  <c:v>03/16/2021 24:00</c:v>
                </c:pt>
                <c:pt idx="1799">
                  <c:v>03/17/2021 01:00</c:v>
                </c:pt>
                <c:pt idx="1800">
                  <c:v>03/17/2021 02:00</c:v>
                </c:pt>
                <c:pt idx="1801">
                  <c:v>03/17/2021 03:00</c:v>
                </c:pt>
                <c:pt idx="1802">
                  <c:v>03/17/2021 04:00</c:v>
                </c:pt>
                <c:pt idx="1803">
                  <c:v>03/17/2021 05:00</c:v>
                </c:pt>
                <c:pt idx="1804">
                  <c:v>03/17/2021 06:00</c:v>
                </c:pt>
                <c:pt idx="1805">
                  <c:v>03/17/2021 07:00</c:v>
                </c:pt>
                <c:pt idx="1806">
                  <c:v>03/17/2021 08:00</c:v>
                </c:pt>
                <c:pt idx="1807">
                  <c:v>03/17/2021 09:00</c:v>
                </c:pt>
                <c:pt idx="1808">
                  <c:v>03/17/2021 10:00</c:v>
                </c:pt>
                <c:pt idx="1809">
                  <c:v>03/17/2021 11:00</c:v>
                </c:pt>
                <c:pt idx="1810">
                  <c:v>03/17/2021 12:00</c:v>
                </c:pt>
                <c:pt idx="1811">
                  <c:v>03/17/2021 13:00</c:v>
                </c:pt>
                <c:pt idx="1812">
                  <c:v>03/17/2021 14:00</c:v>
                </c:pt>
                <c:pt idx="1813">
                  <c:v>03/17/2021 15:00</c:v>
                </c:pt>
                <c:pt idx="1814">
                  <c:v>03/17/2021 16:00</c:v>
                </c:pt>
                <c:pt idx="1815">
                  <c:v>03/17/2021 17:00</c:v>
                </c:pt>
                <c:pt idx="1816">
                  <c:v>03/17/2021 18:00</c:v>
                </c:pt>
                <c:pt idx="1817">
                  <c:v>03/17/2021 19:00</c:v>
                </c:pt>
                <c:pt idx="1818">
                  <c:v>03/17/2021 20:00</c:v>
                </c:pt>
                <c:pt idx="1819">
                  <c:v>03/17/2021 21:00</c:v>
                </c:pt>
                <c:pt idx="1820">
                  <c:v>03/17/2021 22:00</c:v>
                </c:pt>
                <c:pt idx="1821">
                  <c:v>03/17/2021 23:00</c:v>
                </c:pt>
                <c:pt idx="1822">
                  <c:v>03/17/2021 24:00</c:v>
                </c:pt>
                <c:pt idx="1823">
                  <c:v>03/18/2021 01:00</c:v>
                </c:pt>
                <c:pt idx="1824">
                  <c:v>03/18/2021 02:00</c:v>
                </c:pt>
                <c:pt idx="1825">
                  <c:v>03/18/2021 03:00</c:v>
                </c:pt>
                <c:pt idx="1826">
                  <c:v>03/18/2021 04:00</c:v>
                </c:pt>
                <c:pt idx="1827">
                  <c:v>03/18/2021 05:00</c:v>
                </c:pt>
                <c:pt idx="1828">
                  <c:v>03/18/2021 06:00</c:v>
                </c:pt>
                <c:pt idx="1829">
                  <c:v>03/18/2021 07:00</c:v>
                </c:pt>
                <c:pt idx="1830">
                  <c:v>03/18/2021 08:00</c:v>
                </c:pt>
                <c:pt idx="1831">
                  <c:v>03/18/2021 09:00</c:v>
                </c:pt>
                <c:pt idx="1832">
                  <c:v>03/18/2021 10:00</c:v>
                </c:pt>
                <c:pt idx="1833">
                  <c:v>03/18/2021 11:00</c:v>
                </c:pt>
                <c:pt idx="1834">
                  <c:v>03/18/2021 12:00</c:v>
                </c:pt>
                <c:pt idx="1835">
                  <c:v>03/18/2021 13:00</c:v>
                </c:pt>
                <c:pt idx="1836">
                  <c:v>03/18/2021 14:00</c:v>
                </c:pt>
                <c:pt idx="1837">
                  <c:v>03/18/2021 15:00</c:v>
                </c:pt>
                <c:pt idx="1838">
                  <c:v>03/18/2021 16:00</c:v>
                </c:pt>
                <c:pt idx="1839">
                  <c:v>03/18/2021 17:00</c:v>
                </c:pt>
                <c:pt idx="1840">
                  <c:v>03/18/2021 18:00</c:v>
                </c:pt>
                <c:pt idx="1841">
                  <c:v>03/18/2021 19:00</c:v>
                </c:pt>
                <c:pt idx="1842">
                  <c:v>03/18/2021 20:00</c:v>
                </c:pt>
                <c:pt idx="1843">
                  <c:v>03/18/2021 21:00</c:v>
                </c:pt>
                <c:pt idx="1844">
                  <c:v>03/18/2021 22:00</c:v>
                </c:pt>
                <c:pt idx="1845">
                  <c:v>03/18/2021 23:00</c:v>
                </c:pt>
                <c:pt idx="1846">
                  <c:v>03/18/2021 24:00</c:v>
                </c:pt>
                <c:pt idx="1847">
                  <c:v>03/19/2021 01:00</c:v>
                </c:pt>
                <c:pt idx="1848">
                  <c:v>03/19/2021 02:00</c:v>
                </c:pt>
                <c:pt idx="1849">
                  <c:v>03/19/2021 03:00</c:v>
                </c:pt>
                <c:pt idx="1850">
                  <c:v>03/19/2021 04:00</c:v>
                </c:pt>
                <c:pt idx="1851">
                  <c:v>03/19/2021 05:00</c:v>
                </c:pt>
                <c:pt idx="1852">
                  <c:v>03/19/2021 06:00</c:v>
                </c:pt>
                <c:pt idx="1853">
                  <c:v>03/19/2021 07:00</c:v>
                </c:pt>
                <c:pt idx="1854">
                  <c:v>03/19/2021 08:00</c:v>
                </c:pt>
                <c:pt idx="1855">
                  <c:v>03/19/2021 09:00</c:v>
                </c:pt>
                <c:pt idx="1856">
                  <c:v>03/19/2021 10:00</c:v>
                </c:pt>
                <c:pt idx="1857">
                  <c:v>03/19/2021 11:00</c:v>
                </c:pt>
                <c:pt idx="1858">
                  <c:v>03/19/2021 12:00</c:v>
                </c:pt>
                <c:pt idx="1859">
                  <c:v>03/19/2021 13:00</c:v>
                </c:pt>
                <c:pt idx="1860">
                  <c:v>03/19/2021 14:00</c:v>
                </c:pt>
                <c:pt idx="1861">
                  <c:v>03/19/2021 15:00</c:v>
                </c:pt>
                <c:pt idx="1862">
                  <c:v>03/19/2021 16:00</c:v>
                </c:pt>
                <c:pt idx="1863">
                  <c:v>03/19/2021 17:00</c:v>
                </c:pt>
                <c:pt idx="1864">
                  <c:v>03/19/2021 18:00</c:v>
                </c:pt>
                <c:pt idx="1865">
                  <c:v>03/19/2021 19:00</c:v>
                </c:pt>
                <c:pt idx="1866">
                  <c:v>03/19/2021 20:00</c:v>
                </c:pt>
                <c:pt idx="1867">
                  <c:v>03/19/2021 21:00</c:v>
                </c:pt>
                <c:pt idx="1868">
                  <c:v>03/19/2021 22:00</c:v>
                </c:pt>
                <c:pt idx="1869">
                  <c:v>03/19/2021 23:00</c:v>
                </c:pt>
                <c:pt idx="1870">
                  <c:v>03/19/2021 24:00</c:v>
                </c:pt>
                <c:pt idx="1871">
                  <c:v>03/20/2021 01:00</c:v>
                </c:pt>
                <c:pt idx="1872">
                  <c:v>03/20/2021 02:00</c:v>
                </c:pt>
                <c:pt idx="1873">
                  <c:v>03/20/2021 03:00</c:v>
                </c:pt>
                <c:pt idx="1874">
                  <c:v>03/20/2021 04:00</c:v>
                </c:pt>
                <c:pt idx="1875">
                  <c:v>03/20/2021 05:00</c:v>
                </c:pt>
                <c:pt idx="1876">
                  <c:v>03/20/2021 06:00</c:v>
                </c:pt>
                <c:pt idx="1877">
                  <c:v>03/20/2021 07:00</c:v>
                </c:pt>
                <c:pt idx="1878">
                  <c:v>03/20/2021 08:00</c:v>
                </c:pt>
                <c:pt idx="1879">
                  <c:v>03/20/2021 09:00</c:v>
                </c:pt>
                <c:pt idx="1880">
                  <c:v>03/20/2021 10:00</c:v>
                </c:pt>
                <c:pt idx="1881">
                  <c:v>03/20/2021 11:00</c:v>
                </c:pt>
                <c:pt idx="1882">
                  <c:v>03/20/2021 12:00</c:v>
                </c:pt>
                <c:pt idx="1883">
                  <c:v>03/20/2021 13:00</c:v>
                </c:pt>
                <c:pt idx="1884">
                  <c:v>03/20/2021 14:00</c:v>
                </c:pt>
                <c:pt idx="1885">
                  <c:v>03/20/2021 15:00</c:v>
                </c:pt>
                <c:pt idx="1886">
                  <c:v>03/20/2021 16:00</c:v>
                </c:pt>
                <c:pt idx="1887">
                  <c:v>03/20/2021 17:00</c:v>
                </c:pt>
                <c:pt idx="1888">
                  <c:v>03/20/2021 18:00</c:v>
                </c:pt>
                <c:pt idx="1889">
                  <c:v>03/20/2021 19:00</c:v>
                </c:pt>
                <c:pt idx="1890">
                  <c:v>03/20/2021 20:00</c:v>
                </c:pt>
                <c:pt idx="1891">
                  <c:v>03/20/2021 21:00</c:v>
                </c:pt>
                <c:pt idx="1892">
                  <c:v>03/20/2021 22:00</c:v>
                </c:pt>
                <c:pt idx="1893">
                  <c:v>03/20/2021 23:00</c:v>
                </c:pt>
                <c:pt idx="1894">
                  <c:v>03/20/2021 24:00</c:v>
                </c:pt>
                <c:pt idx="1895">
                  <c:v>03/21/2021 01:00</c:v>
                </c:pt>
                <c:pt idx="1896">
                  <c:v>03/21/2021 02:00</c:v>
                </c:pt>
                <c:pt idx="1897">
                  <c:v>03/21/2021 03:00</c:v>
                </c:pt>
                <c:pt idx="1898">
                  <c:v>03/21/2021 04:00</c:v>
                </c:pt>
                <c:pt idx="1899">
                  <c:v>03/21/2021 05:00</c:v>
                </c:pt>
                <c:pt idx="1900">
                  <c:v>03/21/2021 06:00</c:v>
                </c:pt>
                <c:pt idx="1901">
                  <c:v>03/21/2021 07:00</c:v>
                </c:pt>
                <c:pt idx="1902">
                  <c:v>03/21/2021 08:00</c:v>
                </c:pt>
                <c:pt idx="1903">
                  <c:v>03/21/2021 09:00</c:v>
                </c:pt>
                <c:pt idx="1904">
                  <c:v>03/21/2021 10:00</c:v>
                </c:pt>
                <c:pt idx="1905">
                  <c:v>03/21/2021 11:00</c:v>
                </c:pt>
                <c:pt idx="1906">
                  <c:v>03/21/2021 12:00</c:v>
                </c:pt>
                <c:pt idx="1907">
                  <c:v>03/21/2021 13:00</c:v>
                </c:pt>
                <c:pt idx="1908">
                  <c:v>03/21/2021 14:00</c:v>
                </c:pt>
                <c:pt idx="1909">
                  <c:v>03/21/2021 15:00</c:v>
                </c:pt>
                <c:pt idx="1910">
                  <c:v>03/21/2021 16:00</c:v>
                </c:pt>
                <c:pt idx="1911">
                  <c:v>03/21/2021 17:00</c:v>
                </c:pt>
                <c:pt idx="1912">
                  <c:v>03/21/2021 18:00</c:v>
                </c:pt>
                <c:pt idx="1913">
                  <c:v>03/21/2021 19:00</c:v>
                </c:pt>
                <c:pt idx="1914">
                  <c:v>03/21/2021 20:00</c:v>
                </c:pt>
                <c:pt idx="1915">
                  <c:v>03/21/2021 21:00</c:v>
                </c:pt>
                <c:pt idx="1916">
                  <c:v>03/21/2021 22:00</c:v>
                </c:pt>
                <c:pt idx="1917">
                  <c:v>03/21/2021 23:00</c:v>
                </c:pt>
                <c:pt idx="1918">
                  <c:v>03/21/2021 24:00</c:v>
                </c:pt>
                <c:pt idx="1919">
                  <c:v>03/22/2021 01:00</c:v>
                </c:pt>
                <c:pt idx="1920">
                  <c:v>03/22/2021 02:00</c:v>
                </c:pt>
                <c:pt idx="1921">
                  <c:v>03/22/2021 03:00</c:v>
                </c:pt>
                <c:pt idx="1922">
                  <c:v>03/22/2021 04:00</c:v>
                </c:pt>
                <c:pt idx="1923">
                  <c:v>03/22/2021 05:00</c:v>
                </c:pt>
                <c:pt idx="1924">
                  <c:v>03/22/2021 06:00</c:v>
                </c:pt>
                <c:pt idx="1925">
                  <c:v>03/22/2021 07:00</c:v>
                </c:pt>
                <c:pt idx="1926">
                  <c:v>03/22/2021 08:00</c:v>
                </c:pt>
                <c:pt idx="1927">
                  <c:v>03/22/2021 09:00</c:v>
                </c:pt>
                <c:pt idx="1928">
                  <c:v>03/22/2021 10:00</c:v>
                </c:pt>
                <c:pt idx="1929">
                  <c:v>03/22/2021 11:00</c:v>
                </c:pt>
                <c:pt idx="1930">
                  <c:v>03/22/2021 12:00</c:v>
                </c:pt>
                <c:pt idx="1931">
                  <c:v>03/22/2021 13:00</c:v>
                </c:pt>
                <c:pt idx="1932">
                  <c:v>03/22/2021 14:00</c:v>
                </c:pt>
                <c:pt idx="1933">
                  <c:v>03/22/2021 15:00</c:v>
                </c:pt>
                <c:pt idx="1934">
                  <c:v>03/22/2021 16:00</c:v>
                </c:pt>
                <c:pt idx="1935">
                  <c:v>03/22/2021 17:00</c:v>
                </c:pt>
                <c:pt idx="1936">
                  <c:v>03/22/2021 18:00</c:v>
                </c:pt>
                <c:pt idx="1937">
                  <c:v>03/22/2021 19:00</c:v>
                </c:pt>
                <c:pt idx="1938">
                  <c:v>03/22/2021 20:00</c:v>
                </c:pt>
                <c:pt idx="1939">
                  <c:v>03/22/2021 21:00</c:v>
                </c:pt>
                <c:pt idx="1940">
                  <c:v>03/22/2021 22:00</c:v>
                </c:pt>
                <c:pt idx="1941">
                  <c:v>03/22/2021 23:00</c:v>
                </c:pt>
                <c:pt idx="1942">
                  <c:v>03/22/2021 24:00</c:v>
                </c:pt>
                <c:pt idx="1943">
                  <c:v>03/23/2021 01:00</c:v>
                </c:pt>
                <c:pt idx="1944">
                  <c:v>03/23/2021 02:00</c:v>
                </c:pt>
                <c:pt idx="1945">
                  <c:v>03/23/2021 03:00</c:v>
                </c:pt>
                <c:pt idx="1946">
                  <c:v>03/23/2021 04:00</c:v>
                </c:pt>
                <c:pt idx="1947">
                  <c:v>03/23/2021 05:00</c:v>
                </c:pt>
                <c:pt idx="1948">
                  <c:v>03/23/2021 06:00</c:v>
                </c:pt>
                <c:pt idx="1949">
                  <c:v>03/23/2021 07:00</c:v>
                </c:pt>
                <c:pt idx="1950">
                  <c:v>03/23/2021 08:00</c:v>
                </c:pt>
                <c:pt idx="1951">
                  <c:v>03/23/2021 09:00</c:v>
                </c:pt>
                <c:pt idx="1952">
                  <c:v>03/23/2021 10:00</c:v>
                </c:pt>
                <c:pt idx="1953">
                  <c:v>03/23/2021 11:00</c:v>
                </c:pt>
                <c:pt idx="1954">
                  <c:v>03/23/2021 12:00</c:v>
                </c:pt>
                <c:pt idx="1955">
                  <c:v>03/23/2021 13:00</c:v>
                </c:pt>
                <c:pt idx="1956">
                  <c:v>03/23/2021 14:00</c:v>
                </c:pt>
                <c:pt idx="1957">
                  <c:v>03/23/2021 15:00</c:v>
                </c:pt>
                <c:pt idx="1958">
                  <c:v>03/23/2021 16:00</c:v>
                </c:pt>
                <c:pt idx="1959">
                  <c:v>03/23/2021 17:00</c:v>
                </c:pt>
                <c:pt idx="1960">
                  <c:v>03/23/2021 18:00</c:v>
                </c:pt>
                <c:pt idx="1961">
                  <c:v>03/23/2021 19:00</c:v>
                </c:pt>
                <c:pt idx="1962">
                  <c:v>03/23/2021 20:00</c:v>
                </c:pt>
                <c:pt idx="1963">
                  <c:v>03/23/2021 21:00</c:v>
                </c:pt>
                <c:pt idx="1964">
                  <c:v>03/23/2021 22:00</c:v>
                </c:pt>
                <c:pt idx="1965">
                  <c:v>03/23/2021 23:00</c:v>
                </c:pt>
                <c:pt idx="1966">
                  <c:v>03/23/2021 24:00</c:v>
                </c:pt>
                <c:pt idx="1967">
                  <c:v>03/24/2021 01:00</c:v>
                </c:pt>
                <c:pt idx="1968">
                  <c:v>03/24/2021 02:00</c:v>
                </c:pt>
                <c:pt idx="1969">
                  <c:v>03/24/2021 03:00</c:v>
                </c:pt>
                <c:pt idx="1970">
                  <c:v>03/24/2021 04:00</c:v>
                </c:pt>
                <c:pt idx="1971">
                  <c:v>03/24/2021 05:00</c:v>
                </c:pt>
                <c:pt idx="1972">
                  <c:v>03/24/2021 06:00</c:v>
                </c:pt>
                <c:pt idx="1973">
                  <c:v>03/24/2021 07:00</c:v>
                </c:pt>
                <c:pt idx="1974">
                  <c:v>03/24/2021 08:00</c:v>
                </c:pt>
                <c:pt idx="1975">
                  <c:v>03/24/2021 09:00</c:v>
                </c:pt>
                <c:pt idx="1976">
                  <c:v>03/24/2021 10:00</c:v>
                </c:pt>
                <c:pt idx="1977">
                  <c:v>03/24/2021 11:00</c:v>
                </c:pt>
                <c:pt idx="1978">
                  <c:v>03/24/2021 12:00</c:v>
                </c:pt>
                <c:pt idx="1979">
                  <c:v>03/24/2021 13:00</c:v>
                </c:pt>
                <c:pt idx="1980">
                  <c:v>03/24/2021 14:00</c:v>
                </c:pt>
                <c:pt idx="1981">
                  <c:v>03/24/2021 15:00</c:v>
                </c:pt>
                <c:pt idx="1982">
                  <c:v>03/24/2021 16:00</c:v>
                </c:pt>
                <c:pt idx="1983">
                  <c:v>03/24/2021 17:00</c:v>
                </c:pt>
                <c:pt idx="1984">
                  <c:v>03/24/2021 18:00</c:v>
                </c:pt>
                <c:pt idx="1985">
                  <c:v>03/24/2021 19:00</c:v>
                </c:pt>
                <c:pt idx="1986">
                  <c:v>03/24/2021 20:00</c:v>
                </c:pt>
                <c:pt idx="1987">
                  <c:v>03/24/2021 21:00</c:v>
                </c:pt>
                <c:pt idx="1988">
                  <c:v>03/24/2021 22:00</c:v>
                </c:pt>
                <c:pt idx="1989">
                  <c:v>03/24/2021 23:00</c:v>
                </c:pt>
                <c:pt idx="1990">
                  <c:v>03/24/2021 24:00</c:v>
                </c:pt>
                <c:pt idx="1991">
                  <c:v>03/25/2021 01:00</c:v>
                </c:pt>
                <c:pt idx="1992">
                  <c:v>03/25/2021 02:00</c:v>
                </c:pt>
                <c:pt idx="1993">
                  <c:v>03/25/2021 03:00</c:v>
                </c:pt>
                <c:pt idx="1994">
                  <c:v>03/25/2021 04:00</c:v>
                </c:pt>
                <c:pt idx="1995">
                  <c:v>03/25/2021 05:00</c:v>
                </c:pt>
                <c:pt idx="1996">
                  <c:v>03/25/2021 06:00</c:v>
                </c:pt>
                <c:pt idx="1997">
                  <c:v>03/25/2021 07:00</c:v>
                </c:pt>
                <c:pt idx="1998">
                  <c:v>03/25/2021 08:00</c:v>
                </c:pt>
                <c:pt idx="1999">
                  <c:v>03/25/2021 09:00</c:v>
                </c:pt>
                <c:pt idx="2000">
                  <c:v>03/25/2021 10:00</c:v>
                </c:pt>
                <c:pt idx="2001">
                  <c:v>03/25/2021 11:00</c:v>
                </c:pt>
                <c:pt idx="2002">
                  <c:v>03/25/2021 12:00</c:v>
                </c:pt>
                <c:pt idx="2003">
                  <c:v>03/25/2021 13:00</c:v>
                </c:pt>
                <c:pt idx="2004">
                  <c:v>03/25/2021 14:00</c:v>
                </c:pt>
                <c:pt idx="2005">
                  <c:v>03/25/2021 15:00</c:v>
                </c:pt>
                <c:pt idx="2006">
                  <c:v>03/25/2021 16:00</c:v>
                </c:pt>
                <c:pt idx="2007">
                  <c:v>03/25/2021 17:00</c:v>
                </c:pt>
                <c:pt idx="2008">
                  <c:v>03/25/2021 18:00</c:v>
                </c:pt>
                <c:pt idx="2009">
                  <c:v>03/25/2021 19:00</c:v>
                </c:pt>
                <c:pt idx="2010">
                  <c:v>03/25/2021 20:00</c:v>
                </c:pt>
                <c:pt idx="2011">
                  <c:v>03/25/2021 21:00</c:v>
                </c:pt>
                <c:pt idx="2012">
                  <c:v>03/25/2021 22:00</c:v>
                </c:pt>
                <c:pt idx="2013">
                  <c:v>03/25/2021 23:00</c:v>
                </c:pt>
                <c:pt idx="2014">
                  <c:v>03/25/2021 24:00</c:v>
                </c:pt>
                <c:pt idx="2015">
                  <c:v>03/26/2021 01:00</c:v>
                </c:pt>
                <c:pt idx="2016">
                  <c:v>03/26/2021 02:00</c:v>
                </c:pt>
                <c:pt idx="2017">
                  <c:v>03/26/2021 03:00</c:v>
                </c:pt>
                <c:pt idx="2018">
                  <c:v>03/26/2021 04:00</c:v>
                </c:pt>
                <c:pt idx="2019">
                  <c:v>03/26/2021 05:00</c:v>
                </c:pt>
                <c:pt idx="2020">
                  <c:v>03/26/2021 06:00</c:v>
                </c:pt>
                <c:pt idx="2021">
                  <c:v>03/26/2021 07:00</c:v>
                </c:pt>
                <c:pt idx="2022">
                  <c:v>03/26/2021 08:00</c:v>
                </c:pt>
                <c:pt idx="2023">
                  <c:v>03/26/2021 09:00</c:v>
                </c:pt>
                <c:pt idx="2024">
                  <c:v>03/26/2021 10:00</c:v>
                </c:pt>
                <c:pt idx="2025">
                  <c:v>03/26/2021 11:00</c:v>
                </c:pt>
                <c:pt idx="2026">
                  <c:v>03/26/2021 12:00</c:v>
                </c:pt>
                <c:pt idx="2027">
                  <c:v>03/26/2021 13:00</c:v>
                </c:pt>
                <c:pt idx="2028">
                  <c:v>03/26/2021 14:00</c:v>
                </c:pt>
                <c:pt idx="2029">
                  <c:v>03/26/2021 15:00</c:v>
                </c:pt>
                <c:pt idx="2030">
                  <c:v>03/26/2021 16:00</c:v>
                </c:pt>
                <c:pt idx="2031">
                  <c:v>03/26/2021 17:00</c:v>
                </c:pt>
                <c:pt idx="2032">
                  <c:v>03/26/2021 18:00</c:v>
                </c:pt>
                <c:pt idx="2033">
                  <c:v>03/26/2021 19:00</c:v>
                </c:pt>
                <c:pt idx="2034">
                  <c:v>03/26/2021 20:00</c:v>
                </c:pt>
                <c:pt idx="2035">
                  <c:v>03/26/2021 21:00</c:v>
                </c:pt>
                <c:pt idx="2036">
                  <c:v>03/26/2021 22:00</c:v>
                </c:pt>
                <c:pt idx="2037">
                  <c:v>03/26/2021 23:00</c:v>
                </c:pt>
                <c:pt idx="2038">
                  <c:v>03/26/2021 24:00</c:v>
                </c:pt>
                <c:pt idx="2039">
                  <c:v>03/27/2021 01:00</c:v>
                </c:pt>
                <c:pt idx="2040">
                  <c:v>03/27/2021 02:00</c:v>
                </c:pt>
                <c:pt idx="2041">
                  <c:v>03/27/2021 03:00</c:v>
                </c:pt>
                <c:pt idx="2042">
                  <c:v>03/27/2021 04:00</c:v>
                </c:pt>
                <c:pt idx="2043">
                  <c:v>03/27/2021 05:00</c:v>
                </c:pt>
                <c:pt idx="2044">
                  <c:v>03/27/2021 06:00</c:v>
                </c:pt>
                <c:pt idx="2045">
                  <c:v>03/27/2021 07:00</c:v>
                </c:pt>
                <c:pt idx="2046">
                  <c:v>03/27/2021 08:00</c:v>
                </c:pt>
                <c:pt idx="2047">
                  <c:v>03/27/2021 09:00</c:v>
                </c:pt>
                <c:pt idx="2048">
                  <c:v>03/27/2021 10:00</c:v>
                </c:pt>
                <c:pt idx="2049">
                  <c:v>03/27/2021 11:00</c:v>
                </c:pt>
                <c:pt idx="2050">
                  <c:v>03/27/2021 12:00</c:v>
                </c:pt>
                <c:pt idx="2051">
                  <c:v>03/27/2021 13:00</c:v>
                </c:pt>
                <c:pt idx="2052">
                  <c:v>03/27/2021 14:00</c:v>
                </c:pt>
                <c:pt idx="2053">
                  <c:v>03/27/2021 15:00</c:v>
                </c:pt>
                <c:pt idx="2054">
                  <c:v>03/27/2021 16:00</c:v>
                </c:pt>
                <c:pt idx="2055">
                  <c:v>03/27/2021 17:00</c:v>
                </c:pt>
                <c:pt idx="2056">
                  <c:v>03/27/2021 18:00</c:v>
                </c:pt>
                <c:pt idx="2057">
                  <c:v>03/27/2021 19:00</c:v>
                </c:pt>
                <c:pt idx="2058">
                  <c:v>03/27/2021 20:00</c:v>
                </c:pt>
                <c:pt idx="2059">
                  <c:v>03/27/2021 21:00</c:v>
                </c:pt>
                <c:pt idx="2060">
                  <c:v>03/27/2021 22:00</c:v>
                </c:pt>
                <c:pt idx="2061">
                  <c:v>03/27/2021 23:00</c:v>
                </c:pt>
                <c:pt idx="2062">
                  <c:v>03/27/2021 24:00</c:v>
                </c:pt>
                <c:pt idx="2063">
                  <c:v>03/28/2021 01:00</c:v>
                </c:pt>
                <c:pt idx="2064">
                  <c:v>03/28/2021 02:00</c:v>
                </c:pt>
                <c:pt idx="2065">
                  <c:v>03/28/2021 03:00</c:v>
                </c:pt>
                <c:pt idx="2066">
                  <c:v>03/28/2021 04:00</c:v>
                </c:pt>
                <c:pt idx="2067">
                  <c:v>03/28/2021 05:00</c:v>
                </c:pt>
                <c:pt idx="2068">
                  <c:v>03/28/2021 06:00</c:v>
                </c:pt>
                <c:pt idx="2069">
                  <c:v>03/28/2021 07:00</c:v>
                </c:pt>
                <c:pt idx="2070">
                  <c:v>03/28/2021 08:00</c:v>
                </c:pt>
                <c:pt idx="2071">
                  <c:v>03/28/2021 09:00</c:v>
                </c:pt>
                <c:pt idx="2072">
                  <c:v>03/28/2021 10:00</c:v>
                </c:pt>
                <c:pt idx="2073">
                  <c:v>03/28/2021 11:00</c:v>
                </c:pt>
                <c:pt idx="2074">
                  <c:v>03/28/2021 12:00</c:v>
                </c:pt>
                <c:pt idx="2075">
                  <c:v>03/28/2021 13:00</c:v>
                </c:pt>
                <c:pt idx="2076">
                  <c:v>03/28/2021 14:00</c:v>
                </c:pt>
                <c:pt idx="2077">
                  <c:v>03/28/2021 15:00</c:v>
                </c:pt>
                <c:pt idx="2078">
                  <c:v>03/28/2021 16:00</c:v>
                </c:pt>
                <c:pt idx="2079">
                  <c:v>03/28/2021 17:00</c:v>
                </c:pt>
                <c:pt idx="2080">
                  <c:v>03/28/2021 18:00</c:v>
                </c:pt>
                <c:pt idx="2081">
                  <c:v>03/28/2021 19:00</c:v>
                </c:pt>
                <c:pt idx="2082">
                  <c:v>03/28/2021 20:00</c:v>
                </c:pt>
                <c:pt idx="2083">
                  <c:v>03/28/2021 21:00</c:v>
                </c:pt>
                <c:pt idx="2084">
                  <c:v>03/28/2021 22:00</c:v>
                </c:pt>
                <c:pt idx="2085">
                  <c:v>03/28/2021 23:00</c:v>
                </c:pt>
                <c:pt idx="2086">
                  <c:v>03/28/2021 24:00</c:v>
                </c:pt>
                <c:pt idx="2087">
                  <c:v>03/29/2021 01:00</c:v>
                </c:pt>
                <c:pt idx="2088">
                  <c:v>03/29/2021 02:00</c:v>
                </c:pt>
                <c:pt idx="2089">
                  <c:v>03/29/2021 03:00</c:v>
                </c:pt>
                <c:pt idx="2090">
                  <c:v>03/29/2021 04:00</c:v>
                </c:pt>
                <c:pt idx="2091">
                  <c:v>03/29/2021 05:00</c:v>
                </c:pt>
                <c:pt idx="2092">
                  <c:v>03/29/2021 06:00</c:v>
                </c:pt>
                <c:pt idx="2093">
                  <c:v>03/29/2021 07:00</c:v>
                </c:pt>
                <c:pt idx="2094">
                  <c:v>03/29/2021 08:00</c:v>
                </c:pt>
                <c:pt idx="2095">
                  <c:v>03/29/2021 09:00</c:v>
                </c:pt>
                <c:pt idx="2096">
                  <c:v>03/29/2021 10:00</c:v>
                </c:pt>
                <c:pt idx="2097">
                  <c:v>03/29/2021 11:00</c:v>
                </c:pt>
                <c:pt idx="2098">
                  <c:v>03/29/2021 12:00</c:v>
                </c:pt>
                <c:pt idx="2099">
                  <c:v>03/29/2021 13:00</c:v>
                </c:pt>
                <c:pt idx="2100">
                  <c:v>03/29/2021 14:00</c:v>
                </c:pt>
                <c:pt idx="2101">
                  <c:v>03/29/2021 15:00</c:v>
                </c:pt>
                <c:pt idx="2102">
                  <c:v>03/29/2021 16:00</c:v>
                </c:pt>
                <c:pt idx="2103">
                  <c:v>03/29/2021 17:00</c:v>
                </c:pt>
                <c:pt idx="2104">
                  <c:v>03/29/2021 18:00</c:v>
                </c:pt>
                <c:pt idx="2105">
                  <c:v>03/29/2021 19:00</c:v>
                </c:pt>
                <c:pt idx="2106">
                  <c:v>03/29/2021 20:00</c:v>
                </c:pt>
                <c:pt idx="2107">
                  <c:v>03/29/2021 21:00</c:v>
                </c:pt>
                <c:pt idx="2108">
                  <c:v>03/29/2021 22:00</c:v>
                </c:pt>
                <c:pt idx="2109">
                  <c:v>03/29/2021 23:00</c:v>
                </c:pt>
                <c:pt idx="2110">
                  <c:v>03/29/2021 24:00</c:v>
                </c:pt>
                <c:pt idx="2111">
                  <c:v>03/30/2021 01:00</c:v>
                </c:pt>
                <c:pt idx="2112">
                  <c:v>03/30/2021 02:00</c:v>
                </c:pt>
                <c:pt idx="2113">
                  <c:v>03/30/2021 03:00</c:v>
                </c:pt>
                <c:pt idx="2114">
                  <c:v>03/30/2021 04:00</c:v>
                </c:pt>
                <c:pt idx="2115">
                  <c:v>03/30/2021 05:00</c:v>
                </c:pt>
                <c:pt idx="2116">
                  <c:v>03/30/2021 06:00</c:v>
                </c:pt>
                <c:pt idx="2117">
                  <c:v>03/30/2021 07:00</c:v>
                </c:pt>
                <c:pt idx="2118">
                  <c:v>03/30/2021 08:00</c:v>
                </c:pt>
                <c:pt idx="2119">
                  <c:v>03/30/2021 09:00</c:v>
                </c:pt>
                <c:pt idx="2120">
                  <c:v>03/30/2021 10:00</c:v>
                </c:pt>
                <c:pt idx="2121">
                  <c:v>03/30/2021 11:00</c:v>
                </c:pt>
                <c:pt idx="2122">
                  <c:v>03/30/2021 12:00</c:v>
                </c:pt>
                <c:pt idx="2123">
                  <c:v>03/30/2021 13:00</c:v>
                </c:pt>
                <c:pt idx="2124">
                  <c:v>03/30/2021 14:00</c:v>
                </c:pt>
                <c:pt idx="2125">
                  <c:v>03/30/2021 15:00</c:v>
                </c:pt>
                <c:pt idx="2126">
                  <c:v>03/30/2021 16:00</c:v>
                </c:pt>
                <c:pt idx="2127">
                  <c:v>03/30/2021 17:00</c:v>
                </c:pt>
                <c:pt idx="2128">
                  <c:v>03/30/2021 18:00</c:v>
                </c:pt>
                <c:pt idx="2129">
                  <c:v>03/30/2021 19:00</c:v>
                </c:pt>
                <c:pt idx="2130">
                  <c:v>03/30/2021 20:00</c:v>
                </c:pt>
                <c:pt idx="2131">
                  <c:v>03/30/2021 21:00</c:v>
                </c:pt>
                <c:pt idx="2132">
                  <c:v>03/30/2021 22:00</c:v>
                </c:pt>
                <c:pt idx="2133">
                  <c:v>03/30/2021 23:00</c:v>
                </c:pt>
                <c:pt idx="2134">
                  <c:v>03/30/2021 24:00</c:v>
                </c:pt>
                <c:pt idx="2135">
                  <c:v>03/31/2021 01:00</c:v>
                </c:pt>
                <c:pt idx="2136">
                  <c:v>03/31/2021 02:00</c:v>
                </c:pt>
                <c:pt idx="2137">
                  <c:v>03/31/2021 03:00</c:v>
                </c:pt>
                <c:pt idx="2138">
                  <c:v>03/31/2021 04:00</c:v>
                </c:pt>
                <c:pt idx="2139">
                  <c:v>03/31/2021 05:00</c:v>
                </c:pt>
                <c:pt idx="2140">
                  <c:v>03/31/2021 06:00</c:v>
                </c:pt>
                <c:pt idx="2141">
                  <c:v>03/31/2021 07:00</c:v>
                </c:pt>
                <c:pt idx="2142">
                  <c:v>03/31/2021 08:00</c:v>
                </c:pt>
                <c:pt idx="2143">
                  <c:v>03/31/2021 09:00</c:v>
                </c:pt>
                <c:pt idx="2144">
                  <c:v>03/31/2021 10:00</c:v>
                </c:pt>
                <c:pt idx="2145">
                  <c:v>03/31/2021 11:00</c:v>
                </c:pt>
                <c:pt idx="2146">
                  <c:v>03/31/2021 12:00</c:v>
                </c:pt>
                <c:pt idx="2147">
                  <c:v>03/31/2021 13:00</c:v>
                </c:pt>
                <c:pt idx="2148">
                  <c:v>03/31/2021 14:00</c:v>
                </c:pt>
                <c:pt idx="2149">
                  <c:v>03/31/2021 15:00</c:v>
                </c:pt>
                <c:pt idx="2150">
                  <c:v>03/31/2021 16:00</c:v>
                </c:pt>
                <c:pt idx="2151">
                  <c:v>03/31/2021 17:00</c:v>
                </c:pt>
                <c:pt idx="2152">
                  <c:v>03/31/2021 18:00</c:v>
                </c:pt>
                <c:pt idx="2153">
                  <c:v>03/31/2021 19:00</c:v>
                </c:pt>
                <c:pt idx="2154">
                  <c:v>03/31/2021 20:00</c:v>
                </c:pt>
                <c:pt idx="2155">
                  <c:v>03/31/2021 21:00</c:v>
                </c:pt>
                <c:pt idx="2156">
                  <c:v>03/31/2021 22:00</c:v>
                </c:pt>
                <c:pt idx="2157">
                  <c:v>03/31/2021 23:00</c:v>
                </c:pt>
                <c:pt idx="2158">
                  <c:v>03/31/2021 24:00</c:v>
                </c:pt>
                <c:pt idx="2159">
                  <c:v>04/01/2021 01:00</c:v>
                </c:pt>
                <c:pt idx="2160">
                  <c:v>04/01/2021 02:00</c:v>
                </c:pt>
                <c:pt idx="2161">
                  <c:v>04/01/2021 03:00</c:v>
                </c:pt>
                <c:pt idx="2162">
                  <c:v>04/01/2021 04:00</c:v>
                </c:pt>
                <c:pt idx="2163">
                  <c:v>04/01/2021 05:00</c:v>
                </c:pt>
                <c:pt idx="2164">
                  <c:v>04/01/2021 06:00</c:v>
                </c:pt>
                <c:pt idx="2165">
                  <c:v>04/01/2021 07:00</c:v>
                </c:pt>
                <c:pt idx="2166">
                  <c:v>04/01/2021 08:00</c:v>
                </c:pt>
                <c:pt idx="2167">
                  <c:v>04/01/2021 09:00</c:v>
                </c:pt>
                <c:pt idx="2168">
                  <c:v>04/01/2021 10:00</c:v>
                </c:pt>
                <c:pt idx="2169">
                  <c:v>04/01/2021 11:00</c:v>
                </c:pt>
                <c:pt idx="2170">
                  <c:v>04/01/2021 12:00</c:v>
                </c:pt>
                <c:pt idx="2171">
                  <c:v>04/01/2021 13:00</c:v>
                </c:pt>
                <c:pt idx="2172">
                  <c:v>04/01/2021 14:00</c:v>
                </c:pt>
                <c:pt idx="2173">
                  <c:v>04/01/2021 15:00</c:v>
                </c:pt>
                <c:pt idx="2174">
                  <c:v>04/01/2021 16:00</c:v>
                </c:pt>
                <c:pt idx="2175">
                  <c:v>04/01/2021 17:00</c:v>
                </c:pt>
                <c:pt idx="2176">
                  <c:v>04/01/2021 18:00</c:v>
                </c:pt>
                <c:pt idx="2177">
                  <c:v>04/01/2021 19:00</c:v>
                </c:pt>
                <c:pt idx="2178">
                  <c:v>04/01/2021 20:00</c:v>
                </c:pt>
                <c:pt idx="2179">
                  <c:v>04/01/2021 21:00</c:v>
                </c:pt>
                <c:pt idx="2180">
                  <c:v>04/01/2021 22:00</c:v>
                </c:pt>
                <c:pt idx="2181">
                  <c:v>04/01/2021 23:00</c:v>
                </c:pt>
                <c:pt idx="2182">
                  <c:v>04/01/2021 24:00</c:v>
                </c:pt>
                <c:pt idx="2183">
                  <c:v>04/02/2021 01:00</c:v>
                </c:pt>
                <c:pt idx="2184">
                  <c:v>04/02/2021 02:00</c:v>
                </c:pt>
                <c:pt idx="2185">
                  <c:v>04/02/2021 03:00</c:v>
                </c:pt>
                <c:pt idx="2186">
                  <c:v>04/02/2021 04:00</c:v>
                </c:pt>
                <c:pt idx="2187">
                  <c:v>04/02/2021 05:00</c:v>
                </c:pt>
                <c:pt idx="2188">
                  <c:v>04/02/2021 06:00</c:v>
                </c:pt>
                <c:pt idx="2189">
                  <c:v>04/02/2021 07:00</c:v>
                </c:pt>
                <c:pt idx="2190">
                  <c:v>04/02/2021 08:00</c:v>
                </c:pt>
                <c:pt idx="2191">
                  <c:v>04/02/2021 09:00</c:v>
                </c:pt>
                <c:pt idx="2192">
                  <c:v>04/02/2021 10:00</c:v>
                </c:pt>
                <c:pt idx="2193">
                  <c:v>04/02/2021 11:00</c:v>
                </c:pt>
                <c:pt idx="2194">
                  <c:v>04/02/2021 12:00</c:v>
                </c:pt>
                <c:pt idx="2195">
                  <c:v>04/02/2021 13:00</c:v>
                </c:pt>
                <c:pt idx="2196">
                  <c:v>04/02/2021 14:00</c:v>
                </c:pt>
                <c:pt idx="2197">
                  <c:v>04/02/2021 15:00</c:v>
                </c:pt>
                <c:pt idx="2198">
                  <c:v>04/02/2021 16:00</c:v>
                </c:pt>
                <c:pt idx="2199">
                  <c:v>04/02/2021 17:00</c:v>
                </c:pt>
                <c:pt idx="2200">
                  <c:v>04/02/2021 18:00</c:v>
                </c:pt>
                <c:pt idx="2201">
                  <c:v>04/02/2021 19:00</c:v>
                </c:pt>
                <c:pt idx="2202">
                  <c:v>04/02/2021 20:00</c:v>
                </c:pt>
                <c:pt idx="2203">
                  <c:v>04/02/2021 21:00</c:v>
                </c:pt>
                <c:pt idx="2204">
                  <c:v>04/02/2021 22:00</c:v>
                </c:pt>
                <c:pt idx="2205">
                  <c:v>04/02/2021 23:00</c:v>
                </c:pt>
                <c:pt idx="2206">
                  <c:v>04/02/2021 24:00</c:v>
                </c:pt>
                <c:pt idx="2207">
                  <c:v>04/03/2021 01:00</c:v>
                </c:pt>
                <c:pt idx="2208">
                  <c:v>04/03/2021 02:00</c:v>
                </c:pt>
                <c:pt idx="2209">
                  <c:v>04/03/2021 03:00</c:v>
                </c:pt>
                <c:pt idx="2210">
                  <c:v>04/03/2021 04:00</c:v>
                </c:pt>
                <c:pt idx="2211">
                  <c:v>04/03/2021 05:00</c:v>
                </c:pt>
                <c:pt idx="2212">
                  <c:v>04/03/2021 06:00</c:v>
                </c:pt>
                <c:pt idx="2213">
                  <c:v>04/03/2021 07:00</c:v>
                </c:pt>
                <c:pt idx="2214">
                  <c:v>04/03/2021 08:00</c:v>
                </c:pt>
                <c:pt idx="2215">
                  <c:v>04/03/2021 09:00</c:v>
                </c:pt>
                <c:pt idx="2216">
                  <c:v>04/03/2021 10:00</c:v>
                </c:pt>
                <c:pt idx="2217">
                  <c:v>04/03/2021 11:00</c:v>
                </c:pt>
                <c:pt idx="2218">
                  <c:v>04/03/2021 12:00</c:v>
                </c:pt>
                <c:pt idx="2219">
                  <c:v>04/03/2021 13:00</c:v>
                </c:pt>
                <c:pt idx="2220">
                  <c:v>04/03/2021 14:00</c:v>
                </c:pt>
                <c:pt idx="2221">
                  <c:v>04/03/2021 15:00</c:v>
                </c:pt>
                <c:pt idx="2222">
                  <c:v>04/03/2021 16:00</c:v>
                </c:pt>
                <c:pt idx="2223">
                  <c:v>04/03/2021 17:00</c:v>
                </c:pt>
                <c:pt idx="2224">
                  <c:v>04/03/2021 18:00</c:v>
                </c:pt>
                <c:pt idx="2225">
                  <c:v>04/03/2021 19:00</c:v>
                </c:pt>
                <c:pt idx="2226">
                  <c:v>04/03/2021 20:00</c:v>
                </c:pt>
                <c:pt idx="2227">
                  <c:v>04/03/2021 21:00</c:v>
                </c:pt>
                <c:pt idx="2228">
                  <c:v>04/03/2021 22:00</c:v>
                </c:pt>
                <c:pt idx="2229">
                  <c:v>04/03/2021 23:00</c:v>
                </c:pt>
                <c:pt idx="2230">
                  <c:v>04/03/2021 24:00</c:v>
                </c:pt>
                <c:pt idx="2231">
                  <c:v>04/04/2021 01:00</c:v>
                </c:pt>
                <c:pt idx="2232">
                  <c:v>04/04/2021 02:00</c:v>
                </c:pt>
                <c:pt idx="2233">
                  <c:v>04/04/2021 03:00</c:v>
                </c:pt>
                <c:pt idx="2234">
                  <c:v>04/04/2021 04:00</c:v>
                </c:pt>
                <c:pt idx="2235">
                  <c:v>04/04/2021 05:00</c:v>
                </c:pt>
                <c:pt idx="2236">
                  <c:v>04/04/2021 06:00</c:v>
                </c:pt>
                <c:pt idx="2237">
                  <c:v>04/04/2021 07:00</c:v>
                </c:pt>
                <c:pt idx="2238">
                  <c:v>04/04/2021 08:00</c:v>
                </c:pt>
                <c:pt idx="2239">
                  <c:v>04/04/2021 09:00</c:v>
                </c:pt>
                <c:pt idx="2240">
                  <c:v>04/04/2021 10:00</c:v>
                </c:pt>
                <c:pt idx="2241">
                  <c:v>04/04/2021 11:00</c:v>
                </c:pt>
                <c:pt idx="2242">
                  <c:v>04/04/2021 12:00</c:v>
                </c:pt>
                <c:pt idx="2243">
                  <c:v>04/04/2021 13:00</c:v>
                </c:pt>
                <c:pt idx="2244">
                  <c:v>04/04/2021 14:00</c:v>
                </c:pt>
                <c:pt idx="2245">
                  <c:v>04/04/2021 15:00</c:v>
                </c:pt>
                <c:pt idx="2246">
                  <c:v>04/04/2021 16:00</c:v>
                </c:pt>
                <c:pt idx="2247">
                  <c:v>04/04/2021 17:00</c:v>
                </c:pt>
                <c:pt idx="2248">
                  <c:v>04/04/2021 18:00</c:v>
                </c:pt>
                <c:pt idx="2249">
                  <c:v>04/04/2021 19:00</c:v>
                </c:pt>
                <c:pt idx="2250">
                  <c:v>04/04/2021 20:00</c:v>
                </c:pt>
                <c:pt idx="2251">
                  <c:v>04/04/2021 21:00</c:v>
                </c:pt>
                <c:pt idx="2252">
                  <c:v>04/04/2021 22:00</c:v>
                </c:pt>
                <c:pt idx="2253">
                  <c:v>04/04/2021 23:00</c:v>
                </c:pt>
                <c:pt idx="2254">
                  <c:v>04/04/2021 24:00</c:v>
                </c:pt>
                <c:pt idx="2255">
                  <c:v>04/05/2021 01:00</c:v>
                </c:pt>
                <c:pt idx="2256">
                  <c:v>04/05/2021 02:00</c:v>
                </c:pt>
                <c:pt idx="2257">
                  <c:v>04/05/2021 03:00</c:v>
                </c:pt>
                <c:pt idx="2258">
                  <c:v>04/05/2021 04:00</c:v>
                </c:pt>
                <c:pt idx="2259">
                  <c:v>04/05/2021 05:00</c:v>
                </c:pt>
                <c:pt idx="2260">
                  <c:v>04/05/2021 06:00</c:v>
                </c:pt>
                <c:pt idx="2261">
                  <c:v>04/05/2021 07:00</c:v>
                </c:pt>
                <c:pt idx="2262">
                  <c:v>04/05/2021 08:00</c:v>
                </c:pt>
                <c:pt idx="2263">
                  <c:v>04/05/2021 09:00</c:v>
                </c:pt>
                <c:pt idx="2264">
                  <c:v>04/05/2021 10:00</c:v>
                </c:pt>
                <c:pt idx="2265">
                  <c:v>04/05/2021 11:00</c:v>
                </c:pt>
                <c:pt idx="2266">
                  <c:v>04/05/2021 12:00</c:v>
                </c:pt>
                <c:pt idx="2267">
                  <c:v>04/05/2021 13:00</c:v>
                </c:pt>
                <c:pt idx="2268">
                  <c:v>04/05/2021 14:00</c:v>
                </c:pt>
                <c:pt idx="2269">
                  <c:v>04/05/2021 15:00</c:v>
                </c:pt>
                <c:pt idx="2270">
                  <c:v>04/05/2021 16:00</c:v>
                </c:pt>
                <c:pt idx="2271">
                  <c:v>04/05/2021 17:00</c:v>
                </c:pt>
                <c:pt idx="2272">
                  <c:v>04/05/2021 18:00</c:v>
                </c:pt>
                <c:pt idx="2273">
                  <c:v>04/05/2021 19:00</c:v>
                </c:pt>
                <c:pt idx="2274">
                  <c:v>04/05/2021 20:00</c:v>
                </c:pt>
                <c:pt idx="2275">
                  <c:v>04/05/2021 21:00</c:v>
                </c:pt>
                <c:pt idx="2276">
                  <c:v>04/05/2021 22:00</c:v>
                </c:pt>
                <c:pt idx="2277">
                  <c:v>04/05/2021 23:00</c:v>
                </c:pt>
                <c:pt idx="2278">
                  <c:v>04/05/2021 24:00</c:v>
                </c:pt>
                <c:pt idx="2279">
                  <c:v>04/06/2021 01:00</c:v>
                </c:pt>
                <c:pt idx="2280">
                  <c:v>04/06/2021 02:00</c:v>
                </c:pt>
                <c:pt idx="2281">
                  <c:v>04/06/2021 03:00</c:v>
                </c:pt>
                <c:pt idx="2282">
                  <c:v>04/06/2021 04:00</c:v>
                </c:pt>
                <c:pt idx="2283">
                  <c:v>04/06/2021 05:00</c:v>
                </c:pt>
                <c:pt idx="2284">
                  <c:v>04/06/2021 06:00</c:v>
                </c:pt>
                <c:pt idx="2285">
                  <c:v>04/06/2021 07:00</c:v>
                </c:pt>
                <c:pt idx="2286">
                  <c:v>04/06/2021 08:00</c:v>
                </c:pt>
                <c:pt idx="2287">
                  <c:v>04/06/2021 09:00</c:v>
                </c:pt>
                <c:pt idx="2288">
                  <c:v>04/06/2021 10:00</c:v>
                </c:pt>
                <c:pt idx="2289">
                  <c:v>04/06/2021 11:00</c:v>
                </c:pt>
                <c:pt idx="2290">
                  <c:v>04/06/2021 12:00</c:v>
                </c:pt>
                <c:pt idx="2291">
                  <c:v>04/06/2021 13:00</c:v>
                </c:pt>
                <c:pt idx="2292">
                  <c:v>04/06/2021 14:00</c:v>
                </c:pt>
                <c:pt idx="2293">
                  <c:v>04/06/2021 15:00</c:v>
                </c:pt>
                <c:pt idx="2294">
                  <c:v>04/06/2021 16:00</c:v>
                </c:pt>
                <c:pt idx="2295">
                  <c:v>04/06/2021 17:00</c:v>
                </c:pt>
                <c:pt idx="2296">
                  <c:v>04/06/2021 18:00</c:v>
                </c:pt>
                <c:pt idx="2297">
                  <c:v>04/06/2021 19:00</c:v>
                </c:pt>
                <c:pt idx="2298">
                  <c:v>04/06/2021 20:00</c:v>
                </c:pt>
                <c:pt idx="2299">
                  <c:v>04/06/2021 21:00</c:v>
                </c:pt>
                <c:pt idx="2300">
                  <c:v>04/06/2021 22:00</c:v>
                </c:pt>
                <c:pt idx="2301">
                  <c:v>04/06/2021 23:00</c:v>
                </c:pt>
                <c:pt idx="2302">
                  <c:v>04/06/2021 24:00</c:v>
                </c:pt>
                <c:pt idx="2303">
                  <c:v>04/07/2021 01:00</c:v>
                </c:pt>
                <c:pt idx="2304">
                  <c:v>04/07/2021 02:00</c:v>
                </c:pt>
                <c:pt idx="2305">
                  <c:v>04/07/2021 03:00</c:v>
                </c:pt>
                <c:pt idx="2306">
                  <c:v>04/07/2021 04:00</c:v>
                </c:pt>
                <c:pt idx="2307">
                  <c:v>04/07/2021 05:00</c:v>
                </c:pt>
                <c:pt idx="2308">
                  <c:v>04/07/2021 06:00</c:v>
                </c:pt>
                <c:pt idx="2309">
                  <c:v>04/07/2021 07:00</c:v>
                </c:pt>
                <c:pt idx="2310">
                  <c:v>04/07/2021 08:00</c:v>
                </c:pt>
                <c:pt idx="2311">
                  <c:v>04/07/2021 09:00</c:v>
                </c:pt>
                <c:pt idx="2312">
                  <c:v>04/07/2021 10:00</c:v>
                </c:pt>
                <c:pt idx="2313">
                  <c:v>04/07/2021 11:00</c:v>
                </c:pt>
                <c:pt idx="2314">
                  <c:v>04/07/2021 12:00</c:v>
                </c:pt>
                <c:pt idx="2315">
                  <c:v>04/07/2021 13:00</c:v>
                </c:pt>
                <c:pt idx="2316">
                  <c:v>04/07/2021 14:00</c:v>
                </c:pt>
                <c:pt idx="2317">
                  <c:v>04/07/2021 15:00</c:v>
                </c:pt>
                <c:pt idx="2318">
                  <c:v>04/07/2021 16:00</c:v>
                </c:pt>
                <c:pt idx="2319">
                  <c:v>04/07/2021 17:00</c:v>
                </c:pt>
                <c:pt idx="2320">
                  <c:v>04/07/2021 18:00</c:v>
                </c:pt>
                <c:pt idx="2321">
                  <c:v>04/07/2021 19:00</c:v>
                </c:pt>
                <c:pt idx="2322">
                  <c:v>04/07/2021 20:00</c:v>
                </c:pt>
                <c:pt idx="2323">
                  <c:v>04/07/2021 21:00</c:v>
                </c:pt>
                <c:pt idx="2324">
                  <c:v>04/07/2021 22:00</c:v>
                </c:pt>
                <c:pt idx="2325">
                  <c:v>04/07/2021 23:00</c:v>
                </c:pt>
                <c:pt idx="2326">
                  <c:v>04/07/2021 24:00</c:v>
                </c:pt>
                <c:pt idx="2327">
                  <c:v>04/08/2021 01:00</c:v>
                </c:pt>
                <c:pt idx="2328">
                  <c:v>04/08/2021 02:00</c:v>
                </c:pt>
                <c:pt idx="2329">
                  <c:v>04/08/2021 03:00</c:v>
                </c:pt>
                <c:pt idx="2330">
                  <c:v>04/08/2021 04:00</c:v>
                </c:pt>
                <c:pt idx="2331">
                  <c:v>04/08/2021 05:00</c:v>
                </c:pt>
                <c:pt idx="2332">
                  <c:v>04/08/2021 06:00</c:v>
                </c:pt>
                <c:pt idx="2333">
                  <c:v>04/08/2021 07:00</c:v>
                </c:pt>
                <c:pt idx="2334">
                  <c:v>04/08/2021 08:00</c:v>
                </c:pt>
                <c:pt idx="2335">
                  <c:v>04/08/2021 09:00</c:v>
                </c:pt>
                <c:pt idx="2336">
                  <c:v>04/08/2021 10:00</c:v>
                </c:pt>
                <c:pt idx="2337">
                  <c:v>04/08/2021 11:00</c:v>
                </c:pt>
                <c:pt idx="2338">
                  <c:v>04/08/2021 12:00</c:v>
                </c:pt>
                <c:pt idx="2339">
                  <c:v>04/08/2021 13:00</c:v>
                </c:pt>
                <c:pt idx="2340">
                  <c:v>04/08/2021 14:00</c:v>
                </c:pt>
                <c:pt idx="2341">
                  <c:v>04/08/2021 15:00</c:v>
                </c:pt>
                <c:pt idx="2342">
                  <c:v>04/08/2021 16:00</c:v>
                </c:pt>
                <c:pt idx="2343">
                  <c:v>04/08/2021 17:00</c:v>
                </c:pt>
                <c:pt idx="2344">
                  <c:v>04/08/2021 18:00</c:v>
                </c:pt>
                <c:pt idx="2345">
                  <c:v>04/08/2021 19:00</c:v>
                </c:pt>
                <c:pt idx="2346">
                  <c:v>04/08/2021 20:00</c:v>
                </c:pt>
                <c:pt idx="2347">
                  <c:v>04/08/2021 21:00</c:v>
                </c:pt>
                <c:pt idx="2348">
                  <c:v>04/08/2021 22:00</c:v>
                </c:pt>
                <c:pt idx="2349">
                  <c:v>04/08/2021 23:00</c:v>
                </c:pt>
                <c:pt idx="2350">
                  <c:v>04/08/2021 24:00</c:v>
                </c:pt>
                <c:pt idx="2351">
                  <c:v>04/09/2021 01:00</c:v>
                </c:pt>
                <c:pt idx="2352">
                  <c:v>04/09/2021 02:00</c:v>
                </c:pt>
                <c:pt idx="2353">
                  <c:v>04/09/2021 03:00</c:v>
                </c:pt>
                <c:pt idx="2354">
                  <c:v>04/09/2021 04:00</c:v>
                </c:pt>
                <c:pt idx="2355">
                  <c:v>04/09/2021 05:00</c:v>
                </c:pt>
                <c:pt idx="2356">
                  <c:v>04/09/2021 06:00</c:v>
                </c:pt>
                <c:pt idx="2357">
                  <c:v>04/09/2021 07:00</c:v>
                </c:pt>
                <c:pt idx="2358">
                  <c:v>04/09/2021 08:00</c:v>
                </c:pt>
                <c:pt idx="2359">
                  <c:v>04/09/2021 09:00</c:v>
                </c:pt>
                <c:pt idx="2360">
                  <c:v>04/09/2021 10:00</c:v>
                </c:pt>
                <c:pt idx="2361">
                  <c:v>04/09/2021 11:00</c:v>
                </c:pt>
                <c:pt idx="2362">
                  <c:v>04/09/2021 12:00</c:v>
                </c:pt>
                <c:pt idx="2363">
                  <c:v>04/09/2021 13:00</c:v>
                </c:pt>
                <c:pt idx="2364">
                  <c:v>04/09/2021 14:00</c:v>
                </c:pt>
                <c:pt idx="2365">
                  <c:v>04/09/2021 15:00</c:v>
                </c:pt>
                <c:pt idx="2366">
                  <c:v>04/09/2021 16:00</c:v>
                </c:pt>
                <c:pt idx="2367">
                  <c:v>04/09/2021 17:00</c:v>
                </c:pt>
                <c:pt idx="2368">
                  <c:v>04/09/2021 18:00</c:v>
                </c:pt>
                <c:pt idx="2369">
                  <c:v>04/09/2021 19:00</c:v>
                </c:pt>
                <c:pt idx="2370">
                  <c:v>04/09/2021 20:00</c:v>
                </c:pt>
                <c:pt idx="2371">
                  <c:v>04/09/2021 21:00</c:v>
                </c:pt>
                <c:pt idx="2372">
                  <c:v>04/09/2021 22:00</c:v>
                </c:pt>
                <c:pt idx="2373">
                  <c:v>04/09/2021 23:00</c:v>
                </c:pt>
                <c:pt idx="2374">
                  <c:v>04/09/2021 24:00</c:v>
                </c:pt>
                <c:pt idx="2375">
                  <c:v>04/10/2021 01:00</c:v>
                </c:pt>
                <c:pt idx="2376">
                  <c:v>04/10/2021 02:00</c:v>
                </c:pt>
                <c:pt idx="2377">
                  <c:v>04/10/2021 03:00</c:v>
                </c:pt>
                <c:pt idx="2378">
                  <c:v>04/10/2021 04:00</c:v>
                </c:pt>
                <c:pt idx="2379">
                  <c:v>04/10/2021 05:00</c:v>
                </c:pt>
                <c:pt idx="2380">
                  <c:v>04/10/2021 06:00</c:v>
                </c:pt>
                <c:pt idx="2381">
                  <c:v>04/10/2021 07:00</c:v>
                </c:pt>
                <c:pt idx="2382">
                  <c:v>04/10/2021 08:00</c:v>
                </c:pt>
                <c:pt idx="2383">
                  <c:v>04/10/2021 09:00</c:v>
                </c:pt>
                <c:pt idx="2384">
                  <c:v>04/10/2021 10:00</c:v>
                </c:pt>
                <c:pt idx="2385">
                  <c:v>04/10/2021 11:00</c:v>
                </c:pt>
                <c:pt idx="2386">
                  <c:v>04/10/2021 12:00</c:v>
                </c:pt>
                <c:pt idx="2387">
                  <c:v>04/10/2021 13:00</c:v>
                </c:pt>
                <c:pt idx="2388">
                  <c:v>04/10/2021 14:00</c:v>
                </c:pt>
                <c:pt idx="2389">
                  <c:v>04/10/2021 15:00</c:v>
                </c:pt>
                <c:pt idx="2390">
                  <c:v>04/10/2021 16:00</c:v>
                </c:pt>
                <c:pt idx="2391">
                  <c:v>04/10/2021 17:00</c:v>
                </c:pt>
                <c:pt idx="2392">
                  <c:v>04/10/2021 18:00</c:v>
                </c:pt>
                <c:pt idx="2393">
                  <c:v>04/10/2021 19:00</c:v>
                </c:pt>
                <c:pt idx="2394">
                  <c:v>04/10/2021 20:00</c:v>
                </c:pt>
                <c:pt idx="2395">
                  <c:v>04/10/2021 21:00</c:v>
                </c:pt>
                <c:pt idx="2396">
                  <c:v>04/10/2021 22:00</c:v>
                </c:pt>
                <c:pt idx="2397">
                  <c:v>04/10/2021 23:00</c:v>
                </c:pt>
                <c:pt idx="2398">
                  <c:v>04/10/2021 24:00</c:v>
                </c:pt>
                <c:pt idx="2399">
                  <c:v>04/11/2021 01:00</c:v>
                </c:pt>
                <c:pt idx="2400">
                  <c:v>04/11/2021 02:00</c:v>
                </c:pt>
                <c:pt idx="2401">
                  <c:v>04/11/2021 03:00</c:v>
                </c:pt>
                <c:pt idx="2402">
                  <c:v>04/11/2021 04:00</c:v>
                </c:pt>
                <c:pt idx="2403">
                  <c:v>04/11/2021 05:00</c:v>
                </c:pt>
                <c:pt idx="2404">
                  <c:v>04/11/2021 06:00</c:v>
                </c:pt>
                <c:pt idx="2405">
                  <c:v>04/11/2021 07:00</c:v>
                </c:pt>
                <c:pt idx="2406">
                  <c:v>04/11/2021 08:00</c:v>
                </c:pt>
                <c:pt idx="2407">
                  <c:v>04/11/2021 09:00</c:v>
                </c:pt>
                <c:pt idx="2408">
                  <c:v>04/11/2021 10:00</c:v>
                </c:pt>
                <c:pt idx="2409">
                  <c:v>04/11/2021 11:00</c:v>
                </c:pt>
                <c:pt idx="2410">
                  <c:v>04/11/2021 12:00</c:v>
                </c:pt>
                <c:pt idx="2411">
                  <c:v>04/11/2021 13:00</c:v>
                </c:pt>
                <c:pt idx="2412">
                  <c:v>04/11/2021 14:00</c:v>
                </c:pt>
                <c:pt idx="2413">
                  <c:v>04/11/2021 15:00</c:v>
                </c:pt>
                <c:pt idx="2414">
                  <c:v>04/11/2021 16:00</c:v>
                </c:pt>
                <c:pt idx="2415">
                  <c:v>04/11/2021 17:00</c:v>
                </c:pt>
                <c:pt idx="2416">
                  <c:v>04/11/2021 18:00</c:v>
                </c:pt>
                <c:pt idx="2417">
                  <c:v>04/11/2021 19:00</c:v>
                </c:pt>
                <c:pt idx="2418">
                  <c:v>04/11/2021 20:00</c:v>
                </c:pt>
                <c:pt idx="2419">
                  <c:v>04/11/2021 21:00</c:v>
                </c:pt>
                <c:pt idx="2420">
                  <c:v>04/11/2021 22:00</c:v>
                </c:pt>
                <c:pt idx="2421">
                  <c:v>04/11/2021 23:00</c:v>
                </c:pt>
                <c:pt idx="2422">
                  <c:v>04/11/2021 24:00</c:v>
                </c:pt>
                <c:pt idx="2423">
                  <c:v>04/12/2021 01:00</c:v>
                </c:pt>
                <c:pt idx="2424">
                  <c:v>04/12/2021 02:00</c:v>
                </c:pt>
                <c:pt idx="2425">
                  <c:v>04/12/2021 03:00</c:v>
                </c:pt>
                <c:pt idx="2426">
                  <c:v>04/12/2021 04:00</c:v>
                </c:pt>
                <c:pt idx="2427">
                  <c:v>04/12/2021 05:00</c:v>
                </c:pt>
                <c:pt idx="2428">
                  <c:v>04/12/2021 06:00</c:v>
                </c:pt>
                <c:pt idx="2429">
                  <c:v>04/12/2021 07:00</c:v>
                </c:pt>
                <c:pt idx="2430">
                  <c:v>04/12/2021 08:00</c:v>
                </c:pt>
                <c:pt idx="2431">
                  <c:v>04/12/2021 09:00</c:v>
                </c:pt>
                <c:pt idx="2432">
                  <c:v>04/12/2021 10:00</c:v>
                </c:pt>
                <c:pt idx="2433">
                  <c:v>04/12/2021 11:00</c:v>
                </c:pt>
                <c:pt idx="2434">
                  <c:v>04/12/2021 12:00</c:v>
                </c:pt>
                <c:pt idx="2435">
                  <c:v>04/12/2021 13:00</c:v>
                </c:pt>
                <c:pt idx="2436">
                  <c:v>04/12/2021 14:00</c:v>
                </c:pt>
                <c:pt idx="2437">
                  <c:v>04/12/2021 15:00</c:v>
                </c:pt>
                <c:pt idx="2438">
                  <c:v>04/12/2021 16:00</c:v>
                </c:pt>
                <c:pt idx="2439">
                  <c:v>04/12/2021 17:00</c:v>
                </c:pt>
                <c:pt idx="2440">
                  <c:v>04/12/2021 18:00</c:v>
                </c:pt>
                <c:pt idx="2441">
                  <c:v>04/12/2021 19:00</c:v>
                </c:pt>
                <c:pt idx="2442">
                  <c:v>04/12/2021 20:00</c:v>
                </c:pt>
                <c:pt idx="2443">
                  <c:v>04/12/2021 21:00</c:v>
                </c:pt>
                <c:pt idx="2444">
                  <c:v>04/12/2021 22:00</c:v>
                </c:pt>
                <c:pt idx="2445">
                  <c:v>04/12/2021 23:00</c:v>
                </c:pt>
                <c:pt idx="2446">
                  <c:v>04/12/2021 24:00</c:v>
                </c:pt>
                <c:pt idx="2447">
                  <c:v>04/13/2021 01:00</c:v>
                </c:pt>
                <c:pt idx="2448">
                  <c:v>04/13/2021 02:00</c:v>
                </c:pt>
                <c:pt idx="2449">
                  <c:v>04/13/2021 03:00</c:v>
                </c:pt>
                <c:pt idx="2450">
                  <c:v>04/13/2021 04:00</c:v>
                </c:pt>
                <c:pt idx="2451">
                  <c:v>04/13/2021 05:00</c:v>
                </c:pt>
                <c:pt idx="2452">
                  <c:v>04/13/2021 06:00</c:v>
                </c:pt>
                <c:pt idx="2453">
                  <c:v>04/13/2021 07:00</c:v>
                </c:pt>
                <c:pt idx="2454">
                  <c:v>04/13/2021 08:00</c:v>
                </c:pt>
                <c:pt idx="2455">
                  <c:v>04/13/2021 09:00</c:v>
                </c:pt>
                <c:pt idx="2456">
                  <c:v>04/13/2021 10:00</c:v>
                </c:pt>
                <c:pt idx="2457">
                  <c:v>04/13/2021 11:00</c:v>
                </c:pt>
                <c:pt idx="2458">
                  <c:v>04/13/2021 12:00</c:v>
                </c:pt>
                <c:pt idx="2459">
                  <c:v>04/13/2021 13:00</c:v>
                </c:pt>
                <c:pt idx="2460">
                  <c:v>04/13/2021 14:00</c:v>
                </c:pt>
                <c:pt idx="2461">
                  <c:v>04/13/2021 15:00</c:v>
                </c:pt>
                <c:pt idx="2462">
                  <c:v>04/13/2021 16:00</c:v>
                </c:pt>
                <c:pt idx="2463">
                  <c:v>04/13/2021 17:00</c:v>
                </c:pt>
                <c:pt idx="2464">
                  <c:v>04/13/2021 18:00</c:v>
                </c:pt>
                <c:pt idx="2465">
                  <c:v>04/13/2021 19:00</c:v>
                </c:pt>
                <c:pt idx="2466">
                  <c:v>04/13/2021 20:00</c:v>
                </c:pt>
                <c:pt idx="2467">
                  <c:v>04/13/2021 21:00</c:v>
                </c:pt>
                <c:pt idx="2468">
                  <c:v>04/13/2021 22:00</c:v>
                </c:pt>
                <c:pt idx="2469">
                  <c:v>04/13/2021 23:00</c:v>
                </c:pt>
                <c:pt idx="2470">
                  <c:v>04/13/2021 24:00</c:v>
                </c:pt>
                <c:pt idx="2471">
                  <c:v>04/14/2021 01:00</c:v>
                </c:pt>
                <c:pt idx="2472">
                  <c:v>04/14/2021 02:00</c:v>
                </c:pt>
                <c:pt idx="2473">
                  <c:v>04/14/2021 03:00</c:v>
                </c:pt>
                <c:pt idx="2474">
                  <c:v>04/14/2021 04:00</c:v>
                </c:pt>
                <c:pt idx="2475">
                  <c:v>04/14/2021 05:00</c:v>
                </c:pt>
                <c:pt idx="2476">
                  <c:v>04/14/2021 06:00</c:v>
                </c:pt>
                <c:pt idx="2477">
                  <c:v>04/14/2021 07:00</c:v>
                </c:pt>
                <c:pt idx="2478">
                  <c:v>04/14/2021 08:00</c:v>
                </c:pt>
                <c:pt idx="2479">
                  <c:v>04/14/2021 09:00</c:v>
                </c:pt>
                <c:pt idx="2480">
                  <c:v>04/14/2021 10:00</c:v>
                </c:pt>
                <c:pt idx="2481">
                  <c:v>04/14/2021 11:00</c:v>
                </c:pt>
                <c:pt idx="2482">
                  <c:v>04/14/2021 12:00</c:v>
                </c:pt>
                <c:pt idx="2483">
                  <c:v>04/14/2021 13:00</c:v>
                </c:pt>
                <c:pt idx="2484">
                  <c:v>04/14/2021 14:00</c:v>
                </c:pt>
                <c:pt idx="2485">
                  <c:v>04/14/2021 15:00</c:v>
                </c:pt>
                <c:pt idx="2486">
                  <c:v>04/14/2021 16:00</c:v>
                </c:pt>
                <c:pt idx="2487">
                  <c:v>04/14/2021 17:00</c:v>
                </c:pt>
                <c:pt idx="2488">
                  <c:v>04/14/2021 18:00</c:v>
                </c:pt>
                <c:pt idx="2489">
                  <c:v>04/14/2021 19:00</c:v>
                </c:pt>
                <c:pt idx="2490">
                  <c:v>04/14/2021 20:00</c:v>
                </c:pt>
                <c:pt idx="2491">
                  <c:v>04/14/2021 21:00</c:v>
                </c:pt>
                <c:pt idx="2492">
                  <c:v>04/14/2021 22:00</c:v>
                </c:pt>
                <c:pt idx="2493">
                  <c:v>04/14/2021 23:00</c:v>
                </c:pt>
                <c:pt idx="2494">
                  <c:v>04/14/2021 24:00</c:v>
                </c:pt>
                <c:pt idx="2495">
                  <c:v>04/15/2021 01:00</c:v>
                </c:pt>
                <c:pt idx="2496">
                  <c:v>04/15/2021 02:00</c:v>
                </c:pt>
                <c:pt idx="2497">
                  <c:v>04/15/2021 03:00</c:v>
                </c:pt>
                <c:pt idx="2498">
                  <c:v>04/15/2021 04:00</c:v>
                </c:pt>
                <c:pt idx="2499">
                  <c:v>04/15/2021 05:00</c:v>
                </c:pt>
                <c:pt idx="2500">
                  <c:v>04/15/2021 06:00</c:v>
                </c:pt>
                <c:pt idx="2501">
                  <c:v>04/15/2021 07:00</c:v>
                </c:pt>
                <c:pt idx="2502">
                  <c:v>04/15/2021 08:00</c:v>
                </c:pt>
                <c:pt idx="2503">
                  <c:v>04/15/2021 09:00</c:v>
                </c:pt>
                <c:pt idx="2504">
                  <c:v>04/15/2021 10:00</c:v>
                </c:pt>
                <c:pt idx="2505">
                  <c:v>04/15/2021 11:00</c:v>
                </c:pt>
                <c:pt idx="2506">
                  <c:v>04/15/2021 12:00</c:v>
                </c:pt>
                <c:pt idx="2507">
                  <c:v>04/15/2021 13:00</c:v>
                </c:pt>
                <c:pt idx="2508">
                  <c:v>04/15/2021 14:00</c:v>
                </c:pt>
                <c:pt idx="2509">
                  <c:v>04/15/2021 15:00</c:v>
                </c:pt>
                <c:pt idx="2510">
                  <c:v>04/15/2021 16:00</c:v>
                </c:pt>
                <c:pt idx="2511">
                  <c:v>04/15/2021 17:00</c:v>
                </c:pt>
                <c:pt idx="2512">
                  <c:v>04/15/2021 18:00</c:v>
                </c:pt>
                <c:pt idx="2513">
                  <c:v>04/15/2021 19:00</c:v>
                </c:pt>
                <c:pt idx="2514">
                  <c:v>04/15/2021 20:00</c:v>
                </c:pt>
                <c:pt idx="2515">
                  <c:v>04/15/2021 21:00</c:v>
                </c:pt>
                <c:pt idx="2516">
                  <c:v>04/15/2021 22:00</c:v>
                </c:pt>
                <c:pt idx="2517">
                  <c:v>04/15/2021 23:00</c:v>
                </c:pt>
                <c:pt idx="2518">
                  <c:v>04/15/2021 24:00</c:v>
                </c:pt>
                <c:pt idx="2519">
                  <c:v>04/16/2021 01:00</c:v>
                </c:pt>
                <c:pt idx="2520">
                  <c:v>04/16/2021 02:00</c:v>
                </c:pt>
                <c:pt idx="2521">
                  <c:v>04/16/2021 03:00</c:v>
                </c:pt>
                <c:pt idx="2522">
                  <c:v>04/16/2021 04:00</c:v>
                </c:pt>
                <c:pt idx="2523">
                  <c:v>04/16/2021 05:00</c:v>
                </c:pt>
                <c:pt idx="2524">
                  <c:v>04/16/2021 06:00</c:v>
                </c:pt>
                <c:pt idx="2525">
                  <c:v>04/16/2021 07:00</c:v>
                </c:pt>
                <c:pt idx="2526">
                  <c:v>04/16/2021 08:00</c:v>
                </c:pt>
                <c:pt idx="2527">
                  <c:v>04/16/2021 09:00</c:v>
                </c:pt>
                <c:pt idx="2528">
                  <c:v>04/16/2021 10:00</c:v>
                </c:pt>
                <c:pt idx="2529">
                  <c:v>04/16/2021 11:00</c:v>
                </c:pt>
                <c:pt idx="2530">
                  <c:v>04/16/2021 12:00</c:v>
                </c:pt>
                <c:pt idx="2531">
                  <c:v>04/16/2021 13:00</c:v>
                </c:pt>
                <c:pt idx="2532">
                  <c:v>04/16/2021 14:00</c:v>
                </c:pt>
                <c:pt idx="2533">
                  <c:v>04/16/2021 15:00</c:v>
                </c:pt>
                <c:pt idx="2534">
                  <c:v>04/16/2021 16:00</c:v>
                </c:pt>
                <c:pt idx="2535">
                  <c:v>04/16/2021 17:00</c:v>
                </c:pt>
                <c:pt idx="2536">
                  <c:v>04/16/2021 18:00</c:v>
                </c:pt>
                <c:pt idx="2537">
                  <c:v>04/16/2021 19:00</c:v>
                </c:pt>
                <c:pt idx="2538">
                  <c:v>04/16/2021 20:00</c:v>
                </c:pt>
                <c:pt idx="2539">
                  <c:v>04/16/2021 21:00</c:v>
                </c:pt>
                <c:pt idx="2540">
                  <c:v>04/16/2021 22:00</c:v>
                </c:pt>
                <c:pt idx="2541">
                  <c:v>04/16/2021 23:00</c:v>
                </c:pt>
                <c:pt idx="2542">
                  <c:v>04/16/2021 24:00</c:v>
                </c:pt>
                <c:pt idx="2543">
                  <c:v>04/17/2021 01:00</c:v>
                </c:pt>
                <c:pt idx="2544">
                  <c:v>04/17/2021 02:00</c:v>
                </c:pt>
                <c:pt idx="2545">
                  <c:v>04/17/2021 03:00</c:v>
                </c:pt>
                <c:pt idx="2546">
                  <c:v>04/17/2021 04:00</c:v>
                </c:pt>
                <c:pt idx="2547">
                  <c:v>04/17/2021 05:00</c:v>
                </c:pt>
                <c:pt idx="2548">
                  <c:v>04/17/2021 06:00</c:v>
                </c:pt>
                <c:pt idx="2549">
                  <c:v>04/17/2021 07:00</c:v>
                </c:pt>
                <c:pt idx="2550">
                  <c:v>04/17/2021 08:00</c:v>
                </c:pt>
                <c:pt idx="2551">
                  <c:v>04/17/2021 09:00</c:v>
                </c:pt>
                <c:pt idx="2552">
                  <c:v>04/17/2021 10:00</c:v>
                </c:pt>
                <c:pt idx="2553">
                  <c:v>04/17/2021 11:00</c:v>
                </c:pt>
                <c:pt idx="2554">
                  <c:v>04/17/2021 12:00</c:v>
                </c:pt>
                <c:pt idx="2555">
                  <c:v>04/17/2021 13:00</c:v>
                </c:pt>
                <c:pt idx="2556">
                  <c:v>04/17/2021 14:00</c:v>
                </c:pt>
                <c:pt idx="2557">
                  <c:v>04/17/2021 15:00</c:v>
                </c:pt>
                <c:pt idx="2558">
                  <c:v>04/17/2021 16:00</c:v>
                </c:pt>
                <c:pt idx="2559">
                  <c:v>04/17/2021 17:00</c:v>
                </c:pt>
                <c:pt idx="2560">
                  <c:v>04/17/2021 18:00</c:v>
                </c:pt>
                <c:pt idx="2561">
                  <c:v>04/17/2021 19:00</c:v>
                </c:pt>
                <c:pt idx="2562">
                  <c:v>04/17/2021 20:00</c:v>
                </c:pt>
                <c:pt idx="2563">
                  <c:v>04/17/2021 21:00</c:v>
                </c:pt>
                <c:pt idx="2564">
                  <c:v>04/17/2021 22:00</c:v>
                </c:pt>
                <c:pt idx="2565">
                  <c:v>04/17/2021 23:00</c:v>
                </c:pt>
                <c:pt idx="2566">
                  <c:v>04/17/2021 24:00</c:v>
                </c:pt>
                <c:pt idx="2567">
                  <c:v>04/18/2021 01:00</c:v>
                </c:pt>
                <c:pt idx="2568">
                  <c:v>04/18/2021 02:00</c:v>
                </c:pt>
                <c:pt idx="2569">
                  <c:v>04/18/2021 03:00</c:v>
                </c:pt>
                <c:pt idx="2570">
                  <c:v>04/18/2021 04:00</c:v>
                </c:pt>
                <c:pt idx="2571">
                  <c:v>04/18/2021 05:00</c:v>
                </c:pt>
                <c:pt idx="2572">
                  <c:v>04/18/2021 06:00</c:v>
                </c:pt>
                <c:pt idx="2573">
                  <c:v>04/18/2021 07:00</c:v>
                </c:pt>
                <c:pt idx="2574">
                  <c:v>04/18/2021 08:00</c:v>
                </c:pt>
                <c:pt idx="2575">
                  <c:v>04/18/2021 09:00</c:v>
                </c:pt>
                <c:pt idx="2576">
                  <c:v>04/18/2021 10:00</c:v>
                </c:pt>
                <c:pt idx="2577">
                  <c:v>04/18/2021 11:00</c:v>
                </c:pt>
                <c:pt idx="2578">
                  <c:v>04/18/2021 12:00</c:v>
                </c:pt>
                <c:pt idx="2579">
                  <c:v>04/18/2021 13:00</c:v>
                </c:pt>
                <c:pt idx="2580">
                  <c:v>04/18/2021 14:00</c:v>
                </c:pt>
                <c:pt idx="2581">
                  <c:v>04/18/2021 15:00</c:v>
                </c:pt>
                <c:pt idx="2582">
                  <c:v>04/18/2021 16:00</c:v>
                </c:pt>
                <c:pt idx="2583">
                  <c:v>04/18/2021 17:00</c:v>
                </c:pt>
                <c:pt idx="2584">
                  <c:v>04/18/2021 18:00</c:v>
                </c:pt>
                <c:pt idx="2585">
                  <c:v>04/18/2021 19:00</c:v>
                </c:pt>
                <c:pt idx="2586">
                  <c:v>04/18/2021 20:00</c:v>
                </c:pt>
                <c:pt idx="2587">
                  <c:v>04/18/2021 21:00</c:v>
                </c:pt>
                <c:pt idx="2588">
                  <c:v>04/18/2021 22:00</c:v>
                </c:pt>
                <c:pt idx="2589">
                  <c:v>04/18/2021 23:00</c:v>
                </c:pt>
                <c:pt idx="2590">
                  <c:v>04/18/2021 24:00</c:v>
                </c:pt>
                <c:pt idx="2591">
                  <c:v>04/19/2021 01:00</c:v>
                </c:pt>
                <c:pt idx="2592">
                  <c:v>04/19/2021 02:00</c:v>
                </c:pt>
                <c:pt idx="2593">
                  <c:v>04/19/2021 03:00</c:v>
                </c:pt>
                <c:pt idx="2594">
                  <c:v>04/19/2021 04:00</c:v>
                </c:pt>
                <c:pt idx="2595">
                  <c:v>04/19/2021 05:00</c:v>
                </c:pt>
                <c:pt idx="2596">
                  <c:v>04/19/2021 06:00</c:v>
                </c:pt>
                <c:pt idx="2597">
                  <c:v>04/19/2021 07:00</c:v>
                </c:pt>
                <c:pt idx="2598">
                  <c:v>04/19/2021 08:00</c:v>
                </c:pt>
                <c:pt idx="2599">
                  <c:v>04/19/2021 09:00</c:v>
                </c:pt>
                <c:pt idx="2600">
                  <c:v>04/19/2021 10:00</c:v>
                </c:pt>
                <c:pt idx="2601">
                  <c:v>04/19/2021 11:00</c:v>
                </c:pt>
                <c:pt idx="2602">
                  <c:v>04/19/2021 12:00</c:v>
                </c:pt>
                <c:pt idx="2603">
                  <c:v>04/19/2021 13:00</c:v>
                </c:pt>
                <c:pt idx="2604">
                  <c:v>04/19/2021 14:00</c:v>
                </c:pt>
                <c:pt idx="2605">
                  <c:v>04/19/2021 15:00</c:v>
                </c:pt>
                <c:pt idx="2606">
                  <c:v>04/19/2021 16:00</c:v>
                </c:pt>
                <c:pt idx="2607">
                  <c:v>04/19/2021 17:00</c:v>
                </c:pt>
                <c:pt idx="2608">
                  <c:v>04/19/2021 18:00</c:v>
                </c:pt>
                <c:pt idx="2609">
                  <c:v>04/19/2021 19:00</c:v>
                </c:pt>
                <c:pt idx="2610">
                  <c:v>04/19/2021 20:00</c:v>
                </c:pt>
                <c:pt idx="2611">
                  <c:v>04/19/2021 21:00</c:v>
                </c:pt>
                <c:pt idx="2612">
                  <c:v>04/19/2021 22:00</c:v>
                </c:pt>
                <c:pt idx="2613">
                  <c:v>04/19/2021 23:00</c:v>
                </c:pt>
                <c:pt idx="2614">
                  <c:v>04/19/2021 24:00</c:v>
                </c:pt>
                <c:pt idx="2615">
                  <c:v>04/20/2021 01:00</c:v>
                </c:pt>
                <c:pt idx="2616">
                  <c:v>04/20/2021 02:00</c:v>
                </c:pt>
                <c:pt idx="2617">
                  <c:v>04/20/2021 03:00</c:v>
                </c:pt>
                <c:pt idx="2618">
                  <c:v>04/20/2021 04:00</c:v>
                </c:pt>
                <c:pt idx="2619">
                  <c:v>04/20/2021 05:00</c:v>
                </c:pt>
                <c:pt idx="2620">
                  <c:v>04/20/2021 06:00</c:v>
                </c:pt>
                <c:pt idx="2621">
                  <c:v>04/20/2021 07:00</c:v>
                </c:pt>
                <c:pt idx="2622">
                  <c:v>04/20/2021 08:00</c:v>
                </c:pt>
                <c:pt idx="2623">
                  <c:v>04/20/2021 09:00</c:v>
                </c:pt>
                <c:pt idx="2624">
                  <c:v>04/20/2021 10:00</c:v>
                </c:pt>
                <c:pt idx="2625">
                  <c:v>04/20/2021 11:00</c:v>
                </c:pt>
                <c:pt idx="2626">
                  <c:v>04/20/2021 12:00</c:v>
                </c:pt>
                <c:pt idx="2627">
                  <c:v>04/20/2021 13:00</c:v>
                </c:pt>
                <c:pt idx="2628">
                  <c:v>04/20/2021 14:00</c:v>
                </c:pt>
                <c:pt idx="2629">
                  <c:v>04/20/2021 15:00</c:v>
                </c:pt>
                <c:pt idx="2630">
                  <c:v>04/20/2021 16:00</c:v>
                </c:pt>
                <c:pt idx="2631">
                  <c:v>04/20/2021 17:00</c:v>
                </c:pt>
                <c:pt idx="2632">
                  <c:v>04/20/2021 18:00</c:v>
                </c:pt>
                <c:pt idx="2633">
                  <c:v>04/20/2021 19:00</c:v>
                </c:pt>
                <c:pt idx="2634">
                  <c:v>04/20/2021 20:00</c:v>
                </c:pt>
                <c:pt idx="2635">
                  <c:v>04/20/2021 21:00</c:v>
                </c:pt>
                <c:pt idx="2636">
                  <c:v>04/20/2021 22:00</c:v>
                </c:pt>
                <c:pt idx="2637">
                  <c:v>04/20/2021 23:00</c:v>
                </c:pt>
                <c:pt idx="2638">
                  <c:v>04/20/2021 24:00</c:v>
                </c:pt>
                <c:pt idx="2639">
                  <c:v>04/21/2021 01:00</c:v>
                </c:pt>
                <c:pt idx="2640">
                  <c:v>04/21/2021 02:00</c:v>
                </c:pt>
                <c:pt idx="2641">
                  <c:v>04/21/2021 03:00</c:v>
                </c:pt>
                <c:pt idx="2642">
                  <c:v>04/21/2021 04:00</c:v>
                </c:pt>
                <c:pt idx="2643">
                  <c:v>04/21/2021 05:00</c:v>
                </c:pt>
                <c:pt idx="2644">
                  <c:v>04/21/2021 06:00</c:v>
                </c:pt>
                <c:pt idx="2645">
                  <c:v>04/21/2021 07:00</c:v>
                </c:pt>
                <c:pt idx="2646">
                  <c:v>04/21/2021 08:00</c:v>
                </c:pt>
                <c:pt idx="2647">
                  <c:v>04/21/2021 09:00</c:v>
                </c:pt>
                <c:pt idx="2648">
                  <c:v>04/21/2021 10:00</c:v>
                </c:pt>
                <c:pt idx="2649">
                  <c:v>04/21/2021 11:00</c:v>
                </c:pt>
                <c:pt idx="2650">
                  <c:v>04/21/2021 12:00</c:v>
                </c:pt>
                <c:pt idx="2651">
                  <c:v>04/21/2021 13:00</c:v>
                </c:pt>
                <c:pt idx="2652">
                  <c:v>04/21/2021 14:00</c:v>
                </c:pt>
                <c:pt idx="2653">
                  <c:v>04/21/2021 15:00</c:v>
                </c:pt>
                <c:pt idx="2654">
                  <c:v>04/21/2021 16:00</c:v>
                </c:pt>
                <c:pt idx="2655">
                  <c:v>04/21/2021 17:00</c:v>
                </c:pt>
                <c:pt idx="2656">
                  <c:v>04/21/2021 18:00</c:v>
                </c:pt>
                <c:pt idx="2657">
                  <c:v>04/21/2021 19:00</c:v>
                </c:pt>
                <c:pt idx="2658">
                  <c:v>04/21/2021 20:00</c:v>
                </c:pt>
                <c:pt idx="2659">
                  <c:v>04/21/2021 21:00</c:v>
                </c:pt>
                <c:pt idx="2660">
                  <c:v>04/21/2021 22:00</c:v>
                </c:pt>
                <c:pt idx="2661">
                  <c:v>04/21/2021 23:00</c:v>
                </c:pt>
                <c:pt idx="2662">
                  <c:v>04/21/2021 24:00</c:v>
                </c:pt>
                <c:pt idx="2663">
                  <c:v>04/22/2021 01:00</c:v>
                </c:pt>
                <c:pt idx="2664">
                  <c:v>04/22/2021 02:00</c:v>
                </c:pt>
                <c:pt idx="2665">
                  <c:v>04/22/2021 03:00</c:v>
                </c:pt>
                <c:pt idx="2666">
                  <c:v>04/22/2021 04:00</c:v>
                </c:pt>
                <c:pt idx="2667">
                  <c:v>04/22/2021 05:00</c:v>
                </c:pt>
                <c:pt idx="2668">
                  <c:v>04/22/2021 06:00</c:v>
                </c:pt>
                <c:pt idx="2669">
                  <c:v>04/22/2021 07:00</c:v>
                </c:pt>
                <c:pt idx="2670">
                  <c:v>04/22/2021 08:00</c:v>
                </c:pt>
                <c:pt idx="2671">
                  <c:v>04/22/2021 09:00</c:v>
                </c:pt>
                <c:pt idx="2672">
                  <c:v>04/22/2021 10:00</c:v>
                </c:pt>
                <c:pt idx="2673">
                  <c:v>04/22/2021 11:00</c:v>
                </c:pt>
                <c:pt idx="2674">
                  <c:v>04/22/2021 12:00</c:v>
                </c:pt>
                <c:pt idx="2675">
                  <c:v>04/22/2021 13:00</c:v>
                </c:pt>
                <c:pt idx="2676">
                  <c:v>04/22/2021 14:00</c:v>
                </c:pt>
                <c:pt idx="2677">
                  <c:v>04/22/2021 15:00</c:v>
                </c:pt>
                <c:pt idx="2678">
                  <c:v>04/22/2021 16:00</c:v>
                </c:pt>
                <c:pt idx="2679">
                  <c:v>04/22/2021 17:00</c:v>
                </c:pt>
                <c:pt idx="2680">
                  <c:v>04/22/2021 18:00</c:v>
                </c:pt>
                <c:pt idx="2681">
                  <c:v>04/22/2021 19:00</c:v>
                </c:pt>
                <c:pt idx="2682">
                  <c:v>04/22/2021 20:00</c:v>
                </c:pt>
                <c:pt idx="2683">
                  <c:v>04/22/2021 21:00</c:v>
                </c:pt>
                <c:pt idx="2684">
                  <c:v>04/22/2021 22:00</c:v>
                </c:pt>
                <c:pt idx="2685">
                  <c:v>04/22/2021 23:00</c:v>
                </c:pt>
                <c:pt idx="2686">
                  <c:v>04/22/2021 24:00</c:v>
                </c:pt>
                <c:pt idx="2687">
                  <c:v>04/23/2021 01:00</c:v>
                </c:pt>
                <c:pt idx="2688">
                  <c:v>04/23/2021 02:00</c:v>
                </c:pt>
                <c:pt idx="2689">
                  <c:v>04/23/2021 03:00</c:v>
                </c:pt>
                <c:pt idx="2690">
                  <c:v>04/23/2021 04:00</c:v>
                </c:pt>
                <c:pt idx="2691">
                  <c:v>04/23/2021 05:00</c:v>
                </c:pt>
                <c:pt idx="2692">
                  <c:v>04/23/2021 06:00</c:v>
                </c:pt>
                <c:pt idx="2693">
                  <c:v>04/23/2021 07:00</c:v>
                </c:pt>
                <c:pt idx="2694">
                  <c:v>04/23/2021 08:00</c:v>
                </c:pt>
                <c:pt idx="2695">
                  <c:v>04/23/2021 09:00</c:v>
                </c:pt>
                <c:pt idx="2696">
                  <c:v>04/23/2021 10:00</c:v>
                </c:pt>
                <c:pt idx="2697">
                  <c:v>04/23/2021 11:00</c:v>
                </c:pt>
                <c:pt idx="2698">
                  <c:v>04/23/2021 12:00</c:v>
                </c:pt>
                <c:pt idx="2699">
                  <c:v>04/23/2021 13:00</c:v>
                </c:pt>
                <c:pt idx="2700">
                  <c:v>04/23/2021 14:00</c:v>
                </c:pt>
                <c:pt idx="2701">
                  <c:v>04/23/2021 15:00</c:v>
                </c:pt>
                <c:pt idx="2702">
                  <c:v>04/23/2021 16:00</c:v>
                </c:pt>
                <c:pt idx="2703">
                  <c:v>04/23/2021 17:00</c:v>
                </c:pt>
                <c:pt idx="2704">
                  <c:v>04/23/2021 18:00</c:v>
                </c:pt>
                <c:pt idx="2705">
                  <c:v>04/23/2021 19:00</c:v>
                </c:pt>
                <c:pt idx="2706">
                  <c:v>04/23/2021 20:00</c:v>
                </c:pt>
                <c:pt idx="2707">
                  <c:v>04/23/2021 21:00</c:v>
                </c:pt>
                <c:pt idx="2708">
                  <c:v>04/23/2021 22:00</c:v>
                </c:pt>
                <c:pt idx="2709">
                  <c:v>04/23/2021 23:00</c:v>
                </c:pt>
                <c:pt idx="2710">
                  <c:v>04/23/2021 24:00</c:v>
                </c:pt>
                <c:pt idx="2711">
                  <c:v>04/24/2021 01:00</c:v>
                </c:pt>
                <c:pt idx="2712">
                  <c:v>04/24/2021 02:00</c:v>
                </c:pt>
                <c:pt idx="2713">
                  <c:v>04/24/2021 03:00</c:v>
                </c:pt>
                <c:pt idx="2714">
                  <c:v>04/24/2021 04:00</c:v>
                </c:pt>
                <c:pt idx="2715">
                  <c:v>04/24/2021 05:00</c:v>
                </c:pt>
                <c:pt idx="2716">
                  <c:v>04/24/2021 06:00</c:v>
                </c:pt>
                <c:pt idx="2717">
                  <c:v>04/24/2021 07:00</c:v>
                </c:pt>
                <c:pt idx="2718">
                  <c:v>04/24/2021 08:00</c:v>
                </c:pt>
                <c:pt idx="2719">
                  <c:v>04/24/2021 09:00</c:v>
                </c:pt>
                <c:pt idx="2720">
                  <c:v>04/24/2021 10:00</c:v>
                </c:pt>
                <c:pt idx="2721">
                  <c:v>04/24/2021 11:00</c:v>
                </c:pt>
                <c:pt idx="2722">
                  <c:v>04/24/2021 12:00</c:v>
                </c:pt>
                <c:pt idx="2723">
                  <c:v>04/24/2021 13:00</c:v>
                </c:pt>
                <c:pt idx="2724">
                  <c:v>04/24/2021 14:00</c:v>
                </c:pt>
                <c:pt idx="2725">
                  <c:v>04/24/2021 15:00</c:v>
                </c:pt>
                <c:pt idx="2726">
                  <c:v>04/24/2021 16:00</c:v>
                </c:pt>
                <c:pt idx="2727">
                  <c:v>04/24/2021 17:00</c:v>
                </c:pt>
                <c:pt idx="2728">
                  <c:v>04/24/2021 18:00</c:v>
                </c:pt>
                <c:pt idx="2729">
                  <c:v>04/24/2021 19:00</c:v>
                </c:pt>
                <c:pt idx="2730">
                  <c:v>04/24/2021 20:00</c:v>
                </c:pt>
                <c:pt idx="2731">
                  <c:v>04/24/2021 21:00</c:v>
                </c:pt>
                <c:pt idx="2732">
                  <c:v>04/24/2021 22:00</c:v>
                </c:pt>
                <c:pt idx="2733">
                  <c:v>04/24/2021 23:00</c:v>
                </c:pt>
                <c:pt idx="2734">
                  <c:v>04/24/2021 24:00</c:v>
                </c:pt>
                <c:pt idx="2735">
                  <c:v>04/25/2021 01:00</c:v>
                </c:pt>
                <c:pt idx="2736">
                  <c:v>04/25/2021 02:00</c:v>
                </c:pt>
                <c:pt idx="2737">
                  <c:v>04/25/2021 03:00</c:v>
                </c:pt>
                <c:pt idx="2738">
                  <c:v>04/25/2021 04:00</c:v>
                </c:pt>
                <c:pt idx="2739">
                  <c:v>04/25/2021 05:00</c:v>
                </c:pt>
                <c:pt idx="2740">
                  <c:v>04/25/2021 06:00</c:v>
                </c:pt>
                <c:pt idx="2741">
                  <c:v>04/25/2021 07:00</c:v>
                </c:pt>
                <c:pt idx="2742">
                  <c:v>04/25/2021 08:00</c:v>
                </c:pt>
                <c:pt idx="2743">
                  <c:v>04/25/2021 09:00</c:v>
                </c:pt>
                <c:pt idx="2744">
                  <c:v>04/25/2021 10:00</c:v>
                </c:pt>
                <c:pt idx="2745">
                  <c:v>04/25/2021 11:00</c:v>
                </c:pt>
                <c:pt idx="2746">
                  <c:v>04/25/2021 12:00</c:v>
                </c:pt>
                <c:pt idx="2747">
                  <c:v>04/25/2021 13:00</c:v>
                </c:pt>
                <c:pt idx="2748">
                  <c:v>04/25/2021 14:00</c:v>
                </c:pt>
                <c:pt idx="2749">
                  <c:v>04/25/2021 15:00</c:v>
                </c:pt>
                <c:pt idx="2750">
                  <c:v>04/25/2021 16:00</c:v>
                </c:pt>
                <c:pt idx="2751">
                  <c:v>04/25/2021 17:00</c:v>
                </c:pt>
                <c:pt idx="2752">
                  <c:v>04/25/2021 18:00</c:v>
                </c:pt>
                <c:pt idx="2753">
                  <c:v>04/25/2021 19:00</c:v>
                </c:pt>
                <c:pt idx="2754">
                  <c:v>04/25/2021 20:00</c:v>
                </c:pt>
                <c:pt idx="2755">
                  <c:v>04/25/2021 21:00</c:v>
                </c:pt>
                <c:pt idx="2756">
                  <c:v>04/25/2021 22:00</c:v>
                </c:pt>
                <c:pt idx="2757">
                  <c:v>04/25/2021 23:00</c:v>
                </c:pt>
                <c:pt idx="2758">
                  <c:v>04/25/2021 24:00</c:v>
                </c:pt>
                <c:pt idx="2759">
                  <c:v>04/26/2021 01:00</c:v>
                </c:pt>
                <c:pt idx="2760">
                  <c:v>04/26/2021 02:00</c:v>
                </c:pt>
                <c:pt idx="2761">
                  <c:v>04/26/2021 03:00</c:v>
                </c:pt>
                <c:pt idx="2762">
                  <c:v>04/26/2021 04:00</c:v>
                </c:pt>
                <c:pt idx="2763">
                  <c:v>04/26/2021 05:00</c:v>
                </c:pt>
                <c:pt idx="2764">
                  <c:v>04/26/2021 06:00</c:v>
                </c:pt>
                <c:pt idx="2765">
                  <c:v>04/26/2021 07:00</c:v>
                </c:pt>
                <c:pt idx="2766">
                  <c:v>04/26/2021 08:00</c:v>
                </c:pt>
                <c:pt idx="2767">
                  <c:v>04/26/2021 09:00</c:v>
                </c:pt>
                <c:pt idx="2768">
                  <c:v>04/26/2021 10:00</c:v>
                </c:pt>
                <c:pt idx="2769">
                  <c:v>04/26/2021 11:00</c:v>
                </c:pt>
                <c:pt idx="2770">
                  <c:v>04/26/2021 12:00</c:v>
                </c:pt>
                <c:pt idx="2771">
                  <c:v>04/26/2021 13:00</c:v>
                </c:pt>
                <c:pt idx="2772">
                  <c:v>04/26/2021 14:00</c:v>
                </c:pt>
                <c:pt idx="2773">
                  <c:v>04/26/2021 15:00</c:v>
                </c:pt>
                <c:pt idx="2774">
                  <c:v>04/26/2021 16:00</c:v>
                </c:pt>
                <c:pt idx="2775">
                  <c:v>04/26/2021 17:00</c:v>
                </c:pt>
                <c:pt idx="2776">
                  <c:v>04/26/2021 18:00</c:v>
                </c:pt>
                <c:pt idx="2777">
                  <c:v>04/26/2021 19:00</c:v>
                </c:pt>
                <c:pt idx="2778">
                  <c:v>04/26/2021 20:00</c:v>
                </c:pt>
                <c:pt idx="2779">
                  <c:v>04/26/2021 21:00</c:v>
                </c:pt>
                <c:pt idx="2780">
                  <c:v>04/26/2021 22:00</c:v>
                </c:pt>
                <c:pt idx="2781">
                  <c:v>04/26/2021 23:00</c:v>
                </c:pt>
                <c:pt idx="2782">
                  <c:v>04/26/2021 24:00</c:v>
                </c:pt>
                <c:pt idx="2783">
                  <c:v>04/27/2021 01:00</c:v>
                </c:pt>
                <c:pt idx="2784">
                  <c:v>04/27/2021 02:00</c:v>
                </c:pt>
                <c:pt idx="2785">
                  <c:v>04/27/2021 03:00</c:v>
                </c:pt>
                <c:pt idx="2786">
                  <c:v>04/27/2021 04:00</c:v>
                </c:pt>
                <c:pt idx="2787">
                  <c:v>04/27/2021 05:00</c:v>
                </c:pt>
                <c:pt idx="2788">
                  <c:v>04/27/2021 06:00</c:v>
                </c:pt>
                <c:pt idx="2789">
                  <c:v>04/27/2021 07:00</c:v>
                </c:pt>
                <c:pt idx="2790">
                  <c:v>04/27/2021 08:00</c:v>
                </c:pt>
                <c:pt idx="2791">
                  <c:v>04/27/2021 09:00</c:v>
                </c:pt>
                <c:pt idx="2792">
                  <c:v>04/27/2021 10:00</c:v>
                </c:pt>
                <c:pt idx="2793">
                  <c:v>04/27/2021 11:00</c:v>
                </c:pt>
                <c:pt idx="2794">
                  <c:v>04/27/2021 12:00</c:v>
                </c:pt>
                <c:pt idx="2795">
                  <c:v>04/27/2021 13:00</c:v>
                </c:pt>
                <c:pt idx="2796">
                  <c:v>04/27/2021 14:00</c:v>
                </c:pt>
                <c:pt idx="2797">
                  <c:v>04/27/2021 15:00</c:v>
                </c:pt>
                <c:pt idx="2798">
                  <c:v>04/27/2021 16:00</c:v>
                </c:pt>
                <c:pt idx="2799">
                  <c:v>04/27/2021 17:00</c:v>
                </c:pt>
                <c:pt idx="2800">
                  <c:v>04/27/2021 18:00</c:v>
                </c:pt>
                <c:pt idx="2801">
                  <c:v>04/27/2021 19:00</c:v>
                </c:pt>
                <c:pt idx="2802">
                  <c:v>04/27/2021 20:00</c:v>
                </c:pt>
                <c:pt idx="2803">
                  <c:v>04/27/2021 21:00</c:v>
                </c:pt>
                <c:pt idx="2804">
                  <c:v>04/27/2021 22:00</c:v>
                </c:pt>
                <c:pt idx="2805">
                  <c:v>04/27/2021 23:00</c:v>
                </c:pt>
                <c:pt idx="2806">
                  <c:v>04/27/2021 24:00</c:v>
                </c:pt>
                <c:pt idx="2807">
                  <c:v>04/28/2021 01:00</c:v>
                </c:pt>
                <c:pt idx="2808">
                  <c:v>04/28/2021 02:00</c:v>
                </c:pt>
                <c:pt idx="2809">
                  <c:v>04/28/2021 03:00</c:v>
                </c:pt>
                <c:pt idx="2810">
                  <c:v>04/28/2021 04:00</c:v>
                </c:pt>
                <c:pt idx="2811">
                  <c:v>04/28/2021 05:00</c:v>
                </c:pt>
                <c:pt idx="2812">
                  <c:v>04/28/2021 06:00</c:v>
                </c:pt>
                <c:pt idx="2813">
                  <c:v>04/28/2021 07:00</c:v>
                </c:pt>
                <c:pt idx="2814">
                  <c:v>04/28/2021 08:00</c:v>
                </c:pt>
                <c:pt idx="2815">
                  <c:v>04/28/2021 09:00</c:v>
                </c:pt>
                <c:pt idx="2816">
                  <c:v>04/28/2021 10:00</c:v>
                </c:pt>
                <c:pt idx="2817">
                  <c:v>04/28/2021 11:00</c:v>
                </c:pt>
                <c:pt idx="2818">
                  <c:v>04/28/2021 12:00</c:v>
                </c:pt>
                <c:pt idx="2819">
                  <c:v>04/28/2021 13:00</c:v>
                </c:pt>
                <c:pt idx="2820">
                  <c:v>04/28/2021 14:00</c:v>
                </c:pt>
                <c:pt idx="2821">
                  <c:v>04/28/2021 15:00</c:v>
                </c:pt>
                <c:pt idx="2822">
                  <c:v>04/28/2021 16:00</c:v>
                </c:pt>
                <c:pt idx="2823">
                  <c:v>04/28/2021 17:00</c:v>
                </c:pt>
                <c:pt idx="2824">
                  <c:v>04/28/2021 18:00</c:v>
                </c:pt>
                <c:pt idx="2825">
                  <c:v>04/28/2021 19:00</c:v>
                </c:pt>
                <c:pt idx="2826">
                  <c:v>04/28/2021 20:00</c:v>
                </c:pt>
                <c:pt idx="2827">
                  <c:v>04/28/2021 21:00</c:v>
                </c:pt>
                <c:pt idx="2828">
                  <c:v>04/28/2021 22:00</c:v>
                </c:pt>
                <c:pt idx="2829">
                  <c:v>04/28/2021 23:00</c:v>
                </c:pt>
                <c:pt idx="2830">
                  <c:v>04/28/2021 24:00</c:v>
                </c:pt>
                <c:pt idx="2831">
                  <c:v>04/29/2021 01:00</c:v>
                </c:pt>
                <c:pt idx="2832">
                  <c:v>04/29/2021 02:00</c:v>
                </c:pt>
                <c:pt idx="2833">
                  <c:v>04/29/2021 03:00</c:v>
                </c:pt>
                <c:pt idx="2834">
                  <c:v>04/29/2021 04:00</c:v>
                </c:pt>
                <c:pt idx="2835">
                  <c:v>04/29/2021 05:00</c:v>
                </c:pt>
                <c:pt idx="2836">
                  <c:v>04/29/2021 06:00</c:v>
                </c:pt>
                <c:pt idx="2837">
                  <c:v>04/29/2021 07:00</c:v>
                </c:pt>
                <c:pt idx="2838">
                  <c:v>04/29/2021 08:00</c:v>
                </c:pt>
                <c:pt idx="2839">
                  <c:v>04/29/2021 09:00</c:v>
                </c:pt>
                <c:pt idx="2840">
                  <c:v>04/29/2021 10:00</c:v>
                </c:pt>
                <c:pt idx="2841">
                  <c:v>04/29/2021 11:00</c:v>
                </c:pt>
                <c:pt idx="2842">
                  <c:v>04/29/2021 12:00</c:v>
                </c:pt>
                <c:pt idx="2843">
                  <c:v>04/29/2021 13:00</c:v>
                </c:pt>
                <c:pt idx="2844">
                  <c:v>04/29/2021 14:00</c:v>
                </c:pt>
                <c:pt idx="2845">
                  <c:v>04/29/2021 15:00</c:v>
                </c:pt>
                <c:pt idx="2846">
                  <c:v>04/29/2021 16:00</c:v>
                </c:pt>
                <c:pt idx="2847">
                  <c:v>04/29/2021 17:00</c:v>
                </c:pt>
                <c:pt idx="2848">
                  <c:v>04/29/2021 18:00</c:v>
                </c:pt>
                <c:pt idx="2849">
                  <c:v>04/29/2021 19:00</c:v>
                </c:pt>
                <c:pt idx="2850">
                  <c:v>04/29/2021 20:00</c:v>
                </c:pt>
                <c:pt idx="2851">
                  <c:v>04/29/2021 21:00</c:v>
                </c:pt>
                <c:pt idx="2852">
                  <c:v>04/29/2021 22:00</c:v>
                </c:pt>
                <c:pt idx="2853">
                  <c:v>04/29/2021 23:00</c:v>
                </c:pt>
                <c:pt idx="2854">
                  <c:v>04/29/2021 24:00</c:v>
                </c:pt>
                <c:pt idx="2855">
                  <c:v>04/30/2021 01:00</c:v>
                </c:pt>
                <c:pt idx="2856">
                  <c:v>04/30/2021 02:00</c:v>
                </c:pt>
                <c:pt idx="2857">
                  <c:v>04/30/2021 03:00</c:v>
                </c:pt>
                <c:pt idx="2858">
                  <c:v>04/30/2021 04:00</c:v>
                </c:pt>
                <c:pt idx="2859">
                  <c:v>04/30/2021 05:00</c:v>
                </c:pt>
                <c:pt idx="2860">
                  <c:v>04/30/2021 06:00</c:v>
                </c:pt>
                <c:pt idx="2861">
                  <c:v>04/30/2021 07:00</c:v>
                </c:pt>
                <c:pt idx="2862">
                  <c:v>04/30/2021 08:00</c:v>
                </c:pt>
                <c:pt idx="2863">
                  <c:v>04/30/2021 09:00</c:v>
                </c:pt>
                <c:pt idx="2864">
                  <c:v>04/30/2021 10:00</c:v>
                </c:pt>
                <c:pt idx="2865">
                  <c:v>04/30/2021 11:00</c:v>
                </c:pt>
                <c:pt idx="2866">
                  <c:v>04/30/2021 12:00</c:v>
                </c:pt>
                <c:pt idx="2867">
                  <c:v>04/30/2021 13:00</c:v>
                </c:pt>
                <c:pt idx="2868">
                  <c:v>04/30/2021 14:00</c:v>
                </c:pt>
                <c:pt idx="2869">
                  <c:v>04/30/2021 15:00</c:v>
                </c:pt>
                <c:pt idx="2870">
                  <c:v>04/30/2021 16:00</c:v>
                </c:pt>
                <c:pt idx="2871">
                  <c:v>04/30/2021 17:00</c:v>
                </c:pt>
                <c:pt idx="2872">
                  <c:v>04/30/2021 18:00</c:v>
                </c:pt>
                <c:pt idx="2873">
                  <c:v>04/30/2021 19:00</c:v>
                </c:pt>
                <c:pt idx="2874">
                  <c:v>04/30/2021 20:00</c:v>
                </c:pt>
                <c:pt idx="2875">
                  <c:v>04/30/2021 21:00</c:v>
                </c:pt>
                <c:pt idx="2876">
                  <c:v>04/30/2021 22:00</c:v>
                </c:pt>
                <c:pt idx="2877">
                  <c:v>04/30/2021 23:00</c:v>
                </c:pt>
                <c:pt idx="2878">
                  <c:v>04/30/2021 24:00</c:v>
                </c:pt>
                <c:pt idx="2879">
                  <c:v>05/01/2021 01:00</c:v>
                </c:pt>
                <c:pt idx="2880">
                  <c:v>05/01/2021 02:00</c:v>
                </c:pt>
                <c:pt idx="2881">
                  <c:v>05/01/2021 03:00</c:v>
                </c:pt>
                <c:pt idx="2882">
                  <c:v>05/01/2021 04:00</c:v>
                </c:pt>
                <c:pt idx="2883">
                  <c:v>05/01/2021 05:00</c:v>
                </c:pt>
                <c:pt idx="2884">
                  <c:v>05/01/2021 06:00</c:v>
                </c:pt>
                <c:pt idx="2885">
                  <c:v>05/01/2021 07:00</c:v>
                </c:pt>
                <c:pt idx="2886">
                  <c:v>05/01/2021 08:00</c:v>
                </c:pt>
                <c:pt idx="2887">
                  <c:v>05/01/2021 09:00</c:v>
                </c:pt>
                <c:pt idx="2888">
                  <c:v>05/01/2021 10:00</c:v>
                </c:pt>
                <c:pt idx="2889">
                  <c:v>05/01/2021 11:00</c:v>
                </c:pt>
                <c:pt idx="2890">
                  <c:v>05/01/2021 12:00</c:v>
                </c:pt>
                <c:pt idx="2891">
                  <c:v>05/01/2021 13:00</c:v>
                </c:pt>
                <c:pt idx="2892">
                  <c:v>05/01/2021 14:00</c:v>
                </c:pt>
                <c:pt idx="2893">
                  <c:v>05/01/2021 15:00</c:v>
                </c:pt>
                <c:pt idx="2894">
                  <c:v>05/01/2021 16:00</c:v>
                </c:pt>
                <c:pt idx="2895">
                  <c:v>05/01/2021 17:00</c:v>
                </c:pt>
                <c:pt idx="2896">
                  <c:v>05/01/2021 18:00</c:v>
                </c:pt>
                <c:pt idx="2897">
                  <c:v>05/01/2021 19:00</c:v>
                </c:pt>
                <c:pt idx="2898">
                  <c:v>05/01/2021 20:00</c:v>
                </c:pt>
                <c:pt idx="2899">
                  <c:v>05/01/2021 21:00</c:v>
                </c:pt>
                <c:pt idx="2900">
                  <c:v>05/01/2021 22:00</c:v>
                </c:pt>
                <c:pt idx="2901">
                  <c:v>05/01/2021 23:00</c:v>
                </c:pt>
                <c:pt idx="2902">
                  <c:v>05/01/2021 24:00</c:v>
                </c:pt>
                <c:pt idx="2903">
                  <c:v>05/02/2021 01:00</c:v>
                </c:pt>
                <c:pt idx="2904">
                  <c:v>05/02/2021 02:00</c:v>
                </c:pt>
                <c:pt idx="2905">
                  <c:v>05/02/2021 03:00</c:v>
                </c:pt>
                <c:pt idx="2906">
                  <c:v>05/02/2021 04:00</c:v>
                </c:pt>
                <c:pt idx="2907">
                  <c:v>05/02/2021 05:00</c:v>
                </c:pt>
                <c:pt idx="2908">
                  <c:v>05/02/2021 06:00</c:v>
                </c:pt>
                <c:pt idx="2909">
                  <c:v>05/02/2021 07:00</c:v>
                </c:pt>
                <c:pt idx="2910">
                  <c:v>05/02/2021 08:00</c:v>
                </c:pt>
                <c:pt idx="2911">
                  <c:v>05/02/2021 09:00</c:v>
                </c:pt>
                <c:pt idx="2912">
                  <c:v>05/02/2021 10:00</c:v>
                </c:pt>
                <c:pt idx="2913">
                  <c:v>05/02/2021 11:00</c:v>
                </c:pt>
                <c:pt idx="2914">
                  <c:v>05/02/2021 12:00</c:v>
                </c:pt>
                <c:pt idx="2915">
                  <c:v>05/02/2021 13:00</c:v>
                </c:pt>
                <c:pt idx="2916">
                  <c:v>05/02/2021 14:00</c:v>
                </c:pt>
                <c:pt idx="2917">
                  <c:v>05/02/2021 15:00</c:v>
                </c:pt>
                <c:pt idx="2918">
                  <c:v>05/02/2021 16:00</c:v>
                </c:pt>
                <c:pt idx="2919">
                  <c:v>05/02/2021 17:00</c:v>
                </c:pt>
                <c:pt idx="2920">
                  <c:v>05/02/2021 18:00</c:v>
                </c:pt>
                <c:pt idx="2921">
                  <c:v>05/02/2021 19:00</c:v>
                </c:pt>
                <c:pt idx="2922">
                  <c:v>05/02/2021 20:00</c:v>
                </c:pt>
                <c:pt idx="2923">
                  <c:v>05/02/2021 21:00</c:v>
                </c:pt>
                <c:pt idx="2924">
                  <c:v>05/02/2021 22:00</c:v>
                </c:pt>
                <c:pt idx="2925">
                  <c:v>05/02/2021 23:00</c:v>
                </c:pt>
                <c:pt idx="2926">
                  <c:v>05/02/2021 24:00</c:v>
                </c:pt>
                <c:pt idx="2927">
                  <c:v>05/03/2021 01:00</c:v>
                </c:pt>
                <c:pt idx="2928">
                  <c:v>05/03/2021 02:00</c:v>
                </c:pt>
                <c:pt idx="2929">
                  <c:v>05/03/2021 03:00</c:v>
                </c:pt>
                <c:pt idx="2930">
                  <c:v>05/03/2021 04:00</c:v>
                </c:pt>
                <c:pt idx="2931">
                  <c:v>05/03/2021 05:00</c:v>
                </c:pt>
                <c:pt idx="2932">
                  <c:v>05/03/2021 06:00</c:v>
                </c:pt>
                <c:pt idx="2933">
                  <c:v>05/03/2021 07:00</c:v>
                </c:pt>
                <c:pt idx="2934">
                  <c:v>05/03/2021 08:00</c:v>
                </c:pt>
                <c:pt idx="2935">
                  <c:v>05/03/2021 09:00</c:v>
                </c:pt>
                <c:pt idx="2936">
                  <c:v>05/03/2021 10:00</c:v>
                </c:pt>
                <c:pt idx="2937">
                  <c:v>05/03/2021 11:00</c:v>
                </c:pt>
                <c:pt idx="2938">
                  <c:v>05/03/2021 12:00</c:v>
                </c:pt>
                <c:pt idx="2939">
                  <c:v>05/03/2021 13:00</c:v>
                </c:pt>
                <c:pt idx="2940">
                  <c:v>05/03/2021 14:00</c:v>
                </c:pt>
                <c:pt idx="2941">
                  <c:v>05/03/2021 15:00</c:v>
                </c:pt>
                <c:pt idx="2942">
                  <c:v>05/03/2021 16:00</c:v>
                </c:pt>
                <c:pt idx="2943">
                  <c:v>05/03/2021 17:00</c:v>
                </c:pt>
                <c:pt idx="2944">
                  <c:v>05/03/2021 18:00</c:v>
                </c:pt>
                <c:pt idx="2945">
                  <c:v>05/03/2021 19:00</c:v>
                </c:pt>
                <c:pt idx="2946">
                  <c:v>05/03/2021 20:00</c:v>
                </c:pt>
                <c:pt idx="2947">
                  <c:v>05/03/2021 21:00</c:v>
                </c:pt>
                <c:pt idx="2948">
                  <c:v>05/03/2021 22:00</c:v>
                </c:pt>
                <c:pt idx="2949">
                  <c:v>05/03/2021 23:00</c:v>
                </c:pt>
                <c:pt idx="2950">
                  <c:v>05/03/2021 24:00</c:v>
                </c:pt>
                <c:pt idx="2951">
                  <c:v>05/04/2021 01:00</c:v>
                </c:pt>
                <c:pt idx="2952">
                  <c:v>05/04/2021 02:00</c:v>
                </c:pt>
                <c:pt idx="2953">
                  <c:v>05/04/2021 03:00</c:v>
                </c:pt>
                <c:pt idx="2954">
                  <c:v>05/04/2021 04:00</c:v>
                </c:pt>
                <c:pt idx="2955">
                  <c:v>05/04/2021 05:00</c:v>
                </c:pt>
                <c:pt idx="2956">
                  <c:v>05/04/2021 06:00</c:v>
                </c:pt>
                <c:pt idx="2957">
                  <c:v>05/04/2021 07:00</c:v>
                </c:pt>
                <c:pt idx="2958">
                  <c:v>05/04/2021 08:00</c:v>
                </c:pt>
                <c:pt idx="2959">
                  <c:v>05/04/2021 09:00</c:v>
                </c:pt>
                <c:pt idx="2960">
                  <c:v>05/04/2021 10:00</c:v>
                </c:pt>
                <c:pt idx="2961">
                  <c:v>05/04/2021 11:00</c:v>
                </c:pt>
                <c:pt idx="2962">
                  <c:v>05/04/2021 12:00</c:v>
                </c:pt>
                <c:pt idx="2963">
                  <c:v>05/04/2021 13:00</c:v>
                </c:pt>
                <c:pt idx="2964">
                  <c:v>05/04/2021 14:00</c:v>
                </c:pt>
                <c:pt idx="2965">
                  <c:v>05/04/2021 15:00</c:v>
                </c:pt>
                <c:pt idx="2966">
                  <c:v>05/04/2021 16:00</c:v>
                </c:pt>
                <c:pt idx="2967">
                  <c:v>05/04/2021 17:00</c:v>
                </c:pt>
                <c:pt idx="2968">
                  <c:v>05/04/2021 18:00</c:v>
                </c:pt>
                <c:pt idx="2969">
                  <c:v>05/04/2021 19:00</c:v>
                </c:pt>
                <c:pt idx="2970">
                  <c:v>05/04/2021 20:00</c:v>
                </c:pt>
                <c:pt idx="2971">
                  <c:v>05/04/2021 21:00</c:v>
                </c:pt>
                <c:pt idx="2972">
                  <c:v>05/04/2021 22:00</c:v>
                </c:pt>
                <c:pt idx="2973">
                  <c:v>05/04/2021 23:00</c:v>
                </c:pt>
                <c:pt idx="2974">
                  <c:v>05/04/2021 24:00</c:v>
                </c:pt>
                <c:pt idx="2975">
                  <c:v>05/05/2021 01:00</c:v>
                </c:pt>
                <c:pt idx="2976">
                  <c:v>05/05/2021 02:00</c:v>
                </c:pt>
                <c:pt idx="2977">
                  <c:v>05/05/2021 03:00</c:v>
                </c:pt>
                <c:pt idx="2978">
                  <c:v>05/05/2021 04:00</c:v>
                </c:pt>
                <c:pt idx="2979">
                  <c:v>05/05/2021 05:00</c:v>
                </c:pt>
                <c:pt idx="2980">
                  <c:v>05/05/2021 06:00</c:v>
                </c:pt>
                <c:pt idx="2981">
                  <c:v>05/05/2021 07:00</c:v>
                </c:pt>
                <c:pt idx="2982">
                  <c:v>05/05/2021 08:00</c:v>
                </c:pt>
                <c:pt idx="2983">
                  <c:v>05/05/2021 09:00</c:v>
                </c:pt>
                <c:pt idx="2984">
                  <c:v>05/05/2021 10:00</c:v>
                </c:pt>
                <c:pt idx="2985">
                  <c:v>05/05/2021 11:00</c:v>
                </c:pt>
                <c:pt idx="2986">
                  <c:v>05/05/2021 12:00</c:v>
                </c:pt>
                <c:pt idx="2987">
                  <c:v>05/05/2021 13:00</c:v>
                </c:pt>
                <c:pt idx="2988">
                  <c:v>05/05/2021 14:00</c:v>
                </c:pt>
                <c:pt idx="2989">
                  <c:v>05/05/2021 15:00</c:v>
                </c:pt>
                <c:pt idx="2990">
                  <c:v>05/05/2021 16:00</c:v>
                </c:pt>
                <c:pt idx="2991">
                  <c:v>05/05/2021 17:00</c:v>
                </c:pt>
                <c:pt idx="2992">
                  <c:v>05/05/2021 18:00</c:v>
                </c:pt>
                <c:pt idx="2993">
                  <c:v>05/05/2021 19:00</c:v>
                </c:pt>
                <c:pt idx="2994">
                  <c:v>05/05/2021 20:00</c:v>
                </c:pt>
                <c:pt idx="2995">
                  <c:v>05/05/2021 21:00</c:v>
                </c:pt>
                <c:pt idx="2996">
                  <c:v>05/05/2021 22:00</c:v>
                </c:pt>
                <c:pt idx="2997">
                  <c:v>05/05/2021 23:00</c:v>
                </c:pt>
                <c:pt idx="2998">
                  <c:v>05/05/2021 24:00</c:v>
                </c:pt>
                <c:pt idx="2999">
                  <c:v>05/06/2021 01:00</c:v>
                </c:pt>
                <c:pt idx="3000">
                  <c:v>05/06/2021 02:00</c:v>
                </c:pt>
                <c:pt idx="3001">
                  <c:v>05/06/2021 03:00</c:v>
                </c:pt>
                <c:pt idx="3002">
                  <c:v>05/06/2021 04:00</c:v>
                </c:pt>
                <c:pt idx="3003">
                  <c:v>05/06/2021 05:00</c:v>
                </c:pt>
                <c:pt idx="3004">
                  <c:v>05/06/2021 06:00</c:v>
                </c:pt>
                <c:pt idx="3005">
                  <c:v>05/06/2021 07:00</c:v>
                </c:pt>
                <c:pt idx="3006">
                  <c:v>05/06/2021 08:00</c:v>
                </c:pt>
                <c:pt idx="3007">
                  <c:v>05/06/2021 09:00</c:v>
                </c:pt>
                <c:pt idx="3008">
                  <c:v>05/06/2021 10:00</c:v>
                </c:pt>
                <c:pt idx="3009">
                  <c:v>05/06/2021 11:00</c:v>
                </c:pt>
                <c:pt idx="3010">
                  <c:v>05/06/2021 12:00</c:v>
                </c:pt>
                <c:pt idx="3011">
                  <c:v>05/06/2021 13:00</c:v>
                </c:pt>
                <c:pt idx="3012">
                  <c:v>05/06/2021 14:00</c:v>
                </c:pt>
                <c:pt idx="3013">
                  <c:v>05/06/2021 15:00</c:v>
                </c:pt>
                <c:pt idx="3014">
                  <c:v>05/06/2021 16:00</c:v>
                </c:pt>
                <c:pt idx="3015">
                  <c:v>05/06/2021 17:00</c:v>
                </c:pt>
                <c:pt idx="3016">
                  <c:v>05/06/2021 18:00</c:v>
                </c:pt>
                <c:pt idx="3017">
                  <c:v>05/06/2021 19:00</c:v>
                </c:pt>
                <c:pt idx="3018">
                  <c:v>05/06/2021 20:00</c:v>
                </c:pt>
                <c:pt idx="3019">
                  <c:v>05/06/2021 21:00</c:v>
                </c:pt>
                <c:pt idx="3020">
                  <c:v>05/06/2021 22:00</c:v>
                </c:pt>
                <c:pt idx="3021">
                  <c:v>05/06/2021 23:00</c:v>
                </c:pt>
                <c:pt idx="3022">
                  <c:v>05/06/2021 24:00</c:v>
                </c:pt>
                <c:pt idx="3023">
                  <c:v>05/07/2021 01:00</c:v>
                </c:pt>
                <c:pt idx="3024">
                  <c:v>05/07/2021 02:00</c:v>
                </c:pt>
                <c:pt idx="3025">
                  <c:v>05/07/2021 03:00</c:v>
                </c:pt>
                <c:pt idx="3026">
                  <c:v>05/07/2021 04:00</c:v>
                </c:pt>
                <c:pt idx="3027">
                  <c:v>05/07/2021 05:00</c:v>
                </c:pt>
                <c:pt idx="3028">
                  <c:v>05/07/2021 06:00</c:v>
                </c:pt>
                <c:pt idx="3029">
                  <c:v>05/07/2021 07:00</c:v>
                </c:pt>
                <c:pt idx="3030">
                  <c:v>05/07/2021 08:00</c:v>
                </c:pt>
                <c:pt idx="3031">
                  <c:v>05/07/2021 09:00</c:v>
                </c:pt>
                <c:pt idx="3032">
                  <c:v>05/07/2021 10:00</c:v>
                </c:pt>
                <c:pt idx="3033">
                  <c:v>05/07/2021 11:00</c:v>
                </c:pt>
                <c:pt idx="3034">
                  <c:v>05/07/2021 12:00</c:v>
                </c:pt>
                <c:pt idx="3035">
                  <c:v>05/07/2021 13:00</c:v>
                </c:pt>
                <c:pt idx="3036">
                  <c:v>05/07/2021 14:00</c:v>
                </c:pt>
                <c:pt idx="3037">
                  <c:v>05/07/2021 15:00</c:v>
                </c:pt>
                <c:pt idx="3038">
                  <c:v>05/07/2021 16:00</c:v>
                </c:pt>
                <c:pt idx="3039">
                  <c:v>05/07/2021 17:00</c:v>
                </c:pt>
                <c:pt idx="3040">
                  <c:v>05/07/2021 18:00</c:v>
                </c:pt>
                <c:pt idx="3041">
                  <c:v>05/07/2021 19:00</c:v>
                </c:pt>
                <c:pt idx="3042">
                  <c:v>05/07/2021 20:00</c:v>
                </c:pt>
                <c:pt idx="3043">
                  <c:v>05/07/2021 21:00</c:v>
                </c:pt>
                <c:pt idx="3044">
                  <c:v>05/07/2021 22:00</c:v>
                </c:pt>
                <c:pt idx="3045">
                  <c:v>05/07/2021 23:00</c:v>
                </c:pt>
                <c:pt idx="3046">
                  <c:v>05/07/2021 24:00</c:v>
                </c:pt>
                <c:pt idx="3047">
                  <c:v>05/08/2021 01:00</c:v>
                </c:pt>
                <c:pt idx="3048">
                  <c:v>05/08/2021 02:00</c:v>
                </c:pt>
                <c:pt idx="3049">
                  <c:v>05/08/2021 03:00</c:v>
                </c:pt>
                <c:pt idx="3050">
                  <c:v>05/08/2021 04:00</c:v>
                </c:pt>
                <c:pt idx="3051">
                  <c:v>05/08/2021 05:00</c:v>
                </c:pt>
                <c:pt idx="3052">
                  <c:v>05/08/2021 06:00</c:v>
                </c:pt>
                <c:pt idx="3053">
                  <c:v>05/08/2021 07:00</c:v>
                </c:pt>
                <c:pt idx="3054">
                  <c:v>05/08/2021 08:00</c:v>
                </c:pt>
                <c:pt idx="3055">
                  <c:v>05/08/2021 09:00</c:v>
                </c:pt>
                <c:pt idx="3056">
                  <c:v>05/08/2021 10:00</c:v>
                </c:pt>
                <c:pt idx="3057">
                  <c:v>05/08/2021 11:00</c:v>
                </c:pt>
                <c:pt idx="3058">
                  <c:v>05/08/2021 12:00</c:v>
                </c:pt>
                <c:pt idx="3059">
                  <c:v>05/08/2021 13:00</c:v>
                </c:pt>
                <c:pt idx="3060">
                  <c:v>05/08/2021 14:00</c:v>
                </c:pt>
                <c:pt idx="3061">
                  <c:v>05/08/2021 15:00</c:v>
                </c:pt>
                <c:pt idx="3062">
                  <c:v>05/08/2021 16:00</c:v>
                </c:pt>
                <c:pt idx="3063">
                  <c:v>05/08/2021 17:00</c:v>
                </c:pt>
                <c:pt idx="3064">
                  <c:v>05/08/2021 18:00</c:v>
                </c:pt>
                <c:pt idx="3065">
                  <c:v>05/08/2021 19:00</c:v>
                </c:pt>
                <c:pt idx="3066">
                  <c:v>05/08/2021 20:00</c:v>
                </c:pt>
                <c:pt idx="3067">
                  <c:v>05/08/2021 21:00</c:v>
                </c:pt>
                <c:pt idx="3068">
                  <c:v>05/08/2021 22:00</c:v>
                </c:pt>
                <c:pt idx="3069">
                  <c:v>05/08/2021 23:00</c:v>
                </c:pt>
                <c:pt idx="3070">
                  <c:v>05/08/2021 24:00</c:v>
                </c:pt>
                <c:pt idx="3071">
                  <c:v>05/09/2021 01:00</c:v>
                </c:pt>
                <c:pt idx="3072">
                  <c:v>05/09/2021 02:00</c:v>
                </c:pt>
                <c:pt idx="3073">
                  <c:v>05/09/2021 03:00</c:v>
                </c:pt>
                <c:pt idx="3074">
                  <c:v>05/09/2021 04:00</c:v>
                </c:pt>
                <c:pt idx="3075">
                  <c:v>05/09/2021 05:00</c:v>
                </c:pt>
                <c:pt idx="3076">
                  <c:v>05/09/2021 06:00</c:v>
                </c:pt>
                <c:pt idx="3077">
                  <c:v>05/09/2021 07:00</c:v>
                </c:pt>
                <c:pt idx="3078">
                  <c:v>05/09/2021 08:00</c:v>
                </c:pt>
                <c:pt idx="3079">
                  <c:v>05/09/2021 09:00</c:v>
                </c:pt>
                <c:pt idx="3080">
                  <c:v>05/09/2021 10:00</c:v>
                </c:pt>
                <c:pt idx="3081">
                  <c:v>05/09/2021 11:00</c:v>
                </c:pt>
                <c:pt idx="3082">
                  <c:v>05/09/2021 12:00</c:v>
                </c:pt>
                <c:pt idx="3083">
                  <c:v>05/09/2021 13:00</c:v>
                </c:pt>
                <c:pt idx="3084">
                  <c:v>05/09/2021 14:00</c:v>
                </c:pt>
                <c:pt idx="3085">
                  <c:v>05/09/2021 15:00</c:v>
                </c:pt>
                <c:pt idx="3086">
                  <c:v>05/09/2021 16:00</c:v>
                </c:pt>
                <c:pt idx="3087">
                  <c:v>05/09/2021 17:00</c:v>
                </c:pt>
                <c:pt idx="3088">
                  <c:v>05/09/2021 18:00</c:v>
                </c:pt>
                <c:pt idx="3089">
                  <c:v>05/09/2021 19:00</c:v>
                </c:pt>
                <c:pt idx="3090">
                  <c:v>05/09/2021 20:00</c:v>
                </c:pt>
                <c:pt idx="3091">
                  <c:v>05/09/2021 21:00</c:v>
                </c:pt>
                <c:pt idx="3092">
                  <c:v>05/09/2021 22:00</c:v>
                </c:pt>
                <c:pt idx="3093">
                  <c:v>05/09/2021 23:00</c:v>
                </c:pt>
                <c:pt idx="3094">
                  <c:v>05/09/2021 24:00</c:v>
                </c:pt>
                <c:pt idx="3095">
                  <c:v>05/10/2021 01:00</c:v>
                </c:pt>
                <c:pt idx="3096">
                  <c:v>05/10/2021 02:00</c:v>
                </c:pt>
                <c:pt idx="3097">
                  <c:v>05/10/2021 03:00</c:v>
                </c:pt>
                <c:pt idx="3098">
                  <c:v>05/10/2021 04:00</c:v>
                </c:pt>
                <c:pt idx="3099">
                  <c:v>05/10/2021 05:00</c:v>
                </c:pt>
                <c:pt idx="3100">
                  <c:v>05/10/2021 06:00</c:v>
                </c:pt>
                <c:pt idx="3101">
                  <c:v>05/10/2021 07:00</c:v>
                </c:pt>
                <c:pt idx="3102">
                  <c:v>05/10/2021 08:00</c:v>
                </c:pt>
                <c:pt idx="3103">
                  <c:v>05/10/2021 09:00</c:v>
                </c:pt>
                <c:pt idx="3104">
                  <c:v>05/10/2021 10:00</c:v>
                </c:pt>
                <c:pt idx="3105">
                  <c:v>05/10/2021 11:00</c:v>
                </c:pt>
                <c:pt idx="3106">
                  <c:v>05/10/2021 12:00</c:v>
                </c:pt>
                <c:pt idx="3107">
                  <c:v>05/10/2021 13:00</c:v>
                </c:pt>
                <c:pt idx="3108">
                  <c:v>05/10/2021 14:00</c:v>
                </c:pt>
                <c:pt idx="3109">
                  <c:v>05/10/2021 15:00</c:v>
                </c:pt>
                <c:pt idx="3110">
                  <c:v>05/10/2021 16:00</c:v>
                </c:pt>
                <c:pt idx="3111">
                  <c:v>05/10/2021 17:00</c:v>
                </c:pt>
                <c:pt idx="3112">
                  <c:v>05/10/2021 18:00</c:v>
                </c:pt>
                <c:pt idx="3113">
                  <c:v>05/10/2021 19:00</c:v>
                </c:pt>
                <c:pt idx="3114">
                  <c:v>05/10/2021 20:00</c:v>
                </c:pt>
                <c:pt idx="3115">
                  <c:v>05/10/2021 21:00</c:v>
                </c:pt>
                <c:pt idx="3116">
                  <c:v>05/10/2021 22:00</c:v>
                </c:pt>
                <c:pt idx="3117">
                  <c:v>05/10/2021 23:00</c:v>
                </c:pt>
                <c:pt idx="3118">
                  <c:v>05/10/2021 24:00</c:v>
                </c:pt>
                <c:pt idx="3119">
                  <c:v>05/11/2021 01:00</c:v>
                </c:pt>
                <c:pt idx="3120">
                  <c:v>05/11/2021 02:00</c:v>
                </c:pt>
                <c:pt idx="3121">
                  <c:v>05/11/2021 03:00</c:v>
                </c:pt>
                <c:pt idx="3122">
                  <c:v>05/11/2021 04:00</c:v>
                </c:pt>
                <c:pt idx="3123">
                  <c:v>05/11/2021 05:00</c:v>
                </c:pt>
                <c:pt idx="3124">
                  <c:v>05/11/2021 06:00</c:v>
                </c:pt>
                <c:pt idx="3125">
                  <c:v>05/11/2021 07:00</c:v>
                </c:pt>
                <c:pt idx="3126">
                  <c:v>05/11/2021 08:00</c:v>
                </c:pt>
                <c:pt idx="3127">
                  <c:v>05/11/2021 09:00</c:v>
                </c:pt>
                <c:pt idx="3128">
                  <c:v>05/11/2021 10:00</c:v>
                </c:pt>
                <c:pt idx="3129">
                  <c:v>05/11/2021 11:00</c:v>
                </c:pt>
                <c:pt idx="3130">
                  <c:v>05/11/2021 12:00</c:v>
                </c:pt>
                <c:pt idx="3131">
                  <c:v>05/11/2021 13:00</c:v>
                </c:pt>
                <c:pt idx="3132">
                  <c:v>05/11/2021 14:00</c:v>
                </c:pt>
                <c:pt idx="3133">
                  <c:v>05/11/2021 15:00</c:v>
                </c:pt>
                <c:pt idx="3134">
                  <c:v>05/11/2021 16:00</c:v>
                </c:pt>
                <c:pt idx="3135">
                  <c:v>05/11/2021 17:00</c:v>
                </c:pt>
                <c:pt idx="3136">
                  <c:v>05/11/2021 18:00</c:v>
                </c:pt>
                <c:pt idx="3137">
                  <c:v>05/11/2021 19:00</c:v>
                </c:pt>
                <c:pt idx="3138">
                  <c:v>05/11/2021 20:00</c:v>
                </c:pt>
                <c:pt idx="3139">
                  <c:v>05/11/2021 21:00</c:v>
                </c:pt>
                <c:pt idx="3140">
                  <c:v>05/11/2021 22:00</c:v>
                </c:pt>
                <c:pt idx="3141">
                  <c:v>05/11/2021 23:00</c:v>
                </c:pt>
                <c:pt idx="3142">
                  <c:v>05/11/2021 24:00</c:v>
                </c:pt>
                <c:pt idx="3143">
                  <c:v>05/12/2021 01:00</c:v>
                </c:pt>
                <c:pt idx="3144">
                  <c:v>05/12/2021 02:00</c:v>
                </c:pt>
                <c:pt idx="3145">
                  <c:v>05/12/2021 03:00</c:v>
                </c:pt>
                <c:pt idx="3146">
                  <c:v>05/12/2021 04:00</c:v>
                </c:pt>
                <c:pt idx="3147">
                  <c:v>05/12/2021 05:00</c:v>
                </c:pt>
                <c:pt idx="3148">
                  <c:v>05/12/2021 06:00</c:v>
                </c:pt>
                <c:pt idx="3149">
                  <c:v>05/12/2021 07:00</c:v>
                </c:pt>
                <c:pt idx="3150">
                  <c:v>05/12/2021 08:00</c:v>
                </c:pt>
                <c:pt idx="3151">
                  <c:v>05/12/2021 09:00</c:v>
                </c:pt>
                <c:pt idx="3152">
                  <c:v>05/12/2021 10:00</c:v>
                </c:pt>
                <c:pt idx="3153">
                  <c:v>05/12/2021 11:00</c:v>
                </c:pt>
                <c:pt idx="3154">
                  <c:v>05/12/2021 12:00</c:v>
                </c:pt>
                <c:pt idx="3155">
                  <c:v>05/12/2021 13:00</c:v>
                </c:pt>
                <c:pt idx="3156">
                  <c:v>05/12/2021 14:00</c:v>
                </c:pt>
                <c:pt idx="3157">
                  <c:v>05/12/2021 15:00</c:v>
                </c:pt>
                <c:pt idx="3158">
                  <c:v>05/12/2021 16:00</c:v>
                </c:pt>
                <c:pt idx="3159">
                  <c:v>05/12/2021 17:00</c:v>
                </c:pt>
                <c:pt idx="3160">
                  <c:v>05/12/2021 18:00</c:v>
                </c:pt>
                <c:pt idx="3161">
                  <c:v>05/12/2021 19:00</c:v>
                </c:pt>
                <c:pt idx="3162">
                  <c:v>05/12/2021 20:00</c:v>
                </c:pt>
                <c:pt idx="3163">
                  <c:v>05/12/2021 21:00</c:v>
                </c:pt>
                <c:pt idx="3164">
                  <c:v>05/12/2021 22:00</c:v>
                </c:pt>
                <c:pt idx="3165">
                  <c:v>05/12/2021 23:00</c:v>
                </c:pt>
                <c:pt idx="3166">
                  <c:v>05/12/2021 24:00</c:v>
                </c:pt>
                <c:pt idx="3167">
                  <c:v>05/13/2021 01:00</c:v>
                </c:pt>
                <c:pt idx="3168">
                  <c:v>05/13/2021 02:00</c:v>
                </c:pt>
                <c:pt idx="3169">
                  <c:v>05/13/2021 03:00</c:v>
                </c:pt>
                <c:pt idx="3170">
                  <c:v>05/13/2021 04:00</c:v>
                </c:pt>
                <c:pt idx="3171">
                  <c:v>05/13/2021 05:00</c:v>
                </c:pt>
                <c:pt idx="3172">
                  <c:v>05/13/2021 06:00</c:v>
                </c:pt>
                <c:pt idx="3173">
                  <c:v>05/13/2021 07:00</c:v>
                </c:pt>
                <c:pt idx="3174">
                  <c:v>05/13/2021 08:00</c:v>
                </c:pt>
                <c:pt idx="3175">
                  <c:v>05/13/2021 09:00</c:v>
                </c:pt>
                <c:pt idx="3176">
                  <c:v>05/13/2021 10:00</c:v>
                </c:pt>
                <c:pt idx="3177">
                  <c:v>05/13/2021 11:00</c:v>
                </c:pt>
                <c:pt idx="3178">
                  <c:v>05/13/2021 12:00</c:v>
                </c:pt>
                <c:pt idx="3179">
                  <c:v>05/13/2021 13:00</c:v>
                </c:pt>
                <c:pt idx="3180">
                  <c:v>05/13/2021 14:00</c:v>
                </c:pt>
                <c:pt idx="3181">
                  <c:v>05/13/2021 15:00</c:v>
                </c:pt>
                <c:pt idx="3182">
                  <c:v>05/13/2021 16:00</c:v>
                </c:pt>
                <c:pt idx="3183">
                  <c:v>05/13/2021 17:00</c:v>
                </c:pt>
                <c:pt idx="3184">
                  <c:v>05/13/2021 18:00</c:v>
                </c:pt>
                <c:pt idx="3185">
                  <c:v>05/13/2021 19:00</c:v>
                </c:pt>
                <c:pt idx="3186">
                  <c:v>05/13/2021 20:00</c:v>
                </c:pt>
                <c:pt idx="3187">
                  <c:v>05/13/2021 21:00</c:v>
                </c:pt>
                <c:pt idx="3188">
                  <c:v>05/13/2021 22:00</c:v>
                </c:pt>
                <c:pt idx="3189">
                  <c:v>05/13/2021 23:00</c:v>
                </c:pt>
                <c:pt idx="3190">
                  <c:v>05/13/2021 24:00</c:v>
                </c:pt>
                <c:pt idx="3191">
                  <c:v>05/14/2021 01:00</c:v>
                </c:pt>
                <c:pt idx="3192">
                  <c:v>05/14/2021 02:00</c:v>
                </c:pt>
                <c:pt idx="3193">
                  <c:v>05/14/2021 03:00</c:v>
                </c:pt>
                <c:pt idx="3194">
                  <c:v>05/14/2021 04:00</c:v>
                </c:pt>
                <c:pt idx="3195">
                  <c:v>05/14/2021 05:00</c:v>
                </c:pt>
                <c:pt idx="3196">
                  <c:v>05/14/2021 06:00</c:v>
                </c:pt>
                <c:pt idx="3197">
                  <c:v>05/14/2021 07:00</c:v>
                </c:pt>
                <c:pt idx="3198">
                  <c:v>05/14/2021 08:00</c:v>
                </c:pt>
                <c:pt idx="3199">
                  <c:v>05/14/2021 09:00</c:v>
                </c:pt>
                <c:pt idx="3200">
                  <c:v>05/14/2021 10:00</c:v>
                </c:pt>
                <c:pt idx="3201">
                  <c:v>05/14/2021 11:00</c:v>
                </c:pt>
                <c:pt idx="3202">
                  <c:v>05/14/2021 12:00</c:v>
                </c:pt>
                <c:pt idx="3203">
                  <c:v>05/14/2021 13:00</c:v>
                </c:pt>
                <c:pt idx="3204">
                  <c:v>05/14/2021 14:00</c:v>
                </c:pt>
                <c:pt idx="3205">
                  <c:v>05/14/2021 15:00</c:v>
                </c:pt>
                <c:pt idx="3206">
                  <c:v>05/14/2021 16:00</c:v>
                </c:pt>
                <c:pt idx="3207">
                  <c:v>05/14/2021 17:00</c:v>
                </c:pt>
                <c:pt idx="3208">
                  <c:v>05/14/2021 18:00</c:v>
                </c:pt>
                <c:pt idx="3209">
                  <c:v>05/14/2021 19:00</c:v>
                </c:pt>
                <c:pt idx="3210">
                  <c:v>05/14/2021 20:00</c:v>
                </c:pt>
                <c:pt idx="3211">
                  <c:v>05/14/2021 21:00</c:v>
                </c:pt>
                <c:pt idx="3212">
                  <c:v>05/14/2021 22:00</c:v>
                </c:pt>
                <c:pt idx="3213">
                  <c:v>05/14/2021 23:00</c:v>
                </c:pt>
                <c:pt idx="3214">
                  <c:v>05/14/2021 24:00</c:v>
                </c:pt>
                <c:pt idx="3215">
                  <c:v>05/15/2021 01:00</c:v>
                </c:pt>
                <c:pt idx="3216">
                  <c:v>05/15/2021 02:00</c:v>
                </c:pt>
                <c:pt idx="3217">
                  <c:v>05/15/2021 03:00</c:v>
                </c:pt>
                <c:pt idx="3218">
                  <c:v>05/15/2021 04:00</c:v>
                </c:pt>
                <c:pt idx="3219">
                  <c:v>05/15/2021 05:00</c:v>
                </c:pt>
                <c:pt idx="3220">
                  <c:v>05/15/2021 06:00</c:v>
                </c:pt>
                <c:pt idx="3221">
                  <c:v>05/15/2021 07:00</c:v>
                </c:pt>
                <c:pt idx="3222">
                  <c:v>05/15/2021 08:00</c:v>
                </c:pt>
                <c:pt idx="3223">
                  <c:v>05/15/2021 09:00</c:v>
                </c:pt>
                <c:pt idx="3224">
                  <c:v>05/15/2021 10:00</c:v>
                </c:pt>
                <c:pt idx="3225">
                  <c:v>05/15/2021 11:00</c:v>
                </c:pt>
                <c:pt idx="3226">
                  <c:v>05/15/2021 12:00</c:v>
                </c:pt>
                <c:pt idx="3227">
                  <c:v>05/15/2021 13:00</c:v>
                </c:pt>
                <c:pt idx="3228">
                  <c:v>05/15/2021 14:00</c:v>
                </c:pt>
                <c:pt idx="3229">
                  <c:v>05/15/2021 15:00</c:v>
                </c:pt>
                <c:pt idx="3230">
                  <c:v>05/15/2021 16:00</c:v>
                </c:pt>
                <c:pt idx="3231">
                  <c:v>05/15/2021 17:00</c:v>
                </c:pt>
                <c:pt idx="3232">
                  <c:v>05/15/2021 18:00</c:v>
                </c:pt>
                <c:pt idx="3233">
                  <c:v>05/15/2021 19:00</c:v>
                </c:pt>
                <c:pt idx="3234">
                  <c:v>05/15/2021 20:00</c:v>
                </c:pt>
                <c:pt idx="3235">
                  <c:v>05/15/2021 21:00</c:v>
                </c:pt>
                <c:pt idx="3236">
                  <c:v>05/15/2021 22:00</c:v>
                </c:pt>
                <c:pt idx="3237">
                  <c:v>05/15/2021 23:00</c:v>
                </c:pt>
                <c:pt idx="3238">
                  <c:v>05/15/2021 24:00</c:v>
                </c:pt>
                <c:pt idx="3239">
                  <c:v>05/16/2021 01:00</c:v>
                </c:pt>
                <c:pt idx="3240">
                  <c:v>05/16/2021 02:00</c:v>
                </c:pt>
                <c:pt idx="3241">
                  <c:v>05/16/2021 03:00</c:v>
                </c:pt>
                <c:pt idx="3242">
                  <c:v>05/16/2021 04:00</c:v>
                </c:pt>
                <c:pt idx="3243">
                  <c:v>05/16/2021 05:00</c:v>
                </c:pt>
                <c:pt idx="3244">
                  <c:v>05/16/2021 06:00</c:v>
                </c:pt>
                <c:pt idx="3245">
                  <c:v>05/16/2021 07:00</c:v>
                </c:pt>
                <c:pt idx="3246">
                  <c:v>05/16/2021 08:00</c:v>
                </c:pt>
                <c:pt idx="3247">
                  <c:v>05/16/2021 09:00</c:v>
                </c:pt>
                <c:pt idx="3248">
                  <c:v>05/16/2021 10:00</c:v>
                </c:pt>
                <c:pt idx="3249">
                  <c:v>05/16/2021 11:00</c:v>
                </c:pt>
                <c:pt idx="3250">
                  <c:v>05/16/2021 12:00</c:v>
                </c:pt>
                <c:pt idx="3251">
                  <c:v>05/16/2021 13:00</c:v>
                </c:pt>
                <c:pt idx="3252">
                  <c:v>05/16/2021 14:00</c:v>
                </c:pt>
                <c:pt idx="3253">
                  <c:v>05/16/2021 15:00</c:v>
                </c:pt>
                <c:pt idx="3254">
                  <c:v>05/16/2021 16:00</c:v>
                </c:pt>
                <c:pt idx="3255">
                  <c:v>05/16/2021 17:00</c:v>
                </c:pt>
                <c:pt idx="3256">
                  <c:v>05/16/2021 18:00</c:v>
                </c:pt>
                <c:pt idx="3257">
                  <c:v>05/16/2021 19:00</c:v>
                </c:pt>
                <c:pt idx="3258">
                  <c:v>05/16/2021 20:00</c:v>
                </c:pt>
                <c:pt idx="3259">
                  <c:v>05/16/2021 21:00</c:v>
                </c:pt>
                <c:pt idx="3260">
                  <c:v>05/16/2021 22:00</c:v>
                </c:pt>
                <c:pt idx="3261">
                  <c:v>05/16/2021 23:00</c:v>
                </c:pt>
                <c:pt idx="3262">
                  <c:v>05/16/2021 24:00</c:v>
                </c:pt>
                <c:pt idx="3263">
                  <c:v>05/17/2021 01:00</c:v>
                </c:pt>
                <c:pt idx="3264">
                  <c:v>05/17/2021 02:00</c:v>
                </c:pt>
                <c:pt idx="3265">
                  <c:v>05/17/2021 03:00</c:v>
                </c:pt>
                <c:pt idx="3266">
                  <c:v>05/17/2021 04:00</c:v>
                </c:pt>
                <c:pt idx="3267">
                  <c:v>05/17/2021 05:00</c:v>
                </c:pt>
                <c:pt idx="3268">
                  <c:v>05/17/2021 06:00</c:v>
                </c:pt>
                <c:pt idx="3269">
                  <c:v>05/17/2021 07:00</c:v>
                </c:pt>
                <c:pt idx="3270">
                  <c:v>05/17/2021 08:00</c:v>
                </c:pt>
                <c:pt idx="3271">
                  <c:v>05/17/2021 09:00</c:v>
                </c:pt>
                <c:pt idx="3272">
                  <c:v>05/17/2021 10:00</c:v>
                </c:pt>
                <c:pt idx="3273">
                  <c:v>05/17/2021 11:00</c:v>
                </c:pt>
                <c:pt idx="3274">
                  <c:v>05/17/2021 12:00</c:v>
                </c:pt>
                <c:pt idx="3275">
                  <c:v>05/17/2021 13:00</c:v>
                </c:pt>
                <c:pt idx="3276">
                  <c:v>05/17/2021 14:00</c:v>
                </c:pt>
                <c:pt idx="3277">
                  <c:v>05/17/2021 15:00</c:v>
                </c:pt>
                <c:pt idx="3278">
                  <c:v>05/17/2021 16:00</c:v>
                </c:pt>
                <c:pt idx="3279">
                  <c:v>05/17/2021 17:00</c:v>
                </c:pt>
                <c:pt idx="3280">
                  <c:v>05/17/2021 18:00</c:v>
                </c:pt>
                <c:pt idx="3281">
                  <c:v>05/17/2021 19:00</c:v>
                </c:pt>
                <c:pt idx="3282">
                  <c:v>05/17/2021 20:00</c:v>
                </c:pt>
                <c:pt idx="3283">
                  <c:v>05/17/2021 21:00</c:v>
                </c:pt>
                <c:pt idx="3284">
                  <c:v>05/17/2021 22:00</c:v>
                </c:pt>
                <c:pt idx="3285">
                  <c:v>05/17/2021 23:00</c:v>
                </c:pt>
                <c:pt idx="3286">
                  <c:v>05/17/2021 24:00</c:v>
                </c:pt>
                <c:pt idx="3287">
                  <c:v>05/18/2021 01:00</c:v>
                </c:pt>
                <c:pt idx="3288">
                  <c:v>05/18/2021 02:00</c:v>
                </c:pt>
                <c:pt idx="3289">
                  <c:v>05/18/2021 03:00</c:v>
                </c:pt>
                <c:pt idx="3290">
                  <c:v>05/18/2021 04:00</c:v>
                </c:pt>
                <c:pt idx="3291">
                  <c:v>05/18/2021 05:00</c:v>
                </c:pt>
                <c:pt idx="3292">
                  <c:v>05/18/2021 06:00</c:v>
                </c:pt>
                <c:pt idx="3293">
                  <c:v>05/18/2021 07:00</c:v>
                </c:pt>
                <c:pt idx="3294">
                  <c:v>05/18/2021 08:00</c:v>
                </c:pt>
                <c:pt idx="3295">
                  <c:v>05/18/2021 09:00</c:v>
                </c:pt>
                <c:pt idx="3296">
                  <c:v>05/18/2021 10:00</c:v>
                </c:pt>
                <c:pt idx="3297">
                  <c:v>05/18/2021 11:00</c:v>
                </c:pt>
                <c:pt idx="3298">
                  <c:v>05/18/2021 12:00</c:v>
                </c:pt>
                <c:pt idx="3299">
                  <c:v>05/18/2021 13:00</c:v>
                </c:pt>
                <c:pt idx="3300">
                  <c:v>05/18/2021 14:00</c:v>
                </c:pt>
                <c:pt idx="3301">
                  <c:v>05/18/2021 15:00</c:v>
                </c:pt>
                <c:pt idx="3302">
                  <c:v>05/18/2021 16:00</c:v>
                </c:pt>
                <c:pt idx="3303">
                  <c:v>05/18/2021 17:00</c:v>
                </c:pt>
                <c:pt idx="3304">
                  <c:v>05/18/2021 18:00</c:v>
                </c:pt>
                <c:pt idx="3305">
                  <c:v>05/18/2021 19:00</c:v>
                </c:pt>
                <c:pt idx="3306">
                  <c:v>05/18/2021 20:00</c:v>
                </c:pt>
                <c:pt idx="3307">
                  <c:v>05/18/2021 21:00</c:v>
                </c:pt>
                <c:pt idx="3308">
                  <c:v>05/18/2021 22:00</c:v>
                </c:pt>
                <c:pt idx="3309">
                  <c:v>05/18/2021 23:00</c:v>
                </c:pt>
                <c:pt idx="3310">
                  <c:v>05/18/2021 24:00</c:v>
                </c:pt>
                <c:pt idx="3311">
                  <c:v>05/19/2021 01:00</c:v>
                </c:pt>
                <c:pt idx="3312">
                  <c:v>05/19/2021 02:00</c:v>
                </c:pt>
                <c:pt idx="3313">
                  <c:v>05/19/2021 03:00</c:v>
                </c:pt>
                <c:pt idx="3314">
                  <c:v>05/19/2021 04:00</c:v>
                </c:pt>
                <c:pt idx="3315">
                  <c:v>05/19/2021 05:00</c:v>
                </c:pt>
                <c:pt idx="3316">
                  <c:v>05/19/2021 06:00</c:v>
                </c:pt>
                <c:pt idx="3317">
                  <c:v>05/19/2021 07:00</c:v>
                </c:pt>
                <c:pt idx="3318">
                  <c:v>05/19/2021 08:00</c:v>
                </c:pt>
                <c:pt idx="3319">
                  <c:v>05/19/2021 09:00</c:v>
                </c:pt>
                <c:pt idx="3320">
                  <c:v>05/19/2021 10:00</c:v>
                </c:pt>
                <c:pt idx="3321">
                  <c:v>05/19/2021 11:00</c:v>
                </c:pt>
                <c:pt idx="3322">
                  <c:v>05/19/2021 12:00</c:v>
                </c:pt>
                <c:pt idx="3323">
                  <c:v>05/19/2021 13:00</c:v>
                </c:pt>
                <c:pt idx="3324">
                  <c:v>05/19/2021 14:00</c:v>
                </c:pt>
                <c:pt idx="3325">
                  <c:v>05/19/2021 15:00</c:v>
                </c:pt>
                <c:pt idx="3326">
                  <c:v>05/19/2021 16:00</c:v>
                </c:pt>
                <c:pt idx="3327">
                  <c:v>05/19/2021 17:00</c:v>
                </c:pt>
                <c:pt idx="3328">
                  <c:v>05/19/2021 18:00</c:v>
                </c:pt>
                <c:pt idx="3329">
                  <c:v>05/19/2021 19:00</c:v>
                </c:pt>
                <c:pt idx="3330">
                  <c:v>05/19/2021 20:00</c:v>
                </c:pt>
                <c:pt idx="3331">
                  <c:v>05/19/2021 21:00</c:v>
                </c:pt>
                <c:pt idx="3332">
                  <c:v>05/19/2021 22:00</c:v>
                </c:pt>
                <c:pt idx="3333">
                  <c:v>05/19/2021 23:00</c:v>
                </c:pt>
                <c:pt idx="3334">
                  <c:v>05/19/2021 24:00</c:v>
                </c:pt>
                <c:pt idx="3335">
                  <c:v>05/20/2021 01:00</c:v>
                </c:pt>
                <c:pt idx="3336">
                  <c:v>05/20/2021 02:00</c:v>
                </c:pt>
                <c:pt idx="3337">
                  <c:v>05/20/2021 03:00</c:v>
                </c:pt>
                <c:pt idx="3338">
                  <c:v>05/20/2021 04:00</c:v>
                </c:pt>
                <c:pt idx="3339">
                  <c:v>05/20/2021 05:00</c:v>
                </c:pt>
                <c:pt idx="3340">
                  <c:v>05/20/2021 06:00</c:v>
                </c:pt>
                <c:pt idx="3341">
                  <c:v>05/20/2021 07:00</c:v>
                </c:pt>
                <c:pt idx="3342">
                  <c:v>05/20/2021 08:00</c:v>
                </c:pt>
                <c:pt idx="3343">
                  <c:v>05/20/2021 09:00</c:v>
                </c:pt>
                <c:pt idx="3344">
                  <c:v>05/20/2021 10:00</c:v>
                </c:pt>
                <c:pt idx="3345">
                  <c:v>05/20/2021 11:00</c:v>
                </c:pt>
                <c:pt idx="3346">
                  <c:v>05/20/2021 12:00</c:v>
                </c:pt>
                <c:pt idx="3347">
                  <c:v>05/20/2021 13:00</c:v>
                </c:pt>
                <c:pt idx="3348">
                  <c:v>05/20/2021 14:00</c:v>
                </c:pt>
                <c:pt idx="3349">
                  <c:v>05/20/2021 15:00</c:v>
                </c:pt>
                <c:pt idx="3350">
                  <c:v>05/20/2021 16:00</c:v>
                </c:pt>
                <c:pt idx="3351">
                  <c:v>05/20/2021 17:00</c:v>
                </c:pt>
                <c:pt idx="3352">
                  <c:v>05/20/2021 18:00</c:v>
                </c:pt>
                <c:pt idx="3353">
                  <c:v>05/20/2021 19:00</c:v>
                </c:pt>
                <c:pt idx="3354">
                  <c:v>05/20/2021 20:00</c:v>
                </c:pt>
                <c:pt idx="3355">
                  <c:v>05/20/2021 21:00</c:v>
                </c:pt>
                <c:pt idx="3356">
                  <c:v>05/20/2021 22:00</c:v>
                </c:pt>
                <c:pt idx="3357">
                  <c:v>05/20/2021 23:00</c:v>
                </c:pt>
                <c:pt idx="3358">
                  <c:v>05/20/2021 24:00</c:v>
                </c:pt>
                <c:pt idx="3359">
                  <c:v>05/21/2021 01:00</c:v>
                </c:pt>
                <c:pt idx="3360">
                  <c:v>05/21/2021 02:00</c:v>
                </c:pt>
                <c:pt idx="3361">
                  <c:v>05/21/2021 03:00</c:v>
                </c:pt>
                <c:pt idx="3362">
                  <c:v>05/21/2021 04:00</c:v>
                </c:pt>
                <c:pt idx="3363">
                  <c:v>05/21/2021 05:00</c:v>
                </c:pt>
                <c:pt idx="3364">
                  <c:v>05/21/2021 06:00</c:v>
                </c:pt>
                <c:pt idx="3365">
                  <c:v>05/21/2021 07:00</c:v>
                </c:pt>
                <c:pt idx="3366">
                  <c:v>05/21/2021 08:00</c:v>
                </c:pt>
                <c:pt idx="3367">
                  <c:v>05/21/2021 09:00</c:v>
                </c:pt>
                <c:pt idx="3368">
                  <c:v>05/21/2021 10:00</c:v>
                </c:pt>
                <c:pt idx="3369">
                  <c:v>05/21/2021 11:00</c:v>
                </c:pt>
                <c:pt idx="3370">
                  <c:v>05/21/2021 12:00</c:v>
                </c:pt>
                <c:pt idx="3371">
                  <c:v>05/21/2021 13:00</c:v>
                </c:pt>
                <c:pt idx="3372">
                  <c:v>05/21/2021 14:00</c:v>
                </c:pt>
                <c:pt idx="3373">
                  <c:v>05/21/2021 15:00</c:v>
                </c:pt>
                <c:pt idx="3374">
                  <c:v>05/21/2021 16:00</c:v>
                </c:pt>
                <c:pt idx="3375">
                  <c:v>05/21/2021 17:00</c:v>
                </c:pt>
                <c:pt idx="3376">
                  <c:v>05/21/2021 18:00</c:v>
                </c:pt>
                <c:pt idx="3377">
                  <c:v>05/21/2021 19:00</c:v>
                </c:pt>
                <c:pt idx="3378">
                  <c:v>05/21/2021 20:00</c:v>
                </c:pt>
                <c:pt idx="3379">
                  <c:v>05/21/2021 21:00</c:v>
                </c:pt>
                <c:pt idx="3380">
                  <c:v>05/21/2021 22:00</c:v>
                </c:pt>
                <c:pt idx="3381">
                  <c:v>05/21/2021 23:00</c:v>
                </c:pt>
                <c:pt idx="3382">
                  <c:v>05/21/2021 24:00</c:v>
                </c:pt>
                <c:pt idx="3383">
                  <c:v>05/22/2021 01:00</c:v>
                </c:pt>
                <c:pt idx="3384">
                  <c:v>05/22/2021 02:00</c:v>
                </c:pt>
                <c:pt idx="3385">
                  <c:v>05/22/2021 03:00</c:v>
                </c:pt>
                <c:pt idx="3386">
                  <c:v>05/22/2021 04:00</c:v>
                </c:pt>
                <c:pt idx="3387">
                  <c:v>05/22/2021 05:00</c:v>
                </c:pt>
                <c:pt idx="3388">
                  <c:v>05/22/2021 06:00</c:v>
                </c:pt>
                <c:pt idx="3389">
                  <c:v>05/22/2021 07:00</c:v>
                </c:pt>
                <c:pt idx="3390">
                  <c:v>05/22/2021 08:00</c:v>
                </c:pt>
                <c:pt idx="3391">
                  <c:v>05/22/2021 09:00</c:v>
                </c:pt>
                <c:pt idx="3392">
                  <c:v>05/22/2021 10:00</c:v>
                </c:pt>
                <c:pt idx="3393">
                  <c:v>05/22/2021 11:00</c:v>
                </c:pt>
                <c:pt idx="3394">
                  <c:v>05/22/2021 12:00</c:v>
                </c:pt>
                <c:pt idx="3395">
                  <c:v>05/22/2021 13:00</c:v>
                </c:pt>
                <c:pt idx="3396">
                  <c:v>05/22/2021 14:00</c:v>
                </c:pt>
                <c:pt idx="3397">
                  <c:v>05/22/2021 15:00</c:v>
                </c:pt>
                <c:pt idx="3398">
                  <c:v>05/22/2021 16:00</c:v>
                </c:pt>
                <c:pt idx="3399">
                  <c:v>05/22/2021 17:00</c:v>
                </c:pt>
                <c:pt idx="3400">
                  <c:v>05/22/2021 18:00</c:v>
                </c:pt>
                <c:pt idx="3401">
                  <c:v>05/22/2021 19:00</c:v>
                </c:pt>
                <c:pt idx="3402">
                  <c:v>05/22/2021 20:00</c:v>
                </c:pt>
                <c:pt idx="3403">
                  <c:v>05/22/2021 21:00</c:v>
                </c:pt>
                <c:pt idx="3404">
                  <c:v>05/22/2021 22:00</c:v>
                </c:pt>
                <c:pt idx="3405">
                  <c:v>05/22/2021 23:00</c:v>
                </c:pt>
                <c:pt idx="3406">
                  <c:v>05/22/2021 24:00</c:v>
                </c:pt>
                <c:pt idx="3407">
                  <c:v>05/23/2021 01:00</c:v>
                </c:pt>
                <c:pt idx="3408">
                  <c:v>05/23/2021 02:00</c:v>
                </c:pt>
                <c:pt idx="3409">
                  <c:v>05/23/2021 03:00</c:v>
                </c:pt>
                <c:pt idx="3410">
                  <c:v>05/23/2021 04:00</c:v>
                </c:pt>
                <c:pt idx="3411">
                  <c:v>05/23/2021 05:00</c:v>
                </c:pt>
                <c:pt idx="3412">
                  <c:v>05/23/2021 06:00</c:v>
                </c:pt>
                <c:pt idx="3413">
                  <c:v>05/23/2021 07:00</c:v>
                </c:pt>
                <c:pt idx="3414">
                  <c:v>05/23/2021 08:00</c:v>
                </c:pt>
                <c:pt idx="3415">
                  <c:v>05/23/2021 09:00</c:v>
                </c:pt>
                <c:pt idx="3416">
                  <c:v>05/23/2021 10:00</c:v>
                </c:pt>
                <c:pt idx="3417">
                  <c:v>05/23/2021 11:00</c:v>
                </c:pt>
                <c:pt idx="3418">
                  <c:v>05/23/2021 12:00</c:v>
                </c:pt>
                <c:pt idx="3419">
                  <c:v>05/23/2021 13:00</c:v>
                </c:pt>
                <c:pt idx="3420">
                  <c:v>05/23/2021 14:00</c:v>
                </c:pt>
                <c:pt idx="3421">
                  <c:v>05/23/2021 15:00</c:v>
                </c:pt>
                <c:pt idx="3422">
                  <c:v>05/23/2021 16:00</c:v>
                </c:pt>
                <c:pt idx="3423">
                  <c:v>05/23/2021 17:00</c:v>
                </c:pt>
                <c:pt idx="3424">
                  <c:v>05/23/2021 18:00</c:v>
                </c:pt>
                <c:pt idx="3425">
                  <c:v>05/23/2021 19:00</c:v>
                </c:pt>
                <c:pt idx="3426">
                  <c:v>05/23/2021 20:00</c:v>
                </c:pt>
                <c:pt idx="3427">
                  <c:v>05/23/2021 21:00</c:v>
                </c:pt>
                <c:pt idx="3428">
                  <c:v>05/23/2021 22:00</c:v>
                </c:pt>
                <c:pt idx="3429">
                  <c:v>05/23/2021 23:00</c:v>
                </c:pt>
                <c:pt idx="3430">
                  <c:v>05/23/2021 24:00</c:v>
                </c:pt>
                <c:pt idx="3431">
                  <c:v>05/24/2021 01:00</c:v>
                </c:pt>
                <c:pt idx="3432">
                  <c:v>05/24/2021 02:00</c:v>
                </c:pt>
                <c:pt idx="3433">
                  <c:v>05/24/2021 03:00</c:v>
                </c:pt>
                <c:pt idx="3434">
                  <c:v>05/24/2021 04:00</c:v>
                </c:pt>
                <c:pt idx="3435">
                  <c:v>05/24/2021 05:00</c:v>
                </c:pt>
                <c:pt idx="3436">
                  <c:v>05/24/2021 06:00</c:v>
                </c:pt>
                <c:pt idx="3437">
                  <c:v>05/24/2021 07:00</c:v>
                </c:pt>
                <c:pt idx="3438">
                  <c:v>05/24/2021 08:00</c:v>
                </c:pt>
                <c:pt idx="3439">
                  <c:v>05/24/2021 09:00</c:v>
                </c:pt>
                <c:pt idx="3440">
                  <c:v>05/24/2021 10:00</c:v>
                </c:pt>
                <c:pt idx="3441">
                  <c:v>05/24/2021 11:00</c:v>
                </c:pt>
                <c:pt idx="3442">
                  <c:v>05/24/2021 12:00</c:v>
                </c:pt>
                <c:pt idx="3443">
                  <c:v>05/24/2021 13:00</c:v>
                </c:pt>
                <c:pt idx="3444">
                  <c:v>05/24/2021 14:00</c:v>
                </c:pt>
                <c:pt idx="3445">
                  <c:v>05/24/2021 15:00</c:v>
                </c:pt>
                <c:pt idx="3446">
                  <c:v>05/24/2021 16:00</c:v>
                </c:pt>
                <c:pt idx="3447">
                  <c:v>05/24/2021 17:00</c:v>
                </c:pt>
                <c:pt idx="3448">
                  <c:v>05/24/2021 18:00</c:v>
                </c:pt>
                <c:pt idx="3449">
                  <c:v>05/24/2021 19:00</c:v>
                </c:pt>
                <c:pt idx="3450">
                  <c:v>05/24/2021 20:00</c:v>
                </c:pt>
                <c:pt idx="3451">
                  <c:v>05/24/2021 21:00</c:v>
                </c:pt>
                <c:pt idx="3452">
                  <c:v>05/24/2021 22:00</c:v>
                </c:pt>
                <c:pt idx="3453">
                  <c:v>05/24/2021 23:00</c:v>
                </c:pt>
                <c:pt idx="3454">
                  <c:v>05/24/2021 24:00</c:v>
                </c:pt>
                <c:pt idx="3455">
                  <c:v>05/25/2021 01:00</c:v>
                </c:pt>
                <c:pt idx="3456">
                  <c:v>05/25/2021 02:00</c:v>
                </c:pt>
                <c:pt idx="3457">
                  <c:v>05/25/2021 03:00</c:v>
                </c:pt>
                <c:pt idx="3458">
                  <c:v>05/25/2021 04:00</c:v>
                </c:pt>
                <c:pt idx="3459">
                  <c:v>05/25/2021 05:00</c:v>
                </c:pt>
                <c:pt idx="3460">
                  <c:v>05/25/2021 06:00</c:v>
                </c:pt>
                <c:pt idx="3461">
                  <c:v>05/25/2021 07:00</c:v>
                </c:pt>
                <c:pt idx="3462">
                  <c:v>05/25/2021 08:00</c:v>
                </c:pt>
                <c:pt idx="3463">
                  <c:v>05/25/2021 09:00</c:v>
                </c:pt>
                <c:pt idx="3464">
                  <c:v>05/25/2021 10:00</c:v>
                </c:pt>
                <c:pt idx="3465">
                  <c:v>05/25/2021 11:00</c:v>
                </c:pt>
                <c:pt idx="3466">
                  <c:v>05/25/2021 12:00</c:v>
                </c:pt>
                <c:pt idx="3467">
                  <c:v>05/25/2021 13:00</c:v>
                </c:pt>
                <c:pt idx="3468">
                  <c:v>05/25/2021 14:00</c:v>
                </c:pt>
                <c:pt idx="3469">
                  <c:v>05/25/2021 15:00</c:v>
                </c:pt>
                <c:pt idx="3470">
                  <c:v>05/25/2021 16:00</c:v>
                </c:pt>
                <c:pt idx="3471">
                  <c:v>05/25/2021 17:00</c:v>
                </c:pt>
                <c:pt idx="3472">
                  <c:v>05/25/2021 18:00</c:v>
                </c:pt>
                <c:pt idx="3473">
                  <c:v>05/25/2021 19:00</c:v>
                </c:pt>
                <c:pt idx="3474">
                  <c:v>05/25/2021 20:00</c:v>
                </c:pt>
                <c:pt idx="3475">
                  <c:v>05/25/2021 21:00</c:v>
                </c:pt>
                <c:pt idx="3476">
                  <c:v>05/25/2021 22:00</c:v>
                </c:pt>
                <c:pt idx="3477">
                  <c:v>05/25/2021 23:00</c:v>
                </c:pt>
                <c:pt idx="3478">
                  <c:v>05/25/2021 24:00</c:v>
                </c:pt>
                <c:pt idx="3479">
                  <c:v>05/26/2021 01:00</c:v>
                </c:pt>
                <c:pt idx="3480">
                  <c:v>05/26/2021 02:00</c:v>
                </c:pt>
                <c:pt idx="3481">
                  <c:v>05/26/2021 03:00</c:v>
                </c:pt>
                <c:pt idx="3482">
                  <c:v>05/26/2021 04:00</c:v>
                </c:pt>
                <c:pt idx="3483">
                  <c:v>05/26/2021 05:00</c:v>
                </c:pt>
                <c:pt idx="3484">
                  <c:v>05/26/2021 06:00</c:v>
                </c:pt>
                <c:pt idx="3485">
                  <c:v>05/26/2021 07:00</c:v>
                </c:pt>
                <c:pt idx="3486">
                  <c:v>05/26/2021 08:00</c:v>
                </c:pt>
                <c:pt idx="3487">
                  <c:v>05/26/2021 09:00</c:v>
                </c:pt>
                <c:pt idx="3488">
                  <c:v>05/26/2021 10:00</c:v>
                </c:pt>
                <c:pt idx="3489">
                  <c:v>05/26/2021 11:00</c:v>
                </c:pt>
                <c:pt idx="3490">
                  <c:v>05/26/2021 12:00</c:v>
                </c:pt>
                <c:pt idx="3491">
                  <c:v>05/26/2021 13:00</c:v>
                </c:pt>
                <c:pt idx="3492">
                  <c:v>05/26/2021 14:00</c:v>
                </c:pt>
                <c:pt idx="3493">
                  <c:v>05/26/2021 15:00</c:v>
                </c:pt>
                <c:pt idx="3494">
                  <c:v>05/26/2021 16:00</c:v>
                </c:pt>
                <c:pt idx="3495">
                  <c:v>05/26/2021 17:00</c:v>
                </c:pt>
                <c:pt idx="3496">
                  <c:v>05/26/2021 18:00</c:v>
                </c:pt>
                <c:pt idx="3497">
                  <c:v>05/26/2021 19:00</c:v>
                </c:pt>
                <c:pt idx="3498">
                  <c:v>05/26/2021 20:00</c:v>
                </c:pt>
                <c:pt idx="3499">
                  <c:v>05/26/2021 21:00</c:v>
                </c:pt>
                <c:pt idx="3500">
                  <c:v>05/26/2021 22:00</c:v>
                </c:pt>
                <c:pt idx="3501">
                  <c:v>05/26/2021 23:00</c:v>
                </c:pt>
                <c:pt idx="3502">
                  <c:v>05/26/2021 24:00</c:v>
                </c:pt>
                <c:pt idx="3503">
                  <c:v>05/27/2021 01:00</c:v>
                </c:pt>
                <c:pt idx="3504">
                  <c:v>05/27/2021 02:00</c:v>
                </c:pt>
                <c:pt idx="3505">
                  <c:v>05/27/2021 03:00</c:v>
                </c:pt>
                <c:pt idx="3506">
                  <c:v>05/27/2021 04:00</c:v>
                </c:pt>
                <c:pt idx="3507">
                  <c:v>05/27/2021 05:00</c:v>
                </c:pt>
                <c:pt idx="3508">
                  <c:v>05/27/2021 06:00</c:v>
                </c:pt>
                <c:pt idx="3509">
                  <c:v>05/27/2021 07:00</c:v>
                </c:pt>
                <c:pt idx="3510">
                  <c:v>05/27/2021 08:00</c:v>
                </c:pt>
                <c:pt idx="3511">
                  <c:v>05/27/2021 09:00</c:v>
                </c:pt>
                <c:pt idx="3512">
                  <c:v>05/27/2021 10:00</c:v>
                </c:pt>
                <c:pt idx="3513">
                  <c:v>05/27/2021 11:00</c:v>
                </c:pt>
                <c:pt idx="3514">
                  <c:v>05/27/2021 12:00</c:v>
                </c:pt>
                <c:pt idx="3515">
                  <c:v>05/27/2021 13:00</c:v>
                </c:pt>
                <c:pt idx="3516">
                  <c:v>05/27/2021 14:00</c:v>
                </c:pt>
                <c:pt idx="3517">
                  <c:v>05/27/2021 15:00</c:v>
                </c:pt>
                <c:pt idx="3518">
                  <c:v>05/27/2021 16:00</c:v>
                </c:pt>
                <c:pt idx="3519">
                  <c:v>05/27/2021 17:00</c:v>
                </c:pt>
                <c:pt idx="3520">
                  <c:v>05/27/2021 18:00</c:v>
                </c:pt>
                <c:pt idx="3521">
                  <c:v>05/27/2021 19:00</c:v>
                </c:pt>
                <c:pt idx="3522">
                  <c:v>05/27/2021 20:00</c:v>
                </c:pt>
                <c:pt idx="3523">
                  <c:v>05/27/2021 21:00</c:v>
                </c:pt>
                <c:pt idx="3524">
                  <c:v>05/27/2021 22:00</c:v>
                </c:pt>
                <c:pt idx="3525">
                  <c:v>05/27/2021 23:00</c:v>
                </c:pt>
                <c:pt idx="3526">
                  <c:v>05/27/2021 24:00</c:v>
                </c:pt>
                <c:pt idx="3527">
                  <c:v>05/28/2021 01:00</c:v>
                </c:pt>
                <c:pt idx="3528">
                  <c:v>05/28/2021 02:00</c:v>
                </c:pt>
                <c:pt idx="3529">
                  <c:v>05/28/2021 03:00</c:v>
                </c:pt>
                <c:pt idx="3530">
                  <c:v>05/28/2021 04:00</c:v>
                </c:pt>
                <c:pt idx="3531">
                  <c:v>05/28/2021 05:00</c:v>
                </c:pt>
                <c:pt idx="3532">
                  <c:v>05/28/2021 06:00</c:v>
                </c:pt>
                <c:pt idx="3533">
                  <c:v>05/28/2021 07:00</c:v>
                </c:pt>
                <c:pt idx="3534">
                  <c:v>05/28/2021 08:00</c:v>
                </c:pt>
                <c:pt idx="3535">
                  <c:v>05/28/2021 09:00</c:v>
                </c:pt>
                <c:pt idx="3536">
                  <c:v>05/28/2021 10:00</c:v>
                </c:pt>
                <c:pt idx="3537">
                  <c:v>05/28/2021 11:00</c:v>
                </c:pt>
                <c:pt idx="3538">
                  <c:v>05/28/2021 12:00</c:v>
                </c:pt>
                <c:pt idx="3539">
                  <c:v>05/28/2021 13:00</c:v>
                </c:pt>
                <c:pt idx="3540">
                  <c:v>05/28/2021 14:00</c:v>
                </c:pt>
                <c:pt idx="3541">
                  <c:v>05/28/2021 15:00</c:v>
                </c:pt>
                <c:pt idx="3542">
                  <c:v>05/28/2021 16:00</c:v>
                </c:pt>
                <c:pt idx="3543">
                  <c:v>05/28/2021 17:00</c:v>
                </c:pt>
                <c:pt idx="3544">
                  <c:v>05/28/2021 18:00</c:v>
                </c:pt>
                <c:pt idx="3545">
                  <c:v>05/28/2021 19:00</c:v>
                </c:pt>
                <c:pt idx="3546">
                  <c:v>05/28/2021 20:00</c:v>
                </c:pt>
                <c:pt idx="3547">
                  <c:v>05/28/2021 21:00</c:v>
                </c:pt>
                <c:pt idx="3548">
                  <c:v>05/28/2021 22:00</c:v>
                </c:pt>
                <c:pt idx="3549">
                  <c:v>05/28/2021 23:00</c:v>
                </c:pt>
                <c:pt idx="3550">
                  <c:v>05/28/2021 24:00</c:v>
                </c:pt>
                <c:pt idx="3551">
                  <c:v>05/29/2021 01:00</c:v>
                </c:pt>
                <c:pt idx="3552">
                  <c:v>05/29/2021 02:00</c:v>
                </c:pt>
                <c:pt idx="3553">
                  <c:v>05/29/2021 03:00</c:v>
                </c:pt>
                <c:pt idx="3554">
                  <c:v>05/29/2021 04:00</c:v>
                </c:pt>
                <c:pt idx="3555">
                  <c:v>05/29/2021 05:00</c:v>
                </c:pt>
                <c:pt idx="3556">
                  <c:v>05/29/2021 06:00</c:v>
                </c:pt>
                <c:pt idx="3557">
                  <c:v>05/29/2021 07:00</c:v>
                </c:pt>
                <c:pt idx="3558">
                  <c:v>05/29/2021 08:00</c:v>
                </c:pt>
                <c:pt idx="3559">
                  <c:v>05/29/2021 09:00</c:v>
                </c:pt>
                <c:pt idx="3560">
                  <c:v>05/29/2021 10:00</c:v>
                </c:pt>
                <c:pt idx="3561">
                  <c:v>05/29/2021 11:00</c:v>
                </c:pt>
                <c:pt idx="3562">
                  <c:v>05/29/2021 12:00</c:v>
                </c:pt>
                <c:pt idx="3563">
                  <c:v>05/29/2021 13:00</c:v>
                </c:pt>
                <c:pt idx="3564">
                  <c:v>05/29/2021 14:00</c:v>
                </c:pt>
                <c:pt idx="3565">
                  <c:v>05/29/2021 15:00</c:v>
                </c:pt>
                <c:pt idx="3566">
                  <c:v>05/29/2021 16:00</c:v>
                </c:pt>
                <c:pt idx="3567">
                  <c:v>05/29/2021 17:00</c:v>
                </c:pt>
                <c:pt idx="3568">
                  <c:v>05/29/2021 18:00</c:v>
                </c:pt>
                <c:pt idx="3569">
                  <c:v>05/29/2021 19:00</c:v>
                </c:pt>
                <c:pt idx="3570">
                  <c:v>05/29/2021 20:00</c:v>
                </c:pt>
                <c:pt idx="3571">
                  <c:v>05/29/2021 21:00</c:v>
                </c:pt>
                <c:pt idx="3572">
                  <c:v>05/29/2021 22:00</c:v>
                </c:pt>
                <c:pt idx="3573">
                  <c:v>05/29/2021 23:00</c:v>
                </c:pt>
                <c:pt idx="3574">
                  <c:v>05/29/2021 24:00</c:v>
                </c:pt>
                <c:pt idx="3575">
                  <c:v>05/30/2021 01:00</c:v>
                </c:pt>
                <c:pt idx="3576">
                  <c:v>05/30/2021 02:00</c:v>
                </c:pt>
                <c:pt idx="3577">
                  <c:v>05/30/2021 03:00</c:v>
                </c:pt>
                <c:pt idx="3578">
                  <c:v>05/30/2021 04:00</c:v>
                </c:pt>
                <c:pt idx="3579">
                  <c:v>05/30/2021 05:00</c:v>
                </c:pt>
                <c:pt idx="3580">
                  <c:v>05/30/2021 06:00</c:v>
                </c:pt>
                <c:pt idx="3581">
                  <c:v>05/30/2021 07:00</c:v>
                </c:pt>
                <c:pt idx="3582">
                  <c:v>05/30/2021 08:00</c:v>
                </c:pt>
                <c:pt idx="3583">
                  <c:v>05/30/2021 09:00</c:v>
                </c:pt>
                <c:pt idx="3584">
                  <c:v>05/30/2021 10:00</c:v>
                </c:pt>
                <c:pt idx="3585">
                  <c:v>05/30/2021 11:00</c:v>
                </c:pt>
                <c:pt idx="3586">
                  <c:v>05/30/2021 12:00</c:v>
                </c:pt>
                <c:pt idx="3587">
                  <c:v>05/30/2021 13:00</c:v>
                </c:pt>
                <c:pt idx="3588">
                  <c:v>05/30/2021 14:00</c:v>
                </c:pt>
                <c:pt idx="3589">
                  <c:v>05/30/2021 15:00</c:v>
                </c:pt>
                <c:pt idx="3590">
                  <c:v>05/30/2021 16:00</c:v>
                </c:pt>
                <c:pt idx="3591">
                  <c:v>05/30/2021 17:00</c:v>
                </c:pt>
                <c:pt idx="3592">
                  <c:v>05/30/2021 18:00</c:v>
                </c:pt>
                <c:pt idx="3593">
                  <c:v>05/30/2021 19:00</c:v>
                </c:pt>
                <c:pt idx="3594">
                  <c:v>05/30/2021 20:00</c:v>
                </c:pt>
                <c:pt idx="3595">
                  <c:v>05/30/2021 21:00</c:v>
                </c:pt>
                <c:pt idx="3596">
                  <c:v>05/30/2021 22:00</c:v>
                </c:pt>
                <c:pt idx="3597">
                  <c:v>05/30/2021 23:00</c:v>
                </c:pt>
                <c:pt idx="3598">
                  <c:v>05/30/2021 24:00</c:v>
                </c:pt>
                <c:pt idx="3599">
                  <c:v>05/31/2021 01:00</c:v>
                </c:pt>
                <c:pt idx="3600">
                  <c:v>05/31/2021 02:00</c:v>
                </c:pt>
                <c:pt idx="3601">
                  <c:v>05/31/2021 03:00</c:v>
                </c:pt>
                <c:pt idx="3602">
                  <c:v>05/31/2021 04:00</c:v>
                </c:pt>
                <c:pt idx="3603">
                  <c:v>05/31/2021 05:00</c:v>
                </c:pt>
                <c:pt idx="3604">
                  <c:v>05/31/2021 06:00</c:v>
                </c:pt>
                <c:pt idx="3605">
                  <c:v>05/31/2021 07:00</c:v>
                </c:pt>
                <c:pt idx="3606">
                  <c:v>05/31/2021 08:00</c:v>
                </c:pt>
                <c:pt idx="3607">
                  <c:v>05/31/2021 09:00</c:v>
                </c:pt>
                <c:pt idx="3608">
                  <c:v>05/31/2021 10:00</c:v>
                </c:pt>
                <c:pt idx="3609">
                  <c:v>05/31/2021 11:00</c:v>
                </c:pt>
                <c:pt idx="3610">
                  <c:v>05/31/2021 12:00</c:v>
                </c:pt>
                <c:pt idx="3611">
                  <c:v>05/31/2021 13:00</c:v>
                </c:pt>
                <c:pt idx="3612">
                  <c:v>05/31/2021 14:00</c:v>
                </c:pt>
                <c:pt idx="3613">
                  <c:v>05/31/2021 15:00</c:v>
                </c:pt>
                <c:pt idx="3614">
                  <c:v>05/31/2021 16:00</c:v>
                </c:pt>
                <c:pt idx="3615">
                  <c:v>05/31/2021 17:00</c:v>
                </c:pt>
                <c:pt idx="3616">
                  <c:v>05/31/2021 18:00</c:v>
                </c:pt>
                <c:pt idx="3617">
                  <c:v>05/31/2021 19:00</c:v>
                </c:pt>
                <c:pt idx="3618">
                  <c:v>05/31/2021 20:00</c:v>
                </c:pt>
                <c:pt idx="3619">
                  <c:v>05/31/2021 21:00</c:v>
                </c:pt>
                <c:pt idx="3620">
                  <c:v>05/31/2021 22:00</c:v>
                </c:pt>
                <c:pt idx="3621">
                  <c:v>05/31/2021 23:00</c:v>
                </c:pt>
                <c:pt idx="3622">
                  <c:v>05/31/2021 24:00</c:v>
                </c:pt>
                <c:pt idx="3623">
                  <c:v>06/01/2021 01:00</c:v>
                </c:pt>
                <c:pt idx="3624">
                  <c:v>06/01/2021 02:00</c:v>
                </c:pt>
                <c:pt idx="3625">
                  <c:v>06/01/2021 03:00</c:v>
                </c:pt>
                <c:pt idx="3626">
                  <c:v>06/01/2021 04:00</c:v>
                </c:pt>
                <c:pt idx="3627">
                  <c:v>06/01/2021 05:00</c:v>
                </c:pt>
                <c:pt idx="3628">
                  <c:v>06/01/2021 06:00</c:v>
                </c:pt>
                <c:pt idx="3629">
                  <c:v>06/01/2021 07:00</c:v>
                </c:pt>
                <c:pt idx="3630">
                  <c:v>06/01/2021 08:00</c:v>
                </c:pt>
                <c:pt idx="3631">
                  <c:v>06/01/2021 09:00</c:v>
                </c:pt>
                <c:pt idx="3632">
                  <c:v>06/01/2021 10:00</c:v>
                </c:pt>
                <c:pt idx="3633">
                  <c:v>06/01/2021 11:00</c:v>
                </c:pt>
                <c:pt idx="3634">
                  <c:v>06/01/2021 12:00</c:v>
                </c:pt>
                <c:pt idx="3635">
                  <c:v>06/01/2021 13:00</c:v>
                </c:pt>
                <c:pt idx="3636">
                  <c:v>06/01/2021 14:00</c:v>
                </c:pt>
                <c:pt idx="3637">
                  <c:v>06/01/2021 15:00</c:v>
                </c:pt>
                <c:pt idx="3638">
                  <c:v>06/01/2021 16:00</c:v>
                </c:pt>
                <c:pt idx="3639">
                  <c:v>06/01/2021 17:00</c:v>
                </c:pt>
                <c:pt idx="3640">
                  <c:v>06/01/2021 18:00</c:v>
                </c:pt>
                <c:pt idx="3641">
                  <c:v>06/01/2021 19:00</c:v>
                </c:pt>
                <c:pt idx="3642">
                  <c:v>06/01/2021 20:00</c:v>
                </c:pt>
                <c:pt idx="3643">
                  <c:v>06/01/2021 21:00</c:v>
                </c:pt>
                <c:pt idx="3644">
                  <c:v>06/01/2021 22:00</c:v>
                </c:pt>
                <c:pt idx="3645">
                  <c:v>06/01/2021 23:00</c:v>
                </c:pt>
                <c:pt idx="3646">
                  <c:v>06/01/2021 24:00</c:v>
                </c:pt>
                <c:pt idx="3647">
                  <c:v>06/02/2021 01:00</c:v>
                </c:pt>
                <c:pt idx="3648">
                  <c:v>06/02/2021 02:00</c:v>
                </c:pt>
                <c:pt idx="3649">
                  <c:v>06/02/2021 03:00</c:v>
                </c:pt>
                <c:pt idx="3650">
                  <c:v>06/02/2021 04:00</c:v>
                </c:pt>
                <c:pt idx="3651">
                  <c:v>06/02/2021 05:00</c:v>
                </c:pt>
                <c:pt idx="3652">
                  <c:v>06/02/2021 06:00</c:v>
                </c:pt>
                <c:pt idx="3653">
                  <c:v>06/02/2021 07:00</c:v>
                </c:pt>
                <c:pt idx="3654">
                  <c:v>06/02/2021 08:00</c:v>
                </c:pt>
                <c:pt idx="3655">
                  <c:v>06/02/2021 09:00</c:v>
                </c:pt>
                <c:pt idx="3656">
                  <c:v>06/02/2021 10:00</c:v>
                </c:pt>
                <c:pt idx="3657">
                  <c:v>06/02/2021 11:00</c:v>
                </c:pt>
                <c:pt idx="3658">
                  <c:v>06/02/2021 12:00</c:v>
                </c:pt>
                <c:pt idx="3659">
                  <c:v>06/02/2021 13:00</c:v>
                </c:pt>
                <c:pt idx="3660">
                  <c:v>06/02/2021 14:00</c:v>
                </c:pt>
                <c:pt idx="3661">
                  <c:v>06/02/2021 15:00</c:v>
                </c:pt>
                <c:pt idx="3662">
                  <c:v>06/02/2021 16:00</c:v>
                </c:pt>
                <c:pt idx="3663">
                  <c:v>06/02/2021 17:00</c:v>
                </c:pt>
                <c:pt idx="3664">
                  <c:v>06/02/2021 18:00</c:v>
                </c:pt>
                <c:pt idx="3665">
                  <c:v>06/02/2021 19:00</c:v>
                </c:pt>
                <c:pt idx="3666">
                  <c:v>06/02/2021 20:00</c:v>
                </c:pt>
                <c:pt idx="3667">
                  <c:v>06/02/2021 21:00</c:v>
                </c:pt>
                <c:pt idx="3668">
                  <c:v>06/02/2021 22:00</c:v>
                </c:pt>
                <c:pt idx="3669">
                  <c:v>06/02/2021 23:00</c:v>
                </c:pt>
                <c:pt idx="3670">
                  <c:v>06/02/2021 24:00</c:v>
                </c:pt>
                <c:pt idx="3671">
                  <c:v>06/03/2021 01:00</c:v>
                </c:pt>
                <c:pt idx="3672">
                  <c:v>06/03/2021 02:00</c:v>
                </c:pt>
                <c:pt idx="3673">
                  <c:v>06/03/2021 03:00</c:v>
                </c:pt>
                <c:pt idx="3674">
                  <c:v>06/03/2021 04:00</c:v>
                </c:pt>
                <c:pt idx="3675">
                  <c:v>06/03/2021 05:00</c:v>
                </c:pt>
                <c:pt idx="3676">
                  <c:v>06/03/2021 06:00</c:v>
                </c:pt>
                <c:pt idx="3677">
                  <c:v>06/03/2021 07:00</c:v>
                </c:pt>
                <c:pt idx="3678">
                  <c:v>06/03/2021 08:00</c:v>
                </c:pt>
                <c:pt idx="3679">
                  <c:v>06/03/2021 09:00</c:v>
                </c:pt>
                <c:pt idx="3680">
                  <c:v>06/03/2021 10:00</c:v>
                </c:pt>
                <c:pt idx="3681">
                  <c:v>06/03/2021 11:00</c:v>
                </c:pt>
                <c:pt idx="3682">
                  <c:v>06/03/2021 12:00</c:v>
                </c:pt>
                <c:pt idx="3683">
                  <c:v>06/03/2021 13:00</c:v>
                </c:pt>
                <c:pt idx="3684">
                  <c:v>06/03/2021 14:00</c:v>
                </c:pt>
                <c:pt idx="3685">
                  <c:v>06/03/2021 15:00</c:v>
                </c:pt>
                <c:pt idx="3686">
                  <c:v>06/03/2021 16:00</c:v>
                </c:pt>
                <c:pt idx="3687">
                  <c:v>06/03/2021 17:00</c:v>
                </c:pt>
                <c:pt idx="3688">
                  <c:v>06/03/2021 18:00</c:v>
                </c:pt>
                <c:pt idx="3689">
                  <c:v>06/03/2021 19:00</c:v>
                </c:pt>
                <c:pt idx="3690">
                  <c:v>06/03/2021 20:00</c:v>
                </c:pt>
                <c:pt idx="3691">
                  <c:v>06/03/2021 21:00</c:v>
                </c:pt>
                <c:pt idx="3692">
                  <c:v>06/03/2021 22:00</c:v>
                </c:pt>
                <c:pt idx="3693">
                  <c:v>06/03/2021 23:00</c:v>
                </c:pt>
                <c:pt idx="3694">
                  <c:v>06/03/2021 24:00</c:v>
                </c:pt>
                <c:pt idx="3695">
                  <c:v>06/04/2021 01:00</c:v>
                </c:pt>
                <c:pt idx="3696">
                  <c:v>06/04/2021 02:00</c:v>
                </c:pt>
                <c:pt idx="3697">
                  <c:v>06/04/2021 03:00</c:v>
                </c:pt>
                <c:pt idx="3698">
                  <c:v>06/04/2021 04:00</c:v>
                </c:pt>
                <c:pt idx="3699">
                  <c:v>06/04/2021 05:00</c:v>
                </c:pt>
                <c:pt idx="3700">
                  <c:v>06/04/2021 06:00</c:v>
                </c:pt>
                <c:pt idx="3701">
                  <c:v>06/04/2021 07:00</c:v>
                </c:pt>
                <c:pt idx="3702">
                  <c:v>06/04/2021 08:00</c:v>
                </c:pt>
                <c:pt idx="3703">
                  <c:v>06/04/2021 09:00</c:v>
                </c:pt>
                <c:pt idx="3704">
                  <c:v>06/04/2021 10:00</c:v>
                </c:pt>
                <c:pt idx="3705">
                  <c:v>06/04/2021 11:00</c:v>
                </c:pt>
                <c:pt idx="3706">
                  <c:v>06/04/2021 12:00</c:v>
                </c:pt>
                <c:pt idx="3707">
                  <c:v>06/04/2021 13:00</c:v>
                </c:pt>
                <c:pt idx="3708">
                  <c:v>06/04/2021 14:00</c:v>
                </c:pt>
                <c:pt idx="3709">
                  <c:v>06/04/2021 15:00</c:v>
                </c:pt>
                <c:pt idx="3710">
                  <c:v>06/04/2021 16:00</c:v>
                </c:pt>
                <c:pt idx="3711">
                  <c:v>06/04/2021 17:00</c:v>
                </c:pt>
                <c:pt idx="3712">
                  <c:v>06/04/2021 18:00</c:v>
                </c:pt>
                <c:pt idx="3713">
                  <c:v>06/04/2021 19:00</c:v>
                </c:pt>
                <c:pt idx="3714">
                  <c:v>06/04/2021 20:00</c:v>
                </c:pt>
                <c:pt idx="3715">
                  <c:v>06/04/2021 21:00</c:v>
                </c:pt>
                <c:pt idx="3716">
                  <c:v>06/04/2021 22:00</c:v>
                </c:pt>
                <c:pt idx="3717">
                  <c:v>06/04/2021 23:00</c:v>
                </c:pt>
                <c:pt idx="3718">
                  <c:v>06/04/2021 24:00</c:v>
                </c:pt>
                <c:pt idx="3719">
                  <c:v>06/05/2021 01:00</c:v>
                </c:pt>
                <c:pt idx="3720">
                  <c:v>06/05/2021 02:00</c:v>
                </c:pt>
                <c:pt idx="3721">
                  <c:v>06/05/2021 03:00</c:v>
                </c:pt>
                <c:pt idx="3722">
                  <c:v>06/05/2021 04:00</c:v>
                </c:pt>
                <c:pt idx="3723">
                  <c:v>06/05/2021 05:00</c:v>
                </c:pt>
                <c:pt idx="3724">
                  <c:v>06/05/2021 06:00</c:v>
                </c:pt>
                <c:pt idx="3725">
                  <c:v>06/05/2021 07:00</c:v>
                </c:pt>
                <c:pt idx="3726">
                  <c:v>06/05/2021 08:00</c:v>
                </c:pt>
                <c:pt idx="3727">
                  <c:v>06/05/2021 09:00</c:v>
                </c:pt>
                <c:pt idx="3728">
                  <c:v>06/05/2021 10:00</c:v>
                </c:pt>
                <c:pt idx="3729">
                  <c:v>06/05/2021 11:00</c:v>
                </c:pt>
                <c:pt idx="3730">
                  <c:v>06/05/2021 12:00</c:v>
                </c:pt>
                <c:pt idx="3731">
                  <c:v>06/05/2021 13:00</c:v>
                </c:pt>
                <c:pt idx="3732">
                  <c:v>06/05/2021 14:00</c:v>
                </c:pt>
                <c:pt idx="3733">
                  <c:v>06/05/2021 15:00</c:v>
                </c:pt>
                <c:pt idx="3734">
                  <c:v>06/05/2021 16:00</c:v>
                </c:pt>
                <c:pt idx="3735">
                  <c:v>06/05/2021 17:00</c:v>
                </c:pt>
                <c:pt idx="3736">
                  <c:v>06/05/2021 18:00</c:v>
                </c:pt>
                <c:pt idx="3737">
                  <c:v>06/05/2021 19:00</c:v>
                </c:pt>
                <c:pt idx="3738">
                  <c:v>06/05/2021 20:00</c:v>
                </c:pt>
                <c:pt idx="3739">
                  <c:v>06/05/2021 21:00</c:v>
                </c:pt>
                <c:pt idx="3740">
                  <c:v>06/05/2021 22:00</c:v>
                </c:pt>
                <c:pt idx="3741">
                  <c:v>06/05/2021 23:00</c:v>
                </c:pt>
                <c:pt idx="3742">
                  <c:v>06/05/2021 24:00</c:v>
                </c:pt>
                <c:pt idx="3743">
                  <c:v>06/06/2021 01:00</c:v>
                </c:pt>
                <c:pt idx="3744">
                  <c:v>06/06/2021 02:00</c:v>
                </c:pt>
                <c:pt idx="3745">
                  <c:v>06/06/2021 03:00</c:v>
                </c:pt>
                <c:pt idx="3746">
                  <c:v>06/06/2021 04:00</c:v>
                </c:pt>
                <c:pt idx="3747">
                  <c:v>06/06/2021 05:00</c:v>
                </c:pt>
                <c:pt idx="3748">
                  <c:v>06/06/2021 06:00</c:v>
                </c:pt>
                <c:pt idx="3749">
                  <c:v>06/06/2021 07:00</c:v>
                </c:pt>
                <c:pt idx="3750">
                  <c:v>06/06/2021 08:00</c:v>
                </c:pt>
                <c:pt idx="3751">
                  <c:v>06/06/2021 09:00</c:v>
                </c:pt>
                <c:pt idx="3752">
                  <c:v>06/06/2021 10:00</c:v>
                </c:pt>
                <c:pt idx="3753">
                  <c:v>06/06/2021 11:00</c:v>
                </c:pt>
                <c:pt idx="3754">
                  <c:v>06/06/2021 12:00</c:v>
                </c:pt>
                <c:pt idx="3755">
                  <c:v>06/06/2021 13:00</c:v>
                </c:pt>
                <c:pt idx="3756">
                  <c:v>06/06/2021 14:00</c:v>
                </c:pt>
                <c:pt idx="3757">
                  <c:v>06/06/2021 15:00</c:v>
                </c:pt>
                <c:pt idx="3758">
                  <c:v>06/06/2021 16:00</c:v>
                </c:pt>
                <c:pt idx="3759">
                  <c:v>06/06/2021 17:00</c:v>
                </c:pt>
                <c:pt idx="3760">
                  <c:v>06/06/2021 18:00</c:v>
                </c:pt>
                <c:pt idx="3761">
                  <c:v>06/06/2021 19:00</c:v>
                </c:pt>
                <c:pt idx="3762">
                  <c:v>06/06/2021 20:00</c:v>
                </c:pt>
                <c:pt idx="3763">
                  <c:v>06/06/2021 21:00</c:v>
                </c:pt>
                <c:pt idx="3764">
                  <c:v>06/06/2021 22:00</c:v>
                </c:pt>
                <c:pt idx="3765">
                  <c:v>06/06/2021 23:00</c:v>
                </c:pt>
                <c:pt idx="3766">
                  <c:v>06/06/2021 24:00</c:v>
                </c:pt>
                <c:pt idx="3767">
                  <c:v>06/07/2021 01:00</c:v>
                </c:pt>
                <c:pt idx="3768">
                  <c:v>06/07/2021 02:00</c:v>
                </c:pt>
                <c:pt idx="3769">
                  <c:v>06/07/2021 03:00</c:v>
                </c:pt>
                <c:pt idx="3770">
                  <c:v>06/07/2021 04:00</c:v>
                </c:pt>
                <c:pt idx="3771">
                  <c:v>06/07/2021 05:00</c:v>
                </c:pt>
                <c:pt idx="3772">
                  <c:v>06/07/2021 06:00</c:v>
                </c:pt>
                <c:pt idx="3773">
                  <c:v>06/07/2021 07:00</c:v>
                </c:pt>
                <c:pt idx="3774">
                  <c:v>06/07/2021 08:00</c:v>
                </c:pt>
                <c:pt idx="3775">
                  <c:v>06/07/2021 09:00</c:v>
                </c:pt>
                <c:pt idx="3776">
                  <c:v>06/07/2021 10:00</c:v>
                </c:pt>
                <c:pt idx="3777">
                  <c:v>06/07/2021 11:00</c:v>
                </c:pt>
                <c:pt idx="3778">
                  <c:v>06/07/2021 12:00</c:v>
                </c:pt>
                <c:pt idx="3779">
                  <c:v>06/07/2021 13:00</c:v>
                </c:pt>
                <c:pt idx="3780">
                  <c:v>06/07/2021 14:00</c:v>
                </c:pt>
                <c:pt idx="3781">
                  <c:v>06/07/2021 15:00</c:v>
                </c:pt>
                <c:pt idx="3782">
                  <c:v>06/07/2021 16:00</c:v>
                </c:pt>
                <c:pt idx="3783">
                  <c:v>06/07/2021 17:00</c:v>
                </c:pt>
                <c:pt idx="3784">
                  <c:v>06/07/2021 18:00</c:v>
                </c:pt>
                <c:pt idx="3785">
                  <c:v>06/07/2021 19:00</c:v>
                </c:pt>
                <c:pt idx="3786">
                  <c:v>06/07/2021 20:00</c:v>
                </c:pt>
                <c:pt idx="3787">
                  <c:v>06/07/2021 21:00</c:v>
                </c:pt>
                <c:pt idx="3788">
                  <c:v>06/07/2021 22:00</c:v>
                </c:pt>
                <c:pt idx="3789">
                  <c:v>06/07/2021 23:00</c:v>
                </c:pt>
                <c:pt idx="3790">
                  <c:v>06/07/2021 24:00</c:v>
                </c:pt>
                <c:pt idx="3791">
                  <c:v>06/08/2021 01:00</c:v>
                </c:pt>
                <c:pt idx="3792">
                  <c:v>06/08/2021 02:00</c:v>
                </c:pt>
                <c:pt idx="3793">
                  <c:v>06/08/2021 03:00</c:v>
                </c:pt>
                <c:pt idx="3794">
                  <c:v>06/08/2021 04:00</c:v>
                </c:pt>
                <c:pt idx="3795">
                  <c:v>06/08/2021 05:00</c:v>
                </c:pt>
                <c:pt idx="3796">
                  <c:v>06/08/2021 06:00</c:v>
                </c:pt>
                <c:pt idx="3797">
                  <c:v>06/08/2021 07:00</c:v>
                </c:pt>
                <c:pt idx="3798">
                  <c:v>06/08/2021 08:00</c:v>
                </c:pt>
                <c:pt idx="3799">
                  <c:v>06/08/2021 09:00</c:v>
                </c:pt>
                <c:pt idx="3800">
                  <c:v>06/08/2021 10:00</c:v>
                </c:pt>
                <c:pt idx="3801">
                  <c:v>06/08/2021 11:00</c:v>
                </c:pt>
                <c:pt idx="3802">
                  <c:v>06/08/2021 12:00</c:v>
                </c:pt>
                <c:pt idx="3803">
                  <c:v>06/08/2021 13:00</c:v>
                </c:pt>
                <c:pt idx="3804">
                  <c:v>06/08/2021 14:00</c:v>
                </c:pt>
                <c:pt idx="3805">
                  <c:v>06/08/2021 15:00</c:v>
                </c:pt>
                <c:pt idx="3806">
                  <c:v>06/08/2021 16:00</c:v>
                </c:pt>
                <c:pt idx="3807">
                  <c:v>06/08/2021 17:00</c:v>
                </c:pt>
                <c:pt idx="3808">
                  <c:v>06/08/2021 18:00</c:v>
                </c:pt>
                <c:pt idx="3809">
                  <c:v>06/08/2021 19:00</c:v>
                </c:pt>
                <c:pt idx="3810">
                  <c:v>06/08/2021 20:00</c:v>
                </c:pt>
                <c:pt idx="3811">
                  <c:v>06/08/2021 21:00</c:v>
                </c:pt>
                <c:pt idx="3812">
                  <c:v>06/08/2021 22:00</c:v>
                </c:pt>
                <c:pt idx="3813">
                  <c:v>06/08/2021 23:00</c:v>
                </c:pt>
                <c:pt idx="3814">
                  <c:v>06/08/2021 24:00</c:v>
                </c:pt>
                <c:pt idx="3815">
                  <c:v>06/09/2021 01:00</c:v>
                </c:pt>
                <c:pt idx="3816">
                  <c:v>06/09/2021 02:00</c:v>
                </c:pt>
                <c:pt idx="3817">
                  <c:v>06/09/2021 03:00</c:v>
                </c:pt>
                <c:pt idx="3818">
                  <c:v>06/09/2021 04:00</c:v>
                </c:pt>
                <c:pt idx="3819">
                  <c:v>06/09/2021 05:00</c:v>
                </c:pt>
                <c:pt idx="3820">
                  <c:v>06/09/2021 06:00</c:v>
                </c:pt>
                <c:pt idx="3821">
                  <c:v>06/09/2021 07:00</c:v>
                </c:pt>
                <c:pt idx="3822">
                  <c:v>06/09/2021 08:00</c:v>
                </c:pt>
                <c:pt idx="3823">
                  <c:v>06/09/2021 09:00</c:v>
                </c:pt>
                <c:pt idx="3824">
                  <c:v>06/09/2021 10:00</c:v>
                </c:pt>
                <c:pt idx="3825">
                  <c:v>06/09/2021 11:00</c:v>
                </c:pt>
                <c:pt idx="3826">
                  <c:v>06/09/2021 12:00</c:v>
                </c:pt>
                <c:pt idx="3827">
                  <c:v>06/09/2021 13:00</c:v>
                </c:pt>
                <c:pt idx="3828">
                  <c:v>06/09/2021 14:00</c:v>
                </c:pt>
                <c:pt idx="3829">
                  <c:v>06/09/2021 15:00</c:v>
                </c:pt>
                <c:pt idx="3830">
                  <c:v>06/09/2021 16:00</c:v>
                </c:pt>
                <c:pt idx="3831">
                  <c:v>06/09/2021 17:00</c:v>
                </c:pt>
                <c:pt idx="3832">
                  <c:v>06/09/2021 18:00</c:v>
                </c:pt>
                <c:pt idx="3833">
                  <c:v>06/09/2021 19:00</c:v>
                </c:pt>
                <c:pt idx="3834">
                  <c:v>06/09/2021 20:00</c:v>
                </c:pt>
                <c:pt idx="3835">
                  <c:v>06/09/2021 21:00</c:v>
                </c:pt>
                <c:pt idx="3836">
                  <c:v>06/09/2021 22:00</c:v>
                </c:pt>
                <c:pt idx="3837">
                  <c:v>06/09/2021 23:00</c:v>
                </c:pt>
                <c:pt idx="3838">
                  <c:v>06/09/2021 24:00</c:v>
                </c:pt>
                <c:pt idx="3839">
                  <c:v>06/10/2021 01:00</c:v>
                </c:pt>
                <c:pt idx="3840">
                  <c:v>06/10/2021 02:00</c:v>
                </c:pt>
                <c:pt idx="3841">
                  <c:v>06/10/2021 03:00</c:v>
                </c:pt>
                <c:pt idx="3842">
                  <c:v>06/10/2021 04:00</c:v>
                </c:pt>
                <c:pt idx="3843">
                  <c:v>06/10/2021 05:00</c:v>
                </c:pt>
                <c:pt idx="3844">
                  <c:v>06/10/2021 06:00</c:v>
                </c:pt>
                <c:pt idx="3845">
                  <c:v>06/10/2021 07:00</c:v>
                </c:pt>
                <c:pt idx="3846">
                  <c:v>06/10/2021 08:00</c:v>
                </c:pt>
                <c:pt idx="3847">
                  <c:v>06/10/2021 09:00</c:v>
                </c:pt>
                <c:pt idx="3848">
                  <c:v>06/10/2021 10:00</c:v>
                </c:pt>
                <c:pt idx="3849">
                  <c:v>06/10/2021 11:00</c:v>
                </c:pt>
                <c:pt idx="3850">
                  <c:v>06/10/2021 12:00</c:v>
                </c:pt>
                <c:pt idx="3851">
                  <c:v>06/10/2021 13:00</c:v>
                </c:pt>
                <c:pt idx="3852">
                  <c:v>06/10/2021 14:00</c:v>
                </c:pt>
                <c:pt idx="3853">
                  <c:v>06/10/2021 15:00</c:v>
                </c:pt>
                <c:pt idx="3854">
                  <c:v>06/10/2021 16:00</c:v>
                </c:pt>
                <c:pt idx="3855">
                  <c:v>06/10/2021 17:00</c:v>
                </c:pt>
                <c:pt idx="3856">
                  <c:v>06/10/2021 18:00</c:v>
                </c:pt>
                <c:pt idx="3857">
                  <c:v>06/10/2021 19:00</c:v>
                </c:pt>
                <c:pt idx="3858">
                  <c:v>06/10/2021 20:00</c:v>
                </c:pt>
                <c:pt idx="3859">
                  <c:v>06/10/2021 21:00</c:v>
                </c:pt>
                <c:pt idx="3860">
                  <c:v>06/10/2021 22:00</c:v>
                </c:pt>
                <c:pt idx="3861">
                  <c:v>06/10/2021 23:00</c:v>
                </c:pt>
                <c:pt idx="3862">
                  <c:v>06/10/2021 24:00</c:v>
                </c:pt>
                <c:pt idx="3863">
                  <c:v>06/11/2021 01:00</c:v>
                </c:pt>
                <c:pt idx="3864">
                  <c:v>06/11/2021 02:00</c:v>
                </c:pt>
                <c:pt idx="3865">
                  <c:v>06/11/2021 03:00</c:v>
                </c:pt>
                <c:pt idx="3866">
                  <c:v>06/11/2021 04:00</c:v>
                </c:pt>
                <c:pt idx="3867">
                  <c:v>06/11/2021 05:00</c:v>
                </c:pt>
                <c:pt idx="3868">
                  <c:v>06/11/2021 06:00</c:v>
                </c:pt>
                <c:pt idx="3869">
                  <c:v>06/11/2021 07:00</c:v>
                </c:pt>
                <c:pt idx="3870">
                  <c:v>06/11/2021 08:00</c:v>
                </c:pt>
                <c:pt idx="3871">
                  <c:v>06/11/2021 09:00</c:v>
                </c:pt>
                <c:pt idx="3872">
                  <c:v>06/11/2021 10:00</c:v>
                </c:pt>
                <c:pt idx="3873">
                  <c:v>06/11/2021 11:00</c:v>
                </c:pt>
                <c:pt idx="3874">
                  <c:v>06/11/2021 12:00</c:v>
                </c:pt>
                <c:pt idx="3875">
                  <c:v>06/11/2021 13:00</c:v>
                </c:pt>
                <c:pt idx="3876">
                  <c:v>06/11/2021 14:00</c:v>
                </c:pt>
                <c:pt idx="3877">
                  <c:v>06/11/2021 15:00</c:v>
                </c:pt>
                <c:pt idx="3878">
                  <c:v>06/11/2021 16:00</c:v>
                </c:pt>
                <c:pt idx="3879">
                  <c:v>06/11/2021 17:00</c:v>
                </c:pt>
                <c:pt idx="3880">
                  <c:v>06/11/2021 18:00</c:v>
                </c:pt>
                <c:pt idx="3881">
                  <c:v>06/11/2021 19:00</c:v>
                </c:pt>
                <c:pt idx="3882">
                  <c:v>06/11/2021 20:00</c:v>
                </c:pt>
                <c:pt idx="3883">
                  <c:v>06/11/2021 21:00</c:v>
                </c:pt>
                <c:pt idx="3884">
                  <c:v>06/11/2021 22:00</c:v>
                </c:pt>
                <c:pt idx="3885">
                  <c:v>06/11/2021 23:00</c:v>
                </c:pt>
                <c:pt idx="3886">
                  <c:v>06/11/2021 24:00</c:v>
                </c:pt>
                <c:pt idx="3887">
                  <c:v>06/12/2021 01:00</c:v>
                </c:pt>
                <c:pt idx="3888">
                  <c:v>06/12/2021 02:00</c:v>
                </c:pt>
                <c:pt idx="3889">
                  <c:v>06/12/2021 03:00</c:v>
                </c:pt>
                <c:pt idx="3890">
                  <c:v>06/12/2021 04:00</c:v>
                </c:pt>
                <c:pt idx="3891">
                  <c:v>06/12/2021 05:00</c:v>
                </c:pt>
                <c:pt idx="3892">
                  <c:v>06/12/2021 06:00</c:v>
                </c:pt>
                <c:pt idx="3893">
                  <c:v>06/12/2021 07:00</c:v>
                </c:pt>
                <c:pt idx="3894">
                  <c:v>06/12/2021 08:00</c:v>
                </c:pt>
                <c:pt idx="3895">
                  <c:v>06/12/2021 09:00</c:v>
                </c:pt>
                <c:pt idx="3896">
                  <c:v>06/12/2021 10:00</c:v>
                </c:pt>
                <c:pt idx="3897">
                  <c:v>06/12/2021 11:00</c:v>
                </c:pt>
                <c:pt idx="3898">
                  <c:v>06/12/2021 12:00</c:v>
                </c:pt>
                <c:pt idx="3899">
                  <c:v>06/12/2021 13:00</c:v>
                </c:pt>
                <c:pt idx="3900">
                  <c:v>06/12/2021 14:00</c:v>
                </c:pt>
                <c:pt idx="3901">
                  <c:v>06/12/2021 15:00</c:v>
                </c:pt>
                <c:pt idx="3902">
                  <c:v>06/12/2021 16:00</c:v>
                </c:pt>
                <c:pt idx="3903">
                  <c:v>06/12/2021 17:00</c:v>
                </c:pt>
                <c:pt idx="3904">
                  <c:v>06/12/2021 18:00</c:v>
                </c:pt>
                <c:pt idx="3905">
                  <c:v>06/12/2021 19:00</c:v>
                </c:pt>
                <c:pt idx="3906">
                  <c:v>06/12/2021 20:00</c:v>
                </c:pt>
                <c:pt idx="3907">
                  <c:v>06/12/2021 21:00</c:v>
                </c:pt>
                <c:pt idx="3908">
                  <c:v>06/12/2021 22:00</c:v>
                </c:pt>
                <c:pt idx="3909">
                  <c:v>06/12/2021 23:00</c:v>
                </c:pt>
                <c:pt idx="3910">
                  <c:v>06/12/2021 24:00</c:v>
                </c:pt>
                <c:pt idx="3911">
                  <c:v>06/13/2021 01:00</c:v>
                </c:pt>
                <c:pt idx="3912">
                  <c:v>06/13/2021 02:00</c:v>
                </c:pt>
                <c:pt idx="3913">
                  <c:v>06/13/2021 03:00</c:v>
                </c:pt>
                <c:pt idx="3914">
                  <c:v>06/13/2021 04:00</c:v>
                </c:pt>
                <c:pt idx="3915">
                  <c:v>06/13/2021 05:00</c:v>
                </c:pt>
                <c:pt idx="3916">
                  <c:v>06/13/2021 06:00</c:v>
                </c:pt>
                <c:pt idx="3917">
                  <c:v>06/13/2021 07:00</c:v>
                </c:pt>
                <c:pt idx="3918">
                  <c:v>06/13/2021 08:00</c:v>
                </c:pt>
                <c:pt idx="3919">
                  <c:v>06/13/2021 09:00</c:v>
                </c:pt>
                <c:pt idx="3920">
                  <c:v>06/13/2021 10:00</c:v>
                </c:pt>
                <c:pt idx="3921">
                  <c:v>06/13/2021 11:00</c:v>
                </c:pt>
                <c:pt idx="3922">
                  <c:v>06/13/2021 12:00</c:v>
                </c:pt>
                <c:pt idx="3923">
                  <c:v>06/13/2021 13:00</c:v>
                </c:pt>
                <c:pt idx="3924">
                  <c:v>06/13/2021 14:00</c:v>
                </c:pt>
                <c:pt idx="3925">
                  <c:v>06/13/2021 15:00</c:v>
                </c:pt>
                <c:pt idx="3926">
                  <c:v>06/13/2021 16:00</c:v>
                </c:pt>
                <c:pt idx="3927">
                  <c:v>06/13/2021 17:00</c:v>
                </c:pt>
                <c:pt idx="3928">
                  <c:v>06/13/2021 18:00</c:v>
                </c:pt>
                <c:pt idx="3929">
                  <c:v>06/13/2021 19:00</c:v>
                </c:pt>
                <c:pt idx="3930">
                  <c:v>06/13/2021 20:00</c:v>
                </c:pt>
                <c:pt idx="3931">
                  <c:v>06/13/2021 21:00</c:v>
                </c:pt>
                <c:pt idx="3932">
                  <c:v>06/13/2021 22:00</c:v>
                </c:pt>
                <c:pt idx="3933">
                  <c:v>06/13/2021 23:00</c:v>
                </c:pt>
                <c:pt idx="3934">
                  <c:v>06/13/2021 24:00</c:v>
                </c:pt>
                <c:pt idx="3935">
                  <c:v>06/14/2021 01:00</c:v>
                </c:pt>
                <c:pt idx="3936">
                  <c:v>06/14/2021 02:00</c:v>
                </c:pt>
                <c:pt idx="3937">
                  <c:v>06/14/2021 03:00</c:v>
                </c:pt>
                <c:pt idx="3938">
                  <c:v>06/14/2021 04:00</c:v>
                </c:pt>
                <c:pt idx="3939">
                  <c:v>06/14/2021 05:00</c:v>
                </c:pt>
                <c:pt idx="3940">
                  <c:v>06/14/2021 06:00</c:v>
                </c:pt>
                <c:pt idx="3941">
                  <c:v>06/14/2021 07:00</c:v>
                </c:pt>
                <c:pt idx="3942">
                  <c:v>06/14/2021 08:00</c:v>
                </c:pt>
                <c:pt idx="3943">
                  <c:v>06/14/2021 09:00</c:v>
                </c:pt>
                <c:pt idx="3944">
                  <c:v>06/14/2021 10:00</c:v>
                </c:pt>
                <c:pt idx="3945">
                  <c:v>06/14/2021 11:00</c:v>
                </c:pt>
                <c:pt idx="3946">
                  <c:v>06/14/2021 12:00</c:v>
                </c:pt>
                <c:pt idx="3947">
                  <c:v>06/14/2021 13:00</c:v>
                </c:pt>
                <c:pt idx="3948">
                  <c:v>06/14/2021 14:00</c:v>
                </c:pt>
                <c:pt idx="3949">
                  <c:v>06/14/2021 15:00</c:v>
                </c:pt>
                <c:pt idx="3950">
                  <c:v>06/14/2021 16:00</c:v>
                </c:pt>
                <c:pt idx="3951">
                  <c:v>06/14/2021 17:00</c:v>
                </c:pt>
                <c:pt idx="3952">
                  <c:v>06/14/2021 18:00</c:v>
                </c:pt>
                <c:pt idx="3953">
                  <c:v>06/14/2021 19:00</c:v>
                </c:pt>
                <c:pt idx="3954">
                  <c:v>06/14/2021 20:00</c:v>
                </c:pt>
                <c:pt idx="3955">
                  <c:v>06/14/2021 21:00</c:v>
                </c:pt>
                <c:pt idx="3956">
                  <c:v>06/14/2021 22:00</c:v>
                </c:pt>
                <c:pt idx="3957">
                  <c:v>06/14/2021 23:00</c:v>
                </c:pt>
                <c:pt idx="3958">
                  <c:v>06/14/2021 24:00</c:v>
                </c:pt>
                <c:pt idx="3959">
                  <c:v>06/15/2021 01:00</c:v>
                </c:pt>
                <c:pt idx="3960">
                  <c:v>06/15/2021 02:00</c:v>
                </c:pt>
                <c:pt idx="3961">
                  <c:v>06/15/2021 03:00</c:v>
                </c:pt>
                <c:pt idx="3962">
                  <c:v>06/15/2021 04:00</c:v>
                </c:pt>
                <c:pt idx="3963">
                  <c:v>06/15/2021 05:00</c:v>
                </c:pt>
                <c:pt idx="3964">
                  <c:v>06/15/2021 06:00</c:v>
                </c:pt>
                <c:pt idx="3965">
                  <c:v>06/15/2021 07:00</c:v>
                </c:pt>
                <c:pt idx="3966">
                  <c:v>06/15/2021 08:00</c:v>
                </c:pt>
                <c:pt idx="3967">
                  <c:v>06/15/2021 09:00</c:v>
                </c:pt>
                <c:pt idx="3968">
                  <c:v>06/15/2021 10:00</c:v>
                </c:pt>
                <c:pt idx="3969">
                  <c:v>06/15/2021 11:00</c:v>
                </c:pt>
                <c:pt idx="3970">
                  <c:v>06/15/2021 12:00</c:v>
                </c:pt>
                <c:pt idx="3971">
                  <c:v>06/15/2021 13:00</c:v>
                </c:pt>
                <c:pt idx="3972">
                  <c:v>06/15/2021 14:00</c:v>
                </c:pt>
                <c:pt idx="3973">
                  <c:v>06/15/2021 15:00</c:v>
                </c:pt>
                <c:pt idx="3974">
                  <c:v>06/15/2021 16:00</c:v>
                </c:pt>
                <c:pt idx="3975">
                  <c:v>06/15/2021 17:00</c:v>
                </c:pt>
                <c:pt idx="3976">
                  <c:v>06/15/2021 18:00</c:v>
                </c:pt>
                <c:pt idx="3977">
                  <c:v>06/15/2021 19:00</c:v>
                </c:pt>
                <c:pt idx="3978">
                  <c:v>06/15/2021 20:00</c:v>
                </c:pt>
                <c:pt idx="3979">
                  <c:v>06/15/2021 21:00</c:v>
                </c:pt>
                <c:pt idx="3980">
                  <c:v>06/15/2021 22:00</c:v>
                </c:pt>
                <c:pt idx="3981">
                  <c:v>06/15/2021 23:00</c:v>
                </c:pt>
                <c:pt idx="3982">
                  <c:v>06/15/2021 24:00</c:v>
                </c:pt>
                <c:pt idx="3983">
                  <c:v>06/16/2021 01:00</c:v>
                </c:pt>
                <c:pt idx="3984">
                  <c:v>06/16/2021 02:00</c:v>
                </c:pt>
                <c:pt idx="3985">
                  <c:v>06/16/2021 03:00</c:v>
                </c:pt>
                <c:pt idx="3986">
                  <c:v>06/16/2021 04:00</c:v>
                </c:pt>
                <c:pt idx="3987">
                  <c:v>06/16/2021 05:00</c:v>
                </c:pt>
                <c:pt idx="3988">
                  <c:v>06/16/2021 06:00</c:v>
                </c:pt>
                <c:pt idx="3989">
                  <c:v>06/16/2021 07:00</c:v>
                </c:pt>
                <c:pt idx="3990">
                  <c:v>06/16/2021 08:00</c:v>
                </c:pt>
                <c:pt idx="3991">
                  <c:v>06/16/2021 09:00</c:v>
                </c:pt>
                <c:pt idx="3992">
                  <c:v>06/16/2021 10:00</c:v>
                </c:pt>
                <c:pt idx="3993">
                  <c:v>06/16/2021 11:00</c:v>
                </c:pt>
                <c:pt idx="3994">
                  <c:v>06/16/2021 12:00</c:v>
                </c:pt>
                <c:pt idx="3995">
                  <c:v>06/16/2021 13:00</c:v>
                </c:pt>
                <c:pt idx="3996">
                  <c:v>06/16/2021 14:00</c:v>
                </c:pt>
                <c:pt idx="3997">
                  <c:v>06/16/2021 15:00</c:v>
                </c:pt>
                <c:pt idx="3998">
                  <c:v>06/16/2021 16:00</c:v>
                </c:pt>
                <c:pt idx="3999">
                  <c:v>06/16/2021 17:00</c:v>
                </c:pt>
                <c:pt idx="4000">
                  <c:v>06/16/2021 18:00</c:v>
                </c:pt>
                <c:pt idx="4001">
                  <c:v>06/16/2021 19:00</c:v>
                </c:pt>
                <c:pt idx="4002">
                  <c:v>06/16/2021 20:00</c:v>
                </c:pt>
                <c:pt idx="4003">
                  <c:v>06/16/2021 21:00</c:v>
                </c:pt>
                <c:pt idx="4004">
                  <c:v>06/16/2021 22:00</c:v>
                </c:pt>
                <c:pt idx="4005">
                  <c:v>06/16/2021 23:00</c:v>
                </c:pt>
                <c:pt idx="4006">
                  <c:v>06/16/2021 24:00</c:v>
                </c:pt>
                <c:pt idx="4007">
                  <c:v>06/17/2021 01:00</c:v>
                </c:pt>
                <c:pt idx="4008">
                  <c:v>06/17/2021 02:00</c:v>
                </c:pt>
                <c:pt idx="4009">
                  <c:v>06/17/2021 03:00</c:v>
                </c:pt>
                <c:pt idx="4010">
                  <c:v>06/17/2021 04:00</c:v>
                </c:pt>
                <c:pt idx="4011">
                  <c:v>06/17/2021 05:00</c:v>
                </c:pt>
                <c:pt idx="4012">
                  <c:v>06/17/2021 06:00</c:v>
                </c:pt>
                <c:pt idx="4013">
                  <c:v>06/17/2021 07:00</c:v>
                </c:pt>
                <c:pt idx="4014">
                  <c:v>06/17/2021 08:00</c:v>
                </c:pt>
                <c:pt idx="4015">
                  <c:v>06/17/2021 09:00</c:v>
                </c:pt>
                <c:pt idx="4016">
                  <c:v>06/17/2021 10:00</c:v>
                </c:pt>
                <c:pt idx="4017">
                  <c:v>06/17/2021 11:00</c:v>
                </c:pt>
                <c:pt idx="4018">
                  <c:v>06/17/2021 12:00</c:v>
                </c:pt>
                <c:pt idx="4019">
                  <c:v>06/17/2021 13:00</c:v>
                </c:pt>
                <c:pt idx="4020">
                  <c:v>06/17/2021 14:00</c:v>
                </c:pt>
                <c:pt idx="4021">
                  <c:v>06/17/2021 15:00</c:v>
                </c:pt>
                <c:pt idx="4022">
                  <c:v>06/17/2021 16:00</c:v>
                </c:pt>
                <c:pt idx="4023">
                  <c:v>06/17/2021 17:00</c:v>
                </c:pt>
                <c:pt idx="4024">
                  <c:v>06/17/2021 18:00</c:v>
                </c:pt>
                <c:pt idx="4025">
                  <c:v>06/17/2021 19:00</c:v>
                </c:pt>
                <c:pt idx="4026">
                  <c:v>06/17/2021 20:00</c:v>
                </c:pt>
                <c:pt idx="4027">
                  <c:v>06/17/2021 21:00</c:v>
                </c:pt>
                <c:pt idx="4028">
                  <c:v>06/17/2021 22:00</c:v>
                </c:pt>
                <c:pt idx="4029">
                  <c:v>06/17/2021 23:00</c:v>
                </c:pt>
                <c:pt idx="4030">
                  <c:v>06/17/2021 24:00</c:v>
                </c:pt>
                <c:pt idx="4031">
                  <c:v>06/18/2021 01:00</c:v>
                </c:pt>
                <c:pt idx="4032">
                  <c:v>06/18/2021 02:00</c:v>
                </c:pt>
                <c:pt idx="4033">
                  <c:v>06/18/2021 03:00</c:v>
                </c:pt>
                <c:pt idx="4034">
                  <c:v>06/18/2021 04:00</c:v>
                </c:pt>
                <c:pt idx="4035">
                  <c:v>06/18/2021 05:00</c:v>
                </c:pt>
                <c:pt idx="4036">
                  <c:v>06/18/2021 06:00</c:v>
                </c:pt>
                <c:pt idx="4037">
                  <c:v>06/18/2021 07:00</c:v>
                </c:pt>
                <c:pt idx="4038">
                  <c:v>06/18/2021 08:00</c:v>
                </c:pt>
                <c:pt idx="4039">
                  <c:v>06/18/2021 09:00</c:v>
                </c:pt>
                <c:pt idx="4040">
                  <c:v>06/18/2021 10:00</c:v>
                </c:pt>
                <c:pt idx="4041">
                  <c:v>06/18/2021 11:00</c:v>
                </c:pt>
                <c:pt idx="4042">
                  <c:v>06/18/2021 12:00</c:v>
                </c:pt>
                <c:pt idx="4043">
                  <c:v>06/18/2021 13:00</c:v>
                </c:pt>
                <c:pt idx="4044">
                  <c:v>06/18/2021 14:00</c:v>
                </c:pt>
                <c:pt idx="4045">
                  <c:v>06/18/2021 15:00</c:v>
                </c:pt>
                <c:pt idx="4046">
                  <c:v>06/18/2021 16:00</c:v>
                </c:pt>
                <c:pt idx="4047">
                  <c:v>06/18/2021 17:00</c:v>
                </c:pt>
                <c:pt idx="4048">
                  <c:v>06/18/2021 18:00</c:v>
                </c:pt>
                <c:pt idx="4049">
                  <c:v>06/18/2021 19:00</c:v>
                </c:pt>
                <c:pt idx="4050">
                  <c:v>06/18/2021 20:00</c:v>
                </c:pt>
                <c:pt idx="4051">
                  <c:v>06/18/2021 21:00</c:v>
                </c:pt>
                <c:pt idx="4052">
                  <c:v>06/18/2021 22:00</c:v>
                </c:pt>
                <c:pt idx="4053">
                  <c:v>06/18/2021 23:00</c:v>
                </c:pt>
                <c:pt idx="4054">
                  <c:v>06/18/2021 24:00</c:v>
                </c:pt>
                <c:pt idx="4055">
                  <c:v>06/19/2021 01:00</c:v>
                </c:pt>
                <c:pt idx="4056">
                  <c:v>06/19/2021 02:00</c:v>
                </c:pt>
                <c:pt idx="4057">
                  <c:v>06/19/2021 03:00</c:v>
                </c:pt>
                <c:pt idx="4058">
                  <c:v>06/19/2021 04:00</c:v>
                </c:pt>
                <c:pt idx="4059">
                  <c:v>06/19/2021 05:00</c:v>
                </c:pt>
                <c:pt idx="4060">
                  <c:v>06/19/2021 06:00</c:v>
                </c:pt>
                <c:pt idx="4061">
                  <c:v>06/19/2021 07:00</c:v>
                </c:pt>
                <c:pt idx="4062">
                  <c:v>06/19/2021 08:00</c:v>
                </c:pt>
                <c:pt idx="4063">
                  <c:v>06/19/2021 09:00</c:v>
                </c:pt>
                <c:pt idx="4064">
                  <c:v>06/19/2021 10:00</c:v>
                </c:pt>
                <c:pt idx="4065">
                  <c:v>06/19/2021 11:00</c:v>
                </c:pt>
                <c:pt idx="4066">
                  <c:v>06/19/2021 12:00</c:v>
                </c:pt>
                <c:pt idx="4067">
                  <c:v>06/19/2021 13:00</c:v>
                </c:pt>
                <c:pt idx="4068">
                  <c:v>06/19/2021 14:00</c:v>
                </c:pt>
                <c:pt idx="4069">
                  <c:v>06/19/2021 15:00</c:v>
                </c:pt>
                <c:pt idx="4070">
                  <c:v>06/19/2021 16:00</c:v>
                </c:pt>
                <c:pt idx="4071">
                  <c:v>06/19/2021 17:00</c:v>
                </c:pt>
                <c:pt idx="4072">
                  <c:v>06/19/2021 18:00</c:v>
                </c:pt>
                <c:pt idx="4073">
                  <c:v>06/19/2021 19:00</c:v>
                </c:pt>
                <c:pt idx="4074">
                  <c:v>06/19/2021 20:00</c:v>
                </c:pt>
                <c:pt idx="4075">
                  <c:v>06/19/2021 21:00</c:v>
                </c:pt>
                <c:pt idx="4076">
                  <c:v>06/19/2021 22:00</c:v>
                </c:pt>
                <c:pt idx="4077">
                  <c:v>06/19/2021 23:00</c:v>
                </c:pt>
                <c:pt idx="4078">
                  <c:v>06/19/2021 24:00</c:v>
                </c:pt>
                <c:pt idx="4079">
                  <c:v>06/20/2021 01:00</c:v>
                </c:pt>
                <c:pt idx="4080">
                  <c:v>06/20/2021 02:00</c:v>
                </c:pt>
                <c:pt idx="4081">
                  <c:v>06/20/2021 03:00</c:v>
                </c:pt>
                <c:pt idx="4082">
                  <c:v>06/20/2021 04:00</c:v>
                </c:pt>
                <c:pt idx="4083">
                  <c:v>06/20/2021 05:00</c:v>
                </c:pt>
                <c:pt idx="4084">
                  <c:v>06/20/2021 06:00</c:v>
                </c:pt>
                <c:pt idx="4085">
                  <c:v>06/20/2021 07:00</c:v>
                </c:pt>
                <c:pt idx="4086">
                  <c:v>06/20/2021 08:00</c:v>
                </c:pt>
                <c:pt idx="4087">
                  <c:v>06/20/2021 09:00</c:v>
                </c:pt>
                <c:pt idx="4088">
                  <c:v>06/20/2021 10:00</c:v>
                </c:pt>
                <c:pt idx="4089">
                  <c:v>06/20/2021 11:00</c:v>
                </c:pt>
                <c:pt idx="4090">
                  <c:v>06/20/2021 12:00</c:v>
                </c:pt>
                <c:pt idx="4091">
                  <c:v>06/20/2021 13:00</c:v>
                </c:pt>
                <c:pt idx="4092">
                  <c:v>06/20/2021 14:00</c:v>
                </c:pt>
                <c:pt idx="4093">
                  <c:v>06/20/2021 15:00</c:v>
                </c:pt>
                <c:pt idx="4094">
                  <c:v>06/20/2021 16:00</c:v>
                </c:pt>
                <c:pt idx="4095">
                  <c:v>06/20/2021 17:00</c:v>
                </c:pt>
                <c:pt idx="4096">
                  <c:v>06/20/2021 18:00</c:v>
                </c:pt>
                <c:pt idx="4097">
                  <c:v>06/20/2021 19:00</c:v>
                </c:pt>
                <c:pt idx="4098">
                  <c:v>06/20/2021 20:00</c:v>
                </c:pt>
                <c:pt idx="4099">
                  <c:v>06/20/2021 21:00</c:v>
                </c:pt>
                <c:pt idx="4100">
                  <c:v>06/20/2021 22:00</c:v>
                </c:pt>
                <c:pt idx="4101">
                  <c:v>06/20/2021 23:00</c:v>
                </c:pt>
                <c:pt idx="4102">
                  <c:v>06/20/2021 24:00</c:v>
                </c:pt>
                <c:pt idx="4103">
                  <c:v>06/21/2021 01:00</c:v>
                </c:pt>
                <c:pt idx="4104">
                  <c:v>06/21/2021 02:00</c:v>
                </c:pt>
                <c:pt idx="4105">
                  <c:v>06/21/2021 03:00</c:v>
                </c:pt>
                <c:pt idx="4106">
                  <c:v>06/21/2021 04:00</c:v>
                </c:pt>
                <c:pt idx="4107">
                  <c:v>06/21/2021 05:00</c:v>
                </c:pt>
                <c:pt idx="4108">
                  <c:v>06/21/2021 06:00</c:v>
                </c:pt>
                <c:pt idx="4109">
                  <c:v>06/21/2021 07:00</c:v>
                </c:pt>
                <c:pt idx="4110">
                  <c:v>06/21/2021 08:00</c:v>
                </c:pt>
                <c:pt idx="4111">
                  <c:v>06/21/2021 09:00</c:v>
                </c:pt>
                <c:pt idx="4112">
                  <c:v>06/21/2021 10:00</c:v>
                </c:pt>
                <c:pt idx="4113">
                  <c:v>06/21/2021 11:00</c:v>
                </c:pt>
                <c:pt idx="4114">
                  <c:v>06/21/2021 12:00</c:v>
                </c:pt>
                <c:pt idx="4115">
                  <c:v>06/21/2021 13:00</c:v>
                </c:pt>
                <c:pt idx="4116">
                  <c:v>06/21/2021 14:00</c:v>
                </c:pt>
                <c:pt idx="4117">
                  <c:v>06/21/2021 15:00</c:v>
                </c:pt>
                <c:pt idx="4118">
                  <c:v>06/21/2021 16:00</c:v>
                </c:pt>
                <c:pt idx="4119">
                  <c:v>06/21/2021 17:00</c:v>
                </c:pt>
                <c:pt idx="4120">
                  <c:v>06/21/2021 18:00</c:v>
                </c:pt>
                <c:pt idx="4121">
                  <c:v>06/21/2021 19:00</c:v>
                </c:pt>
                <c:pt idx="4122">
                  <c:v>06/21/2021 20:00</c:v>
                </c:pt>
                <c:pt idx="4123">
                  <c:v>06/21/2021 21:00</c:v>
                </c:pt>
                <c:pt idx="4124">
                  <c:v>06/21/2021 22:00</c:v>
                </c:pt>
                <c:pt idx="4125">
                  <c:v>06/21/2021 23:00</c:v>
                </c:pt>
                <c:pt idx="4126">
                  <c:v>06/21/2021 24:00</c:v>
                </c:pt>
                <c:pt idx="4127">
                  <c:v>06/22/2021 01:00</c:v>
                </c:pt>
                <c:pt idx="4128">
                  <c:v>06/22/2021 02:00</c:v>
                </c:pt>
                <c:pt idx="4129">
                  <c:v>06/22/2021 03:00</c:v>
                </c:pt>
                <c:pt idx="4130">
                  <c:v>06/22/2021 04:00</c:v>
                </c:pt>
                <c:pt idx="4131">
                  <c:v>06/22/2021 05:00</c:v>
                </c:pt>
                <c:pt idx="4132">
                  <c:v>06/22/2021 06:00</c:v>
                </c:pt>
                <c:pt idx="4133">
                  <c:v>06/22/2021 07:00</c:v>
                </c:pt>
                <c:pt idx="4134">
                  <c:v>06/22/2021 08:00</c:v>
                </c:pt>
                <c:pt idx="4135">
                  <c:v>06/22/2021 09:00</c:v>
                </c:pt>
                <c:pt idx="4136">
                  <c:v>06/22/2021 10:00</c:v>
                </c:pt>
                <c:pt idx="4137">
                  <c:v>06/22/2021 11:00</c:v>
                </c:pt>
                <c:pt idx="4138">
                  <c:v>06/22/2021 12:00</c:v>
                </c:pt>
                <c:pt idx="4139">
                  <c:v>06/22/2021 13:00</c:v>
                </c:pt>
                <c:pt idx="4140">
                  <c:v>06/22/2021 14:00</c:v>
                </c:pt>
                <c:pt idx="4141">
                  <c:v>06/22/2021 15:00</c:v>
                </c:pt>
                <c:pt idx="4142">
                  <c:v>06/22/2021 16:00</c:v>
                </c:pt>
                <c:pt idx="4143">
                  <c:v>06/22/2021 17:00</c:v>
                </c:pt>
                <c:pt idx="4144">
                  <c:v>06/22/2021 18:00</c:v>
                </c:pt>
                <c:pt idx="4145">
                  <c:v>06/22/2021 19:00</c:v>
                </c:pt>
                <c:pt idx="4146">
                  <c:v>06/22/2021 20:00</c:v>
                </c:pt>
                <c:pt idx="4147">
                  <c:v>06/22/2021 21:00</c:v>
                </c:pt>
                <c:pt idx="4148">
                  <c:v>06/22/2021 22:00</c:v>
                </c:pt>
                <c:pt idx="4149">
                  <c:v>06/22/2021 23:00</c:v>
                </c:pt>
                <c:pt idx="4150">
                  <c:v>06/22/2021 24:00</c:v>
                </c:pt>
                <c:pt idx="4151">
                  <c:v>06/23/2021 01:00</c:v>
                </c:pt>
                <c:pt idx="4152">
                  <c:v>06/23/2021 02:00</c:v>
                </c:pt>
                <c:pt idx="4153">
                  <c:v>06/23/2021 03:00</c:v>
                </c:pt>
                <c:pt idx="4154">
                  <c:v>06/23/2021 04:00</c:v>
                </c:pt>
                <c:pt idx="4155">
                  <c:v>06/23/2021 05:00</c:v>
                </c:pt>
                <c:pt idx="4156">
                  <c:v>06/23/2021 06:00</c:v>
                </c:pt>
                <c:pt idx="4157">
                  <c:v>06/23/2021 07:00</c:v>
                </c:pt>
                <c:pt idx="4158">
                  <c:v>06/23/2021 08:00</c:v>
                </c:pt>
                <c:pt idx="4159">
                  <c:v>06/23/2021 09:00</c:v>
                </c:pt>
                <c:pt idx="4160">
                  <c:v>06/23/2021 10:00</c:v>
                </c:pt>
                <c:pt idx="4161">
                  <c:v>06/23/2021 11:00</c:v>
                </c:pt>
                <c:pt idx="4162">
                  <c:v>06/23/2021 12:00</c:v>
                </c:pt>
                <c:pt idx="4163">
                  <c:v>06/23/2021 13:00</c:v>
                </c:pt>
                <c:pt idx="4164">
                  <c:v>06/23/2021 14:00</c:v>
                </c:pt>
                <c:pt idx="4165">
                  <c:v>06/23/2021 15:00</c:v>
                </c:pt>
                <c:pt idx="4166">
                  <c:v>06/23/2021 16:00</c:v>
                </c:pt>
                <c:pt idx="4167">
                  <c:v>06/23/2021 17:00</c:v>
                </c:pt>
                <c:pt idx="4168">
                  <c:v>06/23/2021 18:00</c:v>
                </c:pt>
                <c:pt idx="4169">
                  <c:v>06/23/2021 19:00</c:v>
                </c:pt>
                <c:pt idx="4170">
                  <c:v>06/23/2021 20:00</c:v>
                </c:pt>
                <c:pt idx="4171">
                  <c:v>06/23/2021 21:00</c:v>
                </c:pt>
                <c:pt idx="4172">
                  <c:v>06/23/2021 22:00</c:v>
                </c:pt>
                <c:pt idx="4173">
                  <c:v>06/23/2021 23:00</c:v>
                </c:pt>
                <c:pt idx="4174">
                  <c:v>06/23/2021 24:00</c:v>
                </c:pt>
                <c:pt idx="4175">
                  <c:v>06/24/2021 01:00</c:v>
                </c:pt>
                <c:pt idx="4176">
                  <c:v>06/24/2021 02:00</c:v>
                </c:pt>
                <c:pt idx="4177">
                  <c:v>06/24/2021 03:00</c:v>
                </c:pt>
                <c:pt idx="4178">
                  <c:v>06/24/2021 04:00</c:v>
                </c:pt>
                <c:pt idx="4179">
                  <c:v>06/24/2021 05:00</c:v>
                </c:pt>
                <c:pt idx="4180">
                  <c:v>06/24/2021 06:00</c:v>
                </c:pt>
                <c:pt idx="4181">
                  <c:v>06/24/2021 07:00</c:v>
                </c:pt>
                <c:pt idx="4182">
                  <c:v>06/24/2021 08:00</c:v>
                </c:pt>
                <c:pt idx="4183">
                  <c:v>06/24/2021 09:00</c:v>
                </c:pt>
                <c:pt idx="4184">
                  <c:v>06/24/2021 10:00</c:v>
                </c:pt>
                <c:pt idx="4185">
                  <c:v>06/24/2021 11:00</c:v>
                </c:pt>
                <c:pt idx="4186">
                  <c:v>06/24/2021 12:00</c:v>
                </c:pt>
                <c:pt idx="4187">
                  <c:v>06/24/2021 13:00</c:v>
                </c:pt>
                <c:pt idx="4188">
                  <c:v>06/24/2021 14:00</c:v>
                </c:pt>
                <c:pt idx="4189">
                  <c:v>06/24/2021 15:00</c:v>
                </c:pt>
                <c:pt idx="4190">
                  <c:v>06/24/2021 16:00</c:v>
                </c:pt>
                <c:pt idx="4191">
                  <c:v>06/24/2021 17:00</c:v>
                </c:pt>
                <c:pt idx="4192">
                  <c:v>06/24/2021 18:00</c:v>
                </c:pt>
                <c:pt idx="4193">
                  <c:v>06/24/2021 19:00</c:v>
                </c:pt>
                <c:pt idx="4194">
                  <c:v>06/24/2021 20:00</c:v>
                </c:pt>
                <c:pt idx="4195">
                  <c:v>06/24/2021 21:00</c:v>
                </c:pt>
                <c:pt idx="4196">
                  <c:v>06/24/2021 22:00</c:v>
                </c:pt>
                <c:pt idx="4197">
                  <c:v>06/24/2021 23:00</c:v>
                </c:pt>
                <c:pt idx="4198">
                  <c:v>06/24/2021 24:00</c:v>
                </c:pt>
                <c:pt idx="4199">
                  <c:v>06/25/2021 01:00</c:v>
                </c:pt>
                <c:pt idx="4200">
                  <c:v>06/25/2021 02:00</c:v>
                </c:pt>
                <c:pt idx="4201">
                  <c:v>06/25/2021 03:00</c:v>
                </c:pt>
                <c:pt idx="4202">
                  <c:v>06/25/2021 04:00</c:v>
                </c:pt>
                <c:pt idx="4203">
                  <c:v>06/25/2021 05:00</c:v>
                </c:pt>
                <c:pt idx="4204">
                  <c:v>06/25/2021 06:00</c:v>
                </c:pt>
                <c:pt idx="4205">
                  <c:v>06/25/2021 07:00</c:v>
                </c:pt>
                <c:pt idx="4206">
                  <c:v>06/25/2021 08:00</c:v>
                </c:pt>
                <c:pt idx="4207">
                  <c:v>06/25/2021 09:00</c:v>
                </c:pt>
                <c:pt idx="4208">
                  <c:v>06/25/2021 10:00</c:v>
                </c:pt>
                <c:pt idx="4209">
                  <c:v>06/25/2021 11:00</c:v>
                </c:pt>
                <c:pt idx="4210">
                  <c:v>06/25/2021 12:00</c:v>
                </c:pt>
                <c:pt idx="4211">
                  <c:v>06/25/2021 13:00</c:v>
                </c:pt>
                <c:pt idx="4212">
                  <c:v>06/25/2021 14:00</c:v>
                </c:pt>
                <c:pt idx="4213">
                  <c:v>06/25/2021 15:00</c:v>
                </c:pt>
                <c:pt idx="4214">
                  <c:v>06/25/2021 16:00</c:v>
                </c:pt>
                <c:pt idx="4215">
                  <c:v>06/25/2021 17:00</c:v>
                </c:pt>
                <c:pt idx="4216">
                  <c:v>06/25/2021 18:00</c:v>
                </c:pt>
                <c:pt idx="4217">
                  <c:v>06/25/2021 19:00</c:v>
                </c:pt>
                <c:pt idx="4218">
                  <c:v>06/25/2021 20:00</c:v>
                </c:pt>
                <c:pt idx="4219">
                  <c:v>06/25/2021 21:00</c:v>
                </c:pt>
                <c:pt idx="4220">
                  <c:v>06/25/2021 22:00</c:v>
                </c:pt>
                <c:pt idx="4221">
                  <c:v>06/25/2021 23:00</c:v>
                </c:pt>
                <c:pt idx="4222">
                  <c:v>06/25/2021 24:00</c:v>
                </c:pt>
                <c:pt idx="4223">
                  <c:v>06/26/2021 01:00</c:v>
                </c:pt>
                <c:pt idx="4224">
                  <c:v>06/26/2021 02:00</c:v>
                </c:pt>
                <c:pt idx="4225">
                  <c:v>06/26/2021 03:00</c:v>
                </c:pt>
                <c:pt idx="4226">
                  <c:v>06/26/2021 04:00</c:v>
                </c:pt>
                <c:pt idx="4227">
                  <c:v>06/26/2021 05:00</c:v>
                </c:pt>
                <c:pt idx="4228">
                  <c:v>06/26/2021 06:00</c:v>
                </c:pt>
                <c:pt idx="4229">
                  <c:v>06/26/2021 07:00</c:v>
                </c:pt>
                <c:pt idx="4230">
                  <c:v>06/26/2021 08:00</c:v>
                </c:pt>
                <c:pt idx="4231">
                  <c:v>06/26/2021 09:00</c:v>
                </c:pt>
                <c:pt idx="4232">
                  <c:v>06/26/2021 10:00</c:v>
                </c:pt>
                <c:pt idx="4233">
                  <c:v>06/26/2021 11:00</c:v>
                </c:pt>
                <c:pt idx="4234">
                  <c:v>06/26/2021 12:00</c:v>
                </c:pt>
                <c:pt idx="4235">
                  <c:v>06/26/2021 13:00</c:v>
                </c:pt>
                <c:pt idx="4236">
                  <c:v>06/26/2021 14:00</c:v>
                </c:pt>
                <c:pt idx="4237">
                  <c:v>06/26/2021 15:00</c:v>
                </c:pt>
                <c:pt idx="4238">
                  <c:v>06/26/2021 16:00</c:v>
                </c:pt>
                <c:pt idx="4239">
                  <c:v>06/26/2021 17:00</c:v>
                </c:pt>
                <c:pt idx="4240">
                  <c:v>06/26/2021 18:00</c:v>
                </c:pt>
                <c:pt idx="4241">
                  <c:v>06/26/2021 19:00</c:v>
                </c:pt>
                <c:pt idx="4242">
                  <c:v>06/26/2021 20:00</c:v>
                </c:pt>
                <c:pt idx="4243">
                  <c:v>06/26/2021 21:00</c:v>
                </c:pt>
                <c:pt idx="4244">
                  <c:v>06/26/2021 22:00</c:v>
                </c:pt>
                <c:pt idx="4245">
                  <c:v>06/26/2021 23:00</c:v>
                </c:pt>
                <c:pt idx="4246">
                  <c:v>06/26/2021 24:00</c:v>
                </c:pt>
                <c:pt idx="4247">
                  <c:v>06/27/2021 01:00</c:v>
                </c:pt>
                <c:pt idx="4248">
                  <c:v>06/27/2021 02:00</c:v>
                </c:pt>
                <c:pt idx="4249">
                  <c:v>06/27/2021 03:00</c:v>
                </c:pt>
                <c:pt idx="4250">
                  <c:v>06/27/2021 04:00</c:v>
                </c:pt>
                <c:pt idx="4251">
                  <c:v>06/27/2021 05:00</c:v>
                </c:pt>
                <c:pt idx="4252">
                  <c:v>06/27/2021 06:00</c:v>
                </c:pt>
                <c:pt idx="4253">
                  <c:v>06/27/2021 07:00</c:v>
                </c:pt>
                <c:pt idx="4254">
                  <c:v>06/27/2021 08:00</c:v>
                </c:pt>
                <c:pt idx="4255">
                  <c:v>06/27/2021 09:00</c:v>
                </c:pt>
                <c:pt idx="4256">
                  <c:v>06/27/2021 10:00</c:v>
                </c:pt>
                <c:pt idx="4257">
                  <c:v>06/27/2021 11:00</c:v>
                </c:pt>
                <c:pt idx="4258">
                  <c:v>06/27/2021 12:00</c:v>
                </c:pt>
                <c:pt idx="4259">
                  <c:v>06/27/2021 13:00</c:v>
                </c:pt>
                <c:pt idx="4260">
                  <c:v>06/27/2021 14:00</c:v>
                </c:pt>
                <c:pt idx="4261">
                  <c:v>06/27/2021 15:00</c:v>
                </c:pt>
                <c:pt idx="4262">
                  <c:v>06/27/2021 16:00</c:v>
                </c:pt>
                <c:pt idx="4263">
                  <c:v>06/27/2021 17:00</c:v>
                </c:pt>
                <c:pt idx="4264">
                  <c:v>06/27/2021 18:00</c:v>
                </c:pt>
                <c:pt idx="4265">
                  <c:v>06/27/2021 19:00</c:v>
                </c:pt>
                <c:pt idx="4266">
                  <c:v>06/27/2021 20:00</c:v>
                </c:pt>
                <c:pt idx="4267">
                  <c:v>06/27/2021 21:00</c:v>
                </c:pt>
                <c:pt idx="4268">
                  <c:v>06/27/2021 22:00</c:v>
                </c:pt>
                <c:pt idx="4269">
                  <c:v>06/27/2021 23:00</c:v>
                </c:pt>
                <c:pt idx="4270">
                  <c:v>06/27/2021 24:00</c:v>
                </c:pt>
                <c:pt idx="4271">
                  <c:v>06/28/2021 01:00</c:v>
                </c:pt>
                <c:pt idx="4272">
                  <c:v>06/28/2021 02:00</c:v>
                </c:pt>
                <c:pt idx="4273">
                  <c:v>06/28/2021 03:00</c:v>
                </c:pt>
                <c:pt idx="4274">
                  <c:v>06/28/2021 04:00</c:v>
                </c:pt>
                <c:pt idx="4275">
                  <c:v>06/28/2021 05:00</c:v>
                </c:pt>
                <c:pt idx="4276">
                  <c:v>06/28/2021 06:00</c:v>
                </c:pt>
                <c:pt idx="4277">
                  <c:v>06/28/2021 07:00</c:v>
                </c:pt>
                <c:pt idx="4278">
                  <c:v>06/28/2021 08:00</c:v>
                </c:pt>
                <c:pt idx="4279">
                  <c:v>06/28/2021 09:00</c:v>
                </c:pt>
                <c:pt idx="4280">
                  <c:v>06/28/2021 10:00</c:v>
                </c:pt>
                <c:pt idx="4281">
                  <c:v>06/28/2021 11:00</c:v>
                </c:pt>
                <c:pt idx="4282">
                  <c:v>06/28/2021 12:00</c:v>
                </c:pt>
                <c:pt idx="4283">
                  <c:v>06/28/2021 13:00</c:v>
                </c:pt>
                <c:pt idx="4284">
                  <c:v>06/28/2021 14:00</c:v>
                </c:pt>
                <c:pt idx="4285">
                  <c:v>06/28/2021 15:00</c:v>
                </c:pt>
                <c:pt idx="4286">
                  <c:v>06/28/2021 16:00</c:v>
                </c:pt>
                <c:pt idx="4287">
                  <c:v>06/28/2021 17:00</c:v>
                </c:pt>
                <c:pt idx="4288">
                  <c:v>06/28/2021 18:00</c:v>
                </c:pt>
                <c:pt idx="4289">
                  <c:v>06/28/2021 19:00</c:v>
                </c:pt>
                <c:pt idx="4290">
                  <c:v>06/28/2021 20:00</c:v>
                </c:pt>
                <c:pt idx="4291">
                  <c:v>06/28/2021 21:00</c:v>
                </c:pt>
                <c:pt idx="4292">
                  <c:v>06/28/2021 22:00</c:v>
                </c:pt>
                <c:pt idx="4293">
                  <c:v>06/28/2021 23:00</c:v>
                </c:pt>
                <c:pt idx="4294">
                  <c:v>06/28/2021 24:00</c:v>
                </c:pt>
                <c:pt idx="4295">
                  <c:v>06/29/2021 01:00</c:v>
                </c:pt>
                <c:pt idx="4296">
                  <c:v>06/29/2021 02:00</c:v>
                </c:pt>
                <c:pt idx="4297">
                  <c:v>06/29/2021 03:00</c:v>
                </c:pt>
                <c:pt idx="4298">
                  <c:v>06/29/2021 04:00</c:v>
                </c:pt>
                <c:pt idx="4299">
                  <c:v>06/29/2021 05:00</c:v>
                </c:pt>
                <c:pt idx="4300">
                  <c:v>06/29/2021 06:00</c:v>
                </c:pt>
                <c:pt idx="4301">
                  <c:v>06/29/2021 07:00</c:v>
                </c:pt>
                <c:pt idx="4302">
                  <c:v>06/29/2021 08:00</c:v>
                </c:pt>
                <c:pt idx="4303">
                  <c:v>06/29/2021 09:00</c:v>
                </c:pt>
                <c:pt idx="4304">
                  <c:v>06/29/2021 10:00</c:v>
                </c:pt>
                <c:pt idx="4305">
                  <c:v>06/29/2021 11:00</c:v>
                </c:pt>
                <c:pt idx="4306">
                  <c:v>06/29/2021 12:00</c:v>
                </c:pt>
                <c:pt idx="4307">
                  <c:v>06/29/2021 13:00</c:v>
                </c:pt>
                <c:pt idx="4308">
                  <c:v>06/29/2021 14:00</c:v>
                </c:pt>
                <c:pt idx="4309">
                  <c:v>06/29/2021 15:00</c:v>
                </c:pt>
                <c:pt idx="4310">
                  <c:v>06/29/2021 16:00</c:v>
                </c:pt>
                <c:pt idx="4311">
                  <c:v>06/29/2021 17:00</c:v>
                </c:pt>
                <c:pt idx="4312">
                  <c:v>06/29/2021 18:00</c:v>
                </c:pt>
                <c:pt idx="4313">
                  <c:v>06/29/2021 19:00</c:v>
                </c:pt>
                <c:pt idx="4314">
                  <c:v>06/29/2021 20:00</c:v>
                </c:pt>
                <c:pt idx="4315">
                  <c:v>06/29/2021 21:00</c:v>
                </c:pt>
                <c:pt idx="4316">
                  <c:v>06/29/2021 22:00</c:v>
                </c:pt>
                <c:pt idx="4317">
                  <c:v>06/29/2021 23:00</c:v>
                </c:pt>
                <c:pt idx="4318">
                  <c:v>06/29/2021 24:00</c:v>
                </c:pt>
                <c:pt idx="4319">
                  <c:v>06/30/2021 01:00</c:v>
                </c:pt>
                <c:pt idx="4320">
                  <c:v>06/30/2021 02:00</c:v>
                </c:pt>
                <c:pt idx="4321">
                  <c:v>06/30/2021 03:00</c:v>
                </c:pt>
                <c:pt idx="4322">
                  <c:v>06/30/2021 04:00</c:v>
                </c:pt>
                <c:pt idx="4323">
                  <c:v>06/30/2021 05:00</c:v>
                </c:pt>
                <c:pt idx="4324">
                  <c:v>06/30/2021 06:00</c:v>
                </c:pt>
                <c:pt idx="4325">
                  <c:v>06/30/2021 07:00</c:v>
                </c:pt>
                <c:pt idx="4326">
                  <c:v>06/30/2021 08:00</c:v>
                </c:pt>
                <c:pt idx="4327">
                  <c:v>06/30/2021 09:00</c:v>
                </c:pt>
                <c:pt idx="4328">
                  <c:v>06/30/2021 10:00</c:v>
                </c:pt>
                <c:pt idx="4329">
                  <c:v>06/30/2021 11:00</c:v>
                </c:pt>
                <c:pt idx="4330">
                  <c:v>06/30/2021 12:00</c:v>
                </c:pt>
                <c:pt idx="4331">
                  <c:v>06/30/2021 13:00</c:v>
                </c:pt>
                <c:pt idx="4332">
                  <c:v>06/30/2021 14:00</c:v>
                </c:pt>
                <c:pt idx="4333">
                  <c:v>06/30/2021 15:00</c:v>
                </c:pt>
                <c:pt idx="4334">
                  <c:v>06/30/2021 16:00</c:v>
                </c:pt>
                <c:pt idx="4335">
                  <c:v>06/30/2021 17:00</c:v>
                </c:pt>
                <c:pt idx="4336">
                  <c:v>06/30/2021 18:00</c:v>
                </c:pt>
                <c:pt idx="4337">
                  <c:v>06/30/2021 19:00</c:v>
                </c:pt>
                <c:pt idx="4338">
                  <c:v>06/30/2021 20:00</c:v>
                </c:pt>
                <c:pt idx="4339">
                  <c:v>06/30/2021 21:00</c:v>
                </c:pt>
                <c:pt idx="4340">
                  <c:v>06/30/2021 22:00</c:v>
                </c:pt>
                <c:pt idx="4341">
                  <c:v>06/30/2021 23:00</c:v>
                </c:pt>
                <c:pt idx="4342">
                  <c:v>06/30/2021 24:00</c:v>
                </c:pt>
                <c:pt idx="4343">
                  <c:v>07/01/2021 01:00</c:v>
                </c:pt>
                <c:pt idx="4344">
                  <c:v>07/01/2021 02:00</c:v>
                </c:pt>
                <c:pt idx="4345">
                  <c:v>07/01/2021 03:00</c:v>
                </c:pt>
                <c:pt idx="4346">
                  <c:v>07/01/2021 04:00</c:v>
                </c:pt>
                <c:pt idx="4347">
                  <c:v>07/01/2021 05:00</c:v>
                </c:pt>
                <c:pt idx="4348">
                  <c:v>07/01/2021 06:00</c:v>
                </c:pt>
                <c:pt idx="4349">
                  <c:v>07/01/2021 07:00</c:v>
                </c:pt>
                <c:pt idx="4350">
                  <c:v>07/01/2021 08:00</c:v>
                </c:pt>
                <c:pt idx="4351">
                  <c:v>07/01/2021 09:00</c:v>
                </c:pt>
                <c:pt idx="4352">
                  <c:v>07/01/2021 10:00</c:v>
                </c:pt>
                <c:pt idx="4353">
                  <c:v>07/01/2021 11:00</c:v>
                </c:pt>
                <c:pt idx="4354">
                  <c:v>07/01/2021 12:00</c:v>
                </c:pt>
                <c:pt idx="4355">
                  <c:v>07/01/2021 13:00</c:v>
                </c:pt>
                <c:pt idx="4356">
                  <c:v>07/01/2021 14:00</c:v>
                </c:pt>
                <c:pt idx="4357">
                  <c:v>07/01/2021 15:00</c:v>
                </c:pt>
                <c:pt idx="4358">
                  <c:v>07/01/2021 16:00</c:v>
                </c:pt>
                <c:pt idx="4359">
                  <c:v>07/01/2021 17:00</c:v>
                </c:pt>
                <c:pt idx="4360">
                  <c:v>07/01/2021 18:00</c:v>
                </c:pt>
                <c:pt idx="4361">
                  <c:v>07/01/2021 19:00</c:v>
                </c:pt>
                <c:pt idx="4362">
                  <c:v>07/01/2021 20:00</c:v>
                </c:pt>
                <c:pt idx="4363">
                  <c:v>07/01/2021 21:00</c:v>
                </c:pt>
                <c:pt idx="4364">
                  <c:v>07/01/2021 22:00</c:v>
                </c:pt>
                <c:pt idx="4365">
                  <c:v>07/01/2021 23:00</c:v>
                </c:pt>
                <c:pt idx="4366">
                  <c:v>07/01/2021 24:00</c:v>
                </c:pt>
                <c:pt idx="4367">
                  <c:v>07/02/2021 01:00</c:v>
                </c:pt>
                <c:pt idx="4368">
                  <c:v>07/02/2021 02:00</c:v>
                </c:pt>
                <c:pt idx="4369">
                  <c:v>07/02/2021 03:00</c:v>
                </c:pt>
                <c:pt idx="4370">
                  <c:v>07/02/2021 04:00</c:v>
                </c:pt>
                <c:pt idx="4371">
                  <c:v>07/02/2021 05:00</c:v>
                </c:pt>
                <c:pt idx="4372">
                  <c:v>07/02/2021 06:00</c:v>
                </c:pt>
                <c:pt idx="4373">
                  <c:v>07/02/2021 07:00</c:v>
                </c:pt>
                <c:pt idx="4374">
                  <c:v>07/02/2021 08:00</c:v>
                </c:pt>
                <c:pt idx="4375">
                  <c:v>07/02/2021 09:00</c:v>
                </c:pt>
                <c:pt idx="4376">
                  <c:v>07/02/2021 10:00</c:v>
                </c:pt>
                <c:pt idx="4377">
                  <c:v>07/02/2021 11:00</c:v>
                </c:pt>
                <c:pt idx="4378">
                  <c:v>07/02/2021 12:00</c:v>
                </c:pt>
                <c:pt idx="4379">
                  <c:v>07/02/2021 13:00</c:v>
                </c:pt>
                <c:pt idx="4380">
                  <c:v>07/02/2021 14:00</c:v>
                </c:pt>
                <c:pt idx="4381">
                  <c:v>07/02/2021 15:00</c:v>
                </c:pt>
                <c:pt idx="4382">
                  <c:v>07/02/2021 16:00</c:v>
                </c:pt>
                <c:pt idx="4383">
                  <c:v>07/02/2021 17:00</c:v>
                </c:pt>
                <c:pt idx="4384">
                  <c:v>07/02/2021 18:00</c:v>
                </c:pt>
                <c:pt idx="4385">
                  <c:v>07/02/2021 19:00</c:v>
                </c:pt>
                <c:pt idx="4386">
                  <c:v>07/02/2021 20:00</c:v>
                </c:pt>
                <c:pt idx="4387">
                  <c:v>07/02/2021 21:00</c:v>
                </c:pt>
                <c:pt idx="4388">
                  <c:v>07/02/2021 22:00</c:v>
                </c:pt>
                <c:pt idx="4389">
                  <c:v>07/02/2021 23:00</c:v>
                </c:pt>
                <c:pt idx="4390">
                  <c:v>07/02/2021 24:00</c:v>
                </c:pt>
                <c:pt idx="4391">
                  <c:v>07/03/2021 01:00</c:v>
                </c:pt>
                <c:pt idx="4392">
                  <c:v>07/03/2021 02:00</c:v>
                </c:pt>
                <c:pt idx="4393">
                  <c:v>07/03/2021 03:00</c:v>
                </c:pt>
                <c:pt idx="4394">
                  <c:v>07/03/2021 04:00</c:v>
                </c:pt>
                <c:pt idx="4395">
                  <c:v>07/03/2021 05:00</c:v>
                </c:pt>
                <c:pt idx="4396">
                  <c:v>07/03/2021 06:00</c:v>
                </c:pt>
                <c:pt idx="4397">
                  <c:v>07/03/2021 07:00</c:v>
                </c:pt>
                <c:pt idx="4398">
                  <c:v>07/03/2021 08:00</c:v>
                </c:pt>
                <c:pt idx="4399">
                  <c:v>07/03/2021 09:00</c:v>
                </c:pt>
                <c:pt idx="4400">
                  <c:v>07/03/2021 10:00</c:v>
                </c:pt>
                <c:pt idx="4401">
                  <c:v>07/03/2021 11:00</c:v>
                </c:pt>
                <c:pt idx="4402">
                  <c:v>07/03/2021 12:00</c:v>
                </c:pt>
                <c:pt idx="4403">
                  <c:v>07/03/2021 13:00</c:v>
                </c:pt>
                <c:pt idx="4404">
                  <c:v>07/03/2021 14:00</c:v>
                </c:pt>
                <c:pt idx="4405">
                  <c:v>07/03/2021 15:00</c:v>
                </c:pt>
                <c:pt idx="4406">
                  <c:v>07/03/2021 16:00</c:v>
                </c:pt>
                <c:pt idx="4407">
                  <c:v>07/03/2021 17:00</c:v>
                </c:pt>
                <c:pt idx="4408">
                  <c:v>07/03/2021 18:00</c:v>
                </c:pt>
                <c:pt idx="4409">
                  <c:v>07/03/2021 19:00</c:v>
                </c:pt>
                <c:pt idx="4410">
                  <c:v>07/03/2021 20:00</c:v>
                </c:pt>
                <c:pt idx="4411">
                  <c:v>07/03/2021 21:00</c:v>
                </c:pt>
                <c:pt idx="4412">
                  <c:v>07/03/2021 22:00</c:v>
                </c:pt>
                <c:pt idx="4413">
                  <c:v>07/03/2021 23:00</c:v>
                </c:pt>
                <c:pt idx="4414">
                  <c:v>07/03/2021 24:00</c:v>
                </c:pt>
                <c:pt idx="4415">
                  <c:v>07/04/2021 01:00</c:v>
                </c:pt>
                <c:pt idx="4416">
                  <c:v>07/04/2021 02:00</c:v>
                </c:pt>
                <c:pt idx="4417">
                  <c:v>07/04/2021 03:00</c:v>
                </c:pt>
                <c:pt idx="4418">
                  <c:v>07/04/2021 04:00</c:v>
                </c:pt>
                <c:pt idx="4419">
                  <c:v>07/04/2021 05:00</c:v>
                </c:pt>
                <c:pt idx="4420">
                  <c:v>07/04/2021 06:00</c:v>
                </c:pt>
                <c:pt idx="4421">
                  <c:v>07/04/2021 07:00</c:v>
                </c:pt>
                <c:pt idx="4422">
                  <c:v>07/04/2021 08:00</c:v>
                </c:pt>
                <c:pt idx="4423">
                  <c:v>07/04/2021 09:00</c:v>
                </c:pt>
                <c:pt idx="4424">
                  <c:v>07/04/2021 10:00</c:v>
                </c:pt>
                <c:pt idx="4425">
                  <c:v>07/04/2021 11:00</c:v>
                </c:pt>
                <c:pt idx="4426">
                  <c:v>07/04/2021 12:00</c:v>
                </c:pt>
                <c:pt idx="4427">
                  <c:v>07/04/2021 13:00</c:v>
                </c:pt>
                <c:pt idx="4428">
                  <c:v>07/04/2021 14:00</c:v>
                </c:pt>
                <c:pt idx="4429">
                  <c:v>07/04/2021 15:00</c:v>
                </c:pt>
                <c:pt idx="4430">
                  <c:v>07/04/2021 16:00</c:v>
                </c:pt>
                <c:pt idx="4431">
                  <c:v>07/04/2021 17:00</c:v>
                </c:pt>
                <c:pt idx="4432">
                  <c:v>07/04/2021 18:00</c:v>
                </c:pt>
                <c:pt idx="4433">
                  <c:v>07/04/2021 19:00</c:v>
                </c:pt>
                <c:pt idx="4434">
                  <c:v>07/04/2021 20:00</c:v>
                </c:pt>
                <c:pt idx="4435">
                  <c:v>07/04/2021 21:00</c:v>
                </c:pt>
                <c:pt idx="4436">
                  <c:v>07/04/2021 22:00</c:v>
                </c:pt>
                <c:pt idx="4437">
                  <c:v>07/04/2021 23:00</c:v>
                </c:pt>
                <c:pt idx="4438">
                  <c:v>07/04/2021 24:00</c:v>
                </c:pt>
                <c:pt idx="4439">
                  <c:v>07/05/2021 01:00</c:v>
                </c:pt>
                <c:pt idx="4440">
                  <c:v>07/05/2021 02:00</c:v>
                </c:pt>
                <c:pt idx="4441">
                  <c:v>07/05/2021 03:00</c:v>
                </c:pt>
                <c:pt idx="4442">
                  <c:v>07/05/2021 04:00</c:v>
                </c:pt>
                <c:pt idx="4443">
                  <c:v>07/05/2021 05:00</c:v>
                </c:pt>
                <c:pt idx="4444">
                  <c:v>07/05/2021 06:00</c:v>
                </c:pt>
                <c:pt idx="4445">
                  <c:v>07/05/2021 07:00</c:v>
                </c:pt>
                <c:pt idx="4446">
                  <c:v>07/05/2021 08:00</c:v>
                </c:pt>
                <c:pt idx="4447">
                  <c:v>07/05/2021 09:00</c:v>
                </c:pt>
                <c:pt idx="4448">
                  <c:v>07/05/2021 10:00</c:v>
                </c:pt>
                <c:pt idx="4449">
                  <c:v>07/05/2021 11:00</c:v>
                </c:pt>
                <c:pt idx="4450">
                  <c:v>07/05/2021 12:00</c:v>
                </c:pt>
                <c:pt idx="4451">
                  <c:v>07/05/2021 13:00</c:v>
                </c:pt>
                <c:pt idx="4452">
                  <c:v>07/05/2021 14:00</c:v>
                </c:pt>
                <c:pt idx="4453">
                  <c:v>07/05/2021 15:00</c:v>
                </c:pt>
                <c:pt idx="4454">
                  <c:v>07/05/2021 16:00</c:v>
                </c:pt>
                <c:pt idx="4455">
                  <c:v>07/05/2021 17:00</c:v>
                </c:pt>
                <c:pt idx="4456">
                  <c:v>07/05/2021 18:00</c:v>
                </c:pt>
                <c:pt idx="4457">
                  <c:v>07/05/2021 19:00</c:v>
                </c:pt>
                <c:pt idx="4458">
                  <c:v>07/05/2021 20:00</c:v>
                </c:pt>
                <c:pt idx="4459">
                  <c:v>07/05/2021 21:00</c:v>
                </c:pt>
                <c:pt idx="4460">
                  <c:v>07/05/2021 22:00</c:v>
                </c:pt>
                <c:pt idx="4461">
                  <c:v>07/05/2021 23:00</c:v>
                </c:pt>
                <c:pt idx="4462">
                  <c:v>07/05/2021 24:00</c:v>
                </c:pt>
                <c:pt idx="4463">
                  <c:v>07/06/2021 01:00</c:v>
                </c:pt>
                <c:pt idx="4464">
                  <c:v>07/06/2021 02:00</c:v>
                </c:pt>
                <c:pt idx="4465">
                  <c:v>07/06/2021 03:00</c:v>
                </c:pt>
                <c:pt idx="4466">
                  <c:v>07/06/2021 04:00</c:v>
                </c:pt>
                <c:pt idx="4467">
                  <c:v>07/06/2021 05:00</c:v>
                </c:pt>
                <c:pt idx="4468">
                  <c:v>07/06/2021 06:00</c:v>
                </c:pt>
                <c:pt idx="4469">
                  <c:v>07/06/2021 07:00</c:v>
                </c:pt>
                <c:pt idx="4470">
                  <c:v>07/06/2021 08:00</c:v>
                </c:pt>
                <c:pt idx="4471">
                  <c:v>07/06/2021 09:00</c:v>
                </c:pt>
                <c:pt idx="4472">
                  <c:v>07/06/2021 10:00</c:v>
                </c:pt>
                <c:pt idx="4473">
                  <c:v>07/06/2021 11:00</c:v>
                </c:pt>
                <c:pt idx="4474">
                  <c:v>07/06/2021 12:00</c:v>
                </c:pt>
                <c:pt idx="4475">
                  <c:v>07/06/2021 13:00</c:v>
                </c:pt>
                <c:pt idx="4476">
                  <c:v>07/06/2021 14:00</c:v>
                </c:pt>
                <c:pt idx="4477">
                  <c:v>07/06/2021 15:00</c:v>
                </c:pt>
                <c:pt idx="4478">
                  <c:v>07/06/2021 16:00</c:v>
                </c:pt>
                <c:pt idx="4479">
                  <c:v>07/06/2021 17:00</c:v>
                </c:pt>
                <c:pt idx="4480">
                  <c:v>07/06/2021 18:00</c:v>
                </c:pt>
                <c:pt idx="4481">
                  <c:v>07/06/2021 19:00</c:v>
                </c:pt>
                <c:pt idx="4482">
                  <c:v>07/06/2021 20:00</c:v>
                </c:pt>
                <c:pt idx="4483">
                  <c:v>07/06/2021 21:00</c:v>
                </c:pt>
                <c:pt idx="4484">
                  <c:v>07/06/2021 22:00</c:v>
                </c:pt>
                <c:pt idx="4485">
                  <c:v>07/06/2021 23:00</c:v>
                </c:pt>
                <c:pt idx="4486">
                  <c:v>07/06/2021 24:00</c:v>
                </c:pt>
                <c:pt idx="4487">
                  <c:v>07/07/2021 01:00</c:v>
                </c:pt>
                <c:pt idx="4488">
                  <c:v>07/07/2021 02:00</c:v>
                </c:pt>
                <c:pt idx="4489">
                  <c:v>07/07/2021 03:00</c:v>
                </c:pt>
                <c:pt idx="4490">
                  <c:v>07/07/2021 04:00</c:v>
                </c:pt>
                <c:pt idx="4491">
                  <c:v>07/07/2021 05:00</c:v>
                </c:pt>
                <c:pt idx="4492">
                  <c:v>07/07/2021 06:00</c:v>
                </c:pt>
                <c:pt idx="4493">
                  <c:v>07/07/2021 07:00</c:v>
                </c:pt>
                <c:pt idx="4494">
                  <c:v>07/07/2021 08:00</c:v>
                </c:pt>
                <c:pt idx="4495">
                  <c:v>07/07/2021 09:00</c:v>
                </c:pt>
                <c:pt idx="4496">
                  <c:v>07/07/2021 10:00</c:v>
                </c:pt>
                <c:pt idx="4497">
                  <c:v>07/07/2021 11:00</c:v>
                </c:pt>
                <c:pt idx="4498">
                  <c:v>07/07/2021 12:00</c:v>
                </c:pt>
                <c:pt idx="4499">
                  <c:v>07/07/2021 13:00</c:v>
                </c:pt>
                <c:pt idx="4500">
                  <c:v>07/07/2021 14:00</c:v>
                </c:pt>
                <c:pt idx="4501">
                  <c:v>07/07/2021 15:00</c:v>
                </c:pt>
                <c:pt idx="4502">
                  <c:v>07/07/2021 16:00</c:v>
                </c:pt>
                <c:pt idx="4503">
                  <c:v>07/07/2021 17:00</c:v>
                </c:pt>
                <c:pt idx="4504">
                  <c:v>07/07/2021 18:00</c:v>
                </c:pt>
                <c:pt idx="4505">
                  <c:v>07/07/2021 19:00</c:v>
                </c:pt>
                <c:pt idx="4506">
                  <c:v>07/07/2021 20:00</c:v>
                </c:pt>
                <c:pt idx="4507">
                  <c:v>07/07/2021 21:00</c:v>
                </c:pt>
                <c:pt idx="4508">
                  <c:v>07/07/2021 22:00</c:v>
                </c:pt>
                <c:pt idx="4509">
                  <c:v>07/07/2021 23:00</c:v>
                </c:pt>
                <c:pt idx="4510">
                  <c:v>07/07/2021 24:00</c:v>
                </c:pt>
                <c:pt idx="4511">
                  <c:v>07/08/2021 01:00</c:v>
                </c:pt>
                <c:pt idx="4512">
                  <c:v>07/08/2021 02:00</c:v>
                </c:pt>
                <c:pt idx="4513">
                  <c:v>07/08/2021 03:00</c:v>
                </c:pt>
                <c:pt idx="4514">
                  <c:v>07/08/2021 04:00</c:v>
                </c:pt>
                <c:pt idx="4515">
                  <c:v>07/08/2021 05:00</c:v>
                </c:pt>
                <c:pt idx="4516">
                  <c:v>07/08/2021 06:00</c:v>
                </c:pt>
                <c:pt idx="4517">
                  <c:v>07/08/2021 07:00</c:v>
                </c:pt>
                <c:pt idx="4518">
                  <c:v>07/08/2021 08:00</c:v>
                </c:pt>
                <c:pt idx="4519">
                  <c:v>07/08/2021 09:00</c:v>
                </c:pt>
                <c:pt idx="4520">
                  <c:v>07/08/2021 10:00</c:v>
                </c:pt>
                <c:pt idx="4521">
                  <c:v>07/08/2021 11:00</c:v>
                </c:pt>
                <c:pt idx="4522">
                  <c:v>07/08/2021 12:00</c:v>
                </c:pt>
                <c:pt idx="4523">
                  <c:v>07/08/2021 13:00</c:v>
                </c:pt>
                <c:pt idx="4524">
                  <c:v>07/08/2021 14:00</c:v>
                </c:pt>
                <c:pt idx="4525">
                  <c:v>07/08/2021 15:00</c:v>
                </c:pt>
                <c:pt idx="4526">
                  <c:v>07/08/2021 16:00</c:v>
                </c:pt>
                <c:pt idx="4527">
                  <c:v>07/08/2021 17:00</c:v>
                </c:pt>
                <c:pt idx="4528">
                  <c:v>07/08/2021 18:00</c:v>
                </c:pt>
                <c:pt idx="4529">
                  <c:v>07/08/2021 19:00</c:v>
                </c:pt>
                <c:pt idx="4530">
                  <c:v>07/08/2021 20:00</c:v>
                </c:pt>
                <c:pt idx="4531">
                  <c:v>07/08/2021 21:00</c:v>
                </c:pt>
                <c:pt idx="4532">
                  <c:v>07/08/2021 22:00</c:v>
                </c:pt>
                <c:pt idx="4533">
                  <c:v>07/08/2021 23:00</c:v>
                </c:pt>
                <c:pt idx="4534">
                  <c:v>07/08/2021 24:00</c:v>
                </c:pt>
                <c:pt idx="4535">
                  <c:v>07/09/2021 01:00</c:v>
                </c:pt>
                <c:pt idx="4536">
                  <c:v>07/09/2021 02:00</c:v>
                </c:pt>
                <c:pt idx="4537">
                  <c:v>07/09/2021 03:00</c:v>
                </c:pt>
                <c:pt idx="4538">
                  <c:v>07/09/2021 04:00</c:v>
                </c:pt>
                <c:pt idx="4539">
                  <c:v>07/09/2021 05:00</c:v>
                </c:pt>
                <c:pt idx="4540">
                  <c:v>07/09/2021 06:00</c:v>
                </c:pt>
                <c:pt idx="4541">
                  <c:v>07/09/2021 07:00</c:v>
                </c:pt>
                <c:pt idx="4542">
                  <c:v>07/09/2021 08:00</c:v>
                </c:pt>
                <c:pt idx="4543">
                  <c:v>07/09/2021 09:00</c:v>
                </c:pt>
                <c:pt idx="4544">
                  <c:v>07/09/2021 10:00</c:v>
                </c:pt>
                <c:pt idx="4545">
                  <c:v>07/09/2021 11:00</c:v>
                </c:pt>
                <c:pt idx="4546">
                  <c:v>07/09/2021 12:00</c:v>
                </c:pt>
                <c:pt idx="4547">
                  <c:v>07/09/2021 13:00</c:v>
                </c:pt>
                <c:pt idx="4548">
                  <c:v>07/09/2021 14:00</c:v>
                </c:pt>
                <c:pt idx="4549">
                  <c:v>07/09/2021 15:00</c:v>
                </c:pt>
                <c:pt idx="4550">
                  <c:v>07/09/2021 16:00</c:v>
                </c:pt>
                <c:pt idx="4551">
                  <c:v>07/09/2021 17:00</c:v>
                </c:pt>
                <c:pt idx="4552">
                  <c:v>07/09/2021 18:00</c:v>
                </c:pt>
                <c:pt idx="4553">
                  <c:v>07/09/2021 19:00</c:v>
                </c:pt>
                <c:pt idx="4554">
                  <c:v>07/09/2021 20:00</c:v>
                </c:pt>
                <c:pt idx="4555">
                  <c:v>07/09/2021 21:00</c:v>
                </c:pt>
                <c:pt idx="4556">
                  <c:v>07/09/2021 22:00</c:v>
                </c:pt>
                <c:pt idx="4557">
                  <c:v>07/09/2021 23:00</c:v>
                </c:pt>
                <c:pt idx="4558">
                  <c:v>07/09/2021 24:00</c:v>
                </c:pt>
                <c:pt idx="4559">
                  <c:v>07/10/2021 01:00</c:v>
                </c:pt>
                <c:pt idx="4560">
                  <c:v>07/10/2021 02:00</c:v>
                </c:pt>
                <c:pt idx="4561">
                  <c:v>07/10/2021 03:00</c:v>
                </c:pt>
                <c:pt idx="4562">
                  <c:v>07/10/2021 04:00</c:v>
                </c:pt>
                <c:pt idx="4563">
                  <c:v>07/10/2021 05:00</c:v>
                </c:pt>
                <c:pt idx="4564">
                  <c:v>07/10/2021 06:00</c:v>
                </c:pt>
                <c:pt idx="4565">
                  <c:v>07/10/2021 07:00</c:v>
                </c:pt>
                <c:pt idx="4566">
                  <c:v>07/10/2021 08:00</c:v>
                </c:pt>
                <c:pt idx="4567">
                  <c:v>07/10/2021 09:00</c:v>
                </c:pt>
                <c:pt idx="4568">
                  <c:v>07/10/2021 10:00</c:v>
                </c:pt>
                <c:pt idx="4569">
                  <c:v>07/10/2021 11:00</c:v>
                </c:pt>
                <c:pt idx="4570">
                  <c:v>07/10/2021 12:00</c:v>
                </c:pt>
                <c:pt idx="4571">
                  <c:v>07/10/2021 13:00</c:v>
                </c:pt>
                <c:pt idx="4572">
                  <c:v>07/10/2021 14:00</c:v>
                </c:pt>
                <c:pt idx="4573">
                  <c:v>07/10/2021 15:00</c:v>
                </c:pt>
                <c:pt idx="4574">
                  <c:v>07/10/2021 16:00</c:v>
                </c:pt>
                <c:pt idx="4575">
                  <c:v>07/10/2021 17:00</c:v>
                </c:pt>
                <c:pt idx="4576">
                  <c:v>07/10/2021 18:00</c:v>
                </c:pt>
                <c:pt idx="4577">
                  <c:v>07/10/2021 19:00</c:v>
                </c:pt>
                <c:pt idx="4578">
                  <c:v>07/10/2021 20:00</c:v>
                </c:pt>
                <c:pt idx="4579">
                  <c:v>07/10/2021 21:00</c:v>
                </c:pt>
                <c:pt idx="4580">
                  <c:v>07/10/2021 22:00</c:v>
                </c:pt>
                <c:pt idx="4581">
                  <c:v>07/10/2021 23:00</c:v>
                </c:pt>
                <c:pt idx="4582">
                  <c:v>07/10/2021 24:00</c:v>
                </c:pt>
                <c:pt idx="4583">
                  <c:v>07/11/2021 01:00</c:v>
                </c:pt>
                <c:pt idx="4584">
                  <c:v>07/11/2021 02:00</c:v>
                </c:pt>
                <c:pt idx="4585">
                  <c:v>07/11/2021 03:00</c:v>
                </c:pt>
                <c:pt idx="4586">
                  <c:v>07/11/2021 04:00</c:v>
                </c:pt>
                <c:pt idx="4587">
                  <c:v>07/11/2021 05:00</c:v>
                </c:pt>
                <c:pt idx="4588">
                  <c:v>07/11/2021 06:00</c:v>
                </c:pt>
                <c:pt idx="4589">
                  <c:v>07/11/2021 07:00</c:v>
                </c:pt>
                <c:pt idx="4590">
                  <c:v>07/11/2021 08:00</c:v>
                </c:pt>
                <c:pt idx="4591">
                  <c:v>07/11/2021 09:00</c:v>
                </c:pt>
                <c:pt idx="4592">
                  <c:v>07/11/2021 10:00</c:v>
                </c:pt>
                <c:pt idx="4593">
                  <c:v>07/11/2021 11:00</c:v>
                </c:pt>
                <c:pt idx="4594">
                  <c:v>07/11/2021 12:00</c:v>
                </c:pt>
                <c:pt idx="4595">
                  <c:v>07/11/2021 13:00</c:v>
                </c:pt>
                <c:pt idx="4596">
                  <c:v>07/11/2021 14:00</c:v>
                </c:pt>
                <c:pt idx="4597">
                  <c:v>07/11/2021 15:00</c:v>
                </c:pt>
                <c:pt idx="4598">
                  <c:v>07/11/2021 16:00</c:v>
                </c:pt>
                <c:pt idx="4599">
                  <c:v>07/11/2021 17:00</c:v>
                </c:pt>
                <c:pt idx="4600">
                  <c:v>07/11/2021 18:00</c:v>
                </c:pt>
                <c:pt idx="4601">
                  <c:v>07/11/2021 19:00</c:v>
                </c:pt>
                <c:pt idx="4602">
                  <c:v>07/11/2021 20:00</c:v>
                </c:pt>
                <c:pt idx="4603">
                  <c:v>07/11/2021 21:00</c:v>
                </c:pt>
                <c:pt idx="4604">
                  <c:v>07/11/2021 22:00</c:v>
                </c:pt>
                <c:pt idx="4605">
                  <c:v>07/11/2021 23:00</c:v>
                </c:pt>
                <c:pt idx="4606">
                  <c:v>07/11/2021 24:00</c:v>
                </c:pt>
                <c:pt idx="4607">
                  <c:v>07/12/2021 01:00</c:v>
                </c:pt>
                <c:pt idx="4608">
                  <c:v>07/12/2021 02:00</c:v>
                </c:pt>
                <c:pt idx="4609">
                  <c:v>07/12/2021 03:00</c:v>
                </c:pt>
                <c:pt idx="4610">
                  <c:v>07/12/2021 04:00</c:v>
                </c:pt>
                <c:pt idx="4611">
                  <c:v>07/12/2021 05:00</c:v>
                </c:pt>
                <c:pt idx="4612">
                  <c:v>07/12/2021 06:00</c:v>
                </c:pt>
                <c:pt idx="4613">
                  <c:v>07/12/2021 07:00</c:v>
                </c:pt>
                <c:pt idx="4614">
                  <c:v>07/12/2021 08:00</c:v>
                </c:pt>
                <c:pt idx="4615">
                  <c:v>07/12/2021 09:00</c:v>
                </c:pt>
                <c:pt idx="4616">
                  <c:v>07/12/2021 10:00</c:v>
                </c:pt>
                <c:pt idx="4617">
                  <c:v>07/12/2021 11:00</c:v>
                </c:pt>
                <c:pt idx="4618">
                  <c:v>07/12/2021 12:00</c:v>
                </c:pt>
                <c:pt idx="4619">
                  <c:v>07/12/2021 13:00</c:v>
                </c:pt>
                <c:pt idx="4620">
                  <c:v>07/12/2021 14:00</c:v>
                </c:pt>
                <c:pt idx="4621">
                  <c:v>07/12/2021 15:00</c:v>
                </c:pt>
                <c:pt idx="4622">
                  <c:v>07/12/2021 16:00</c:v>
                </c:pt>
                <c:pt idx="4623">
                  <c:v>07/12/2021 17:00</c:v>
                </c:pt>
                <c:pt idx="4624">
                  <c:v>07/12/2021 18:00</c:v>
                </c:pt>
                <c:pt idx="4625">
                  <c:v>07/12/2021 19:00</c:v>
                </c:pt>
                <c:pt idx="4626">
                  <c:v>07/12/2021 20:00</c:v>
                </c:pt>
                <c:pt idx="4627">
                  <c:v>07/12/2021 21:00</c:v>
                </c:pt>
                <c:pt idx="4628">
                  <c:v>07/12/2021 22:00</c:v>
                </c:pt>
                <c:pt idx="4629">
                  <c:v>07/12/2021 23:00</c:v>
                </c:pt>
                <c:pt idx="4630">
                  <c:v>07/12/2021 24:00</c:v>
                </c:pt>
                <c:pt idx="4631">
                  <c:v>07/13/2021 01:00</c:v>
                </c:pt>
                <c:pt idx="4632">
                  <c:v>07/13/2021 02:00</c:v>
                </c:pt>
                <c:pt idx="4633">
                  <c:v>07/13/2021 03:00</c:v>
                </c:pt>
                <c:pt idx="4634">
                  <c:v>07/13/2021 04:00</c:v>
                </c:pt>
                <c:pt idx="4635">
                  <c:v>07/13/2021 05:00</c:v>
                </c:pt>
                <c:pt idx="4636">
                  <c:v>07/13/2021 06:00</c:v>
                </c:pt>
                <c:pt idx="4637">
                  <c:v>07/13/2021 07:00</c:v>
                </c:pt>
                <c:pt idx="4638">
                  <c:v>07/13/2021 08:00</c:v>
                </c:pt>
                <c:pt idx="4639">
                  <c:v>07/13/2021 09:00</c:v>
                </c:pt>
                <c:pt idx="4640">
                  <c:v>07/13/2021 10:00</c:v>
                </c:pt>
                <c:pt idx="4641">
                  <c:v>07/13/2021 11:00</c:v>
                </c:pt>
                <c:pt idx="4642">
                  <c:v>07/13/2021 12:00</c:v>
                </c:pt>
                <c:pt idx="4643">
                  <c:v>07/13/2021 13:00</c:v>
                </c:pt>
                <c:pt idx="4644">
                  <c:v>07/13/2021 14:00</c:v>
                </c:pt>
                <c:pt idx="4645">
                  <c:v>07/13/2021 15:00</c:v>
                </c:pt>
                <c:pt idx="4646">
                  <c:v>07/13/2021 16:00</c:v>
                </c:pt>
                <c:pt idx="4647">
                  <c:v>07/13/2021 17:00</c:v>
                </c:pt>
                <c:pt idx="4648">
                  <c:v>07/13/2021 18:00</c:v>
                </c:pt>
                <c:pt idx="4649">
                  <c:v>07/13/2021 19:00</c:v>
                </c:pt>
                <c:pt idx="4650">
                  <c:v>07/13/2021 20:00</c:v>
                </c:pt>
                <c:pt idx="4651">
                  <c:v>07/13/2021 21:00</c:v>
                </c:pt>
                <c:pt idx="4652">
                  <c:v>07/13/2021 22:00</c:v>
                </c:pt>
                <c:pt idx="4653">
                  <c:v>07/13/2021 23:00</c:v>
                </c:pt>
                <c:pt idx="4654">
                  <c:v>07/13/2021 24:00</c:v>
                </c:pt>
                <c:pt idx="4655">
                  <c:v>07/14/2021 01:00</c:v>
                </c:pt>
                <c:pt idx="4656">
                  <c:v>07/14/2021 02:00</c:v>
                </c:pt>
                <c:pt idx="4657">
                  <c:v>07/14/2021 03:00</c:v>
                </c:pt>
                <c:pt idx="4658">
                  <c:v>07/14/2021 04:00</c:v>
                </c:pt>
                <c:pt idx="4659">
                  <c:v>07/14/2021 05:00</c:v>
                </c:pt>
                <c:pt idx="4660">
                  <c:v>07/14/2021 06:00</c:v>
                </c:pt>
                <c:pt idx="4661">
                  <c:v>07/14/2021 07:00</c:v>
                </c:pt>
                <c:pt idx="4662">
                  <c:v>07/14/2021 08:00</c:v>
                </c:pt>
                <c:pt idx="4663">
                  <c:v>07/14/2021 09:00</c:v>
                </c:pt>
                <c:pt idx="4664">
                  <c:v>07/14/2021 10:00</c:v>
                </c:pt>
                <c:pt idx="4665">
                  <c:v>07/14/2021 11:00</c:v>
                </c:pt>
                <c:pt idx="4666">
                  <c:v>07/14/2021 12:00</c:v>
                </c:pt>
                <c:pt idx="4667">
                  <c:v>07/14/2021 13:00</c:v>
                </c:pt>
                <c:pt idx="4668">
                  <c:v>07/14/2021 14:00</c:v>
                </c:pt>
                <c:pt idx="4669">
                  <c:v>07/14/2021 15:00</c:v>
                </c:pt>
                <c:pt idx="4670">
                  <c:v>07/14/2021 16:00</c:v>
                </c:pt>
                <c:pt idx="4671">
                  <c:v>07/14/2021 17:00</c:v>
                </c:pt>
                <c:pt idx="4672">
                  <c:v>07/14/2021 18:00</c:v>
                </c:pt>
                <c:pt idx="4673">
                  <c:v>07/14/2021 19:00</c:v>
                </c:pt>
                <c:pt idx="4674">
                  <c:v>07/14/2021 20:00</c:v>
                </c:pt>
                <c:pt idx="4675">
                  <c:v>07/14/2021 21:00</c:v>
                </c:pt>
                <c:pt idx="4676">
                  <c:v>07/14/2021 22:00</c:v>
                </c:pt>
                <c:pt idx="4677">
                  <c:v>07/14/2021 23:00</c:v>
                </c:pt>
                <c:pt idx="4678">
                  <c:v>07/14/2021 24:00</c:v>
                </c:pt>
                <c:pt idx="4679">
                  <c:v>07/15/2021 01:00</c:v>
                </c:pt>
                <c:pt idx="4680">
                  <c:v>07/15/2021 02:00</c:v>
                </c:pt>
                <c:pt idx="4681">
                  <c:v>07/15/2021 03:00</c:v>
                </c:pt>
                <c:pt idx="4682">
                  <c:v>07/15/2021 04:00</c:v>
                </c:pt>
                <c:pt idx="4683">
                  <c:v>07/15/2021 05:00</c:v>
                </c:pt>
                <c:pt idx="4684">
                  <c:v>07/15/2021 06:00</c:v>
                </c:pt>
                <c:pt idx="4685">
                  <c:v>07/15/2021 07:00</c:v>
                </c:pt>
                <c:pt idx="4686">
                  <c:v>07/15/2021 08:00</c:v>
                </c:pt>
                <c:pt idx="4687">
                  <c:v>07/15/2021 09:00</c:v>
                </c:pt>
                <c:pt idx="4688">
                  <c:v>07/15/2021 10:00</c:v>
                </c:pt>
                <c:pt idx="4689">
                  <c:v>07/15/2021 11:00</c:v>
                </c:pt>
                <c:pt idx="4690">
                  <c:v>07/15/2021 12:00</c:v>
                </c:pt>
                <c:pt idx="4691">
                  <c:v>07/15/2021 13:00</c:v>
                </c:pt>
                <c:pt idx="4692">
                  <c:v>07/15/2021 14:00</c:v>
                </c:pt>
                <c:pt idx="4693">
                  <c:v>07/15/2021 15:00</c:v>
                </c:pt>
                <c:pt idx="4694">
                  <c:v>07/15/2021 16:00</c:v>
                </c:pt>
                <c:pt idx="4695">
                  <c:v>07/15/2021 17:00</c:v>
                </c:pt>
                <c:pt idx="4696">
                  <c:v>07/15/2021 18:00</c:v>
                </c:pt>
                <c:pt idx="4697">
                  <c:v>07/15/2021 19:00</c:v>
                </c:pt>
                <c:pt idx="4698">
                  <c:v>07/15/2021 20:00</c:v>
                </c:pt>
                <c:pt idx="4699">
                  <c:v>07/15/2021 21:00</c:v>
                </c:pt>
                <c:pt idx="4700">
                  <c:v>07/15/2021 22:00</c:v>
                </c:pt>
                <c:pt idx="4701">
                  <c:v>07/15/2021 23:00</c:v>
                </c:pt>
                <c:pt idx="4702">
                  <c:v>07/15/2021 24:00</c:v>
                </c:pt>
                <c:pt idx="4703">
                  <c:v>07/16/2021 01:00</c:v>
                </c:pt>
                <c:pt idx="4704">
                  <c:v>07/16/2021 02:00</c:v>
                </c:pt>
                <c:pt idx="4705">
                  <c:v>07/16/2021 03:00</c:v>
                </c:pt>
                <c:pt idx="4706">
                  <c:v>07/16/2021 04:00</c:v>
                </c:pt>
                <c:pt idx="4707">
                  <c:v>07/16/2021 05:00</c:v>
                </c:pt>
                <c:pt idx="4708">
                  <c:v>07/16/2021 06:00</c:v>
                </c:pt>
                <c:pt idx="4709">
                  <c:v>07/16/2021 07:00</c:v>
                </c:pt>
                <c:pt idx="4710">
                  <c:v>07/16/2021 08:00</c:v>
                </c:pt>
                <c:pt idx="4711">
                  <c:v>07/16/2021 09:00</c:v>
                </c:pt>
                <c:pt idx="4712">
                  <c:v>07/16/2021 10:00</c:v>
                </c:pt>
                <c:pt idx="4713">
                  <c:v>07/16/2021 11:00</c:v>
                </c:pt>
                <c:pt idx="4714">
                  <c:v>07/16/2021 12:00</c:v>
                </c:pt>
                <c:pt idx="4715">
                  <c:v>07/16/2021 13:00</c:v>
                </c:pt>
                <c:pt idx="4716">
                  <c:v>07/16/2021 14:00</c:v>
                </c:pt>
                <c:pt idx="4717">
                  <c:v>07/16/2021 15:00</c:v>
                </c:pt>
                <c:pt idx="4718">
                  <c:v>07/16/2021 16:00</c:v>
                </c:pt>
                <c:pt idx="4719">
                  <c:v>07/16/2021 17:00</c:v>
                </c:pt>
                <c:pt idx="4720">
                  <c:v>07/16/2021 18:00</c:v>
                </c:pt>
                <c:pt idx="4721">
                  <c:v>07/16/2021 19:00</c:v>
                </c:pt>
                <c:pt idx="4722">
                  <c:v>07/16/2021 20:00</c:v>
                </c:pt>
                <c:pt idx="4723">
                  <c:v>07/16/2021 21:00</c:v>
                </c:pt>
                <c:pt idx="4724">
                  <c:v>07/16/2021 22:00</c:v>
                </c:pt>
                <c:pt idx="4725">
                  <c:v>07/16/2021 23:00</c:v>
                </c:pt>
                <c:pt idx="4726">
                  <c:v>07/16/2021 24:00</c:v>
                </c:pt>
                <c:pt idx="4727">
                  <c:v>07/17/2021 01:00</c:v>
                </c:pt>
                <c:pt idx="4728">
                  <c:v>07/17/2021 02:00</c:v>
                </c:pt>
                <c:pt idx="4729">
                  <c:v>07/17/2021 03:00</c:v>
                </c:pt>
                <c:pt idx="4730">
                  <c:v>07/17/2021 04:00</c:v>
                </c:pt>
                <c:pt idx="4731">
                  <c:v>07/17/2021 05:00</c:v>
                </c:pt>
                <c:pt idx="4732">
                  <c:v>07/17/2021 06:00</c:v>
                </c:pt>
                <c:pt idx="4733">
                  <c:v>07/17/2021 07:00</c:v>
                </c:pt>
                <c:pt idx="4734">
                  <c:v>07/17/2021 08:00</c:v>
                </c:pt>
                <c:pt idx="4735">
                  <c:v>07/17/2021 09:00</c:v>
                </c:pt>
                <c:pt idx="4736">
                  <c:v>07/17/2021 10:00</c:v>
                </c:pt>
                <c:pt idx="4737">
                  <c:v>07/17/2021 11:00</c:v>
                </c:pt>
                <c:pt idx="4738">
                  <c:v>07/17/2021 12:00</c:v>
                </c:pt>
                <c:pt idx="4739">
                  <c:v>07/17/2021 13:00</c:v>
                </c:pt>
                <c:pt idx="4740">
                  <c:v>07/17/2021 14:00</c:v>
                </c:pt>
                <c:pt idx="4741">
                  <c:v>07/17/2021 15:00</c:v>
                </c:pt>
                <c:pt idx="4742">
                  <c:v>07/17/2021 16:00</c:v>
                </c:pt>
                <c:pt idx="4743">
                  <c:v>07/17/2021 17:00</c:v>
                </c:pt>
                <c:pt idx="4744">
                  <c:v>07/17/2021 18:00</c:v>
                </c:pt>
                <c:pt idx="4745">
                  <c:v>07/17/2021 19:00</c:v>
                </c:pt>
                <c:pt idx="4746">
                  <c:v>07/17/2021 20:00</c:v>
                </c:pt>
                <c:pt idx="4747">
                  <c:v>07/17/2021 21:00</c:v>
                </c:pt>
                <c:pt idx="4748">
                  <c:v>07/17/2021 22:00</c:v>
                </c:pt>
                <c:pt idx="4749">
                  <c:v>07/17/2021 23:00</c:v>
                </c:pt>
                <c:pt idx="4750">
                  <c:v>07/17/2021 24:00</c:v>
                </c:pt>
                <c:pt idx="4751">
                  <c:v>07/18/2021 01:00</c:v>
                </c:pt>
                <c:pt idx="4752">
                  <c:v>07/18/2021 02:00</c:v>
                </c:pt>
                <c:pt idx="4753">
                  <c:v>07/18/2021 03:00</c:v>
                </c:pt>
                <c:pt idx="4754">
                  <c:v>07/18/2021 04:00</c:v>
                </c:pt>
                <c:pt idx="4755">
                  <c:v>07/18/2021 05:00</c:v>
                </c:pt>
                <c:pt idx="4756">
                  <c:v>07/18/2021 06:00</c:v>
                </c:pt>
                <c:pt idx="4757">
                  <c:v>07/18/2021 07:00</c:v>
                </c:pt>
                <c:pt idx="4758">
                  <c:v>07/18/2021 08:00</c:v>
                </c:pt>
                <c:pt idx="4759">
                  <c:v>07/18/2021 09:00</c:v>
                </c:pt>
                <c:pt idx="4760">
                  <c:v>07/18/2021 10:00</c:v>
                </c:pt>
                <c:pt idx="4761">
                  <c:v>07/18/2021 11:00</c:v>
                </c:pt>
                <c:pt idx="4762">
                  <c:v>07/18/2021 12:00</c:v>
                </c:pt>
                <c:pt idx="4763">
                  <c:v>07/18/2021 13:00</c:v>
                </c:pt>
                <c:pt idx="4764">
                  <c:v>07/18/2021 14:00</c:v>
                </c:pt>
                <c:pt idx="4765">
                  <c:v>07/18/2021 15:00</c:v>
                </c:pt>
                <c:pt idx="4766">
                  <c:v>07/18/2021 16:00</c:v>
                </c:pt>
                <c:pt idx="4767">
                  <c:v>07/18/2021 17:00</c:v>
                </c:pt>
                <c:pt idx="4768">
                  <c:v>07/18/2021 18:00</c:v>
                </c:pt>
                <c:pt idx="4769">
                  <c:v>07/18/2021 19:00</c:v>
                </c:pt>
                <c:pt idx="4770">
                  <c:v>07/18/2021 20:00</c:v>
                </c:pt>
                <c:pt idx="4771">
                  <c:v>07/18/2021 21:00</c:v>
                </c:pt>
                <c:pt idx="4772">
                  <c:v>07/18/2021 22:00</c:v>
                </c:pt>
                <c:pt idx="4773">
                  <c:v>07/18/2021 23:00</c:v>
                </c:pt>
                <c:pt idx="4774">
                  <c:v>07/18/2021 24:00</c:v>
                </c:pt>
                <c:pt idx="4775">
                  <c:v>07/19/2021 01:00</c:v>
                </c:pt>
                <c:pt idx="4776">
                  <c:v>07/19/2021 02:00</c:v>
                </c:pt>
                <c:pt idx="4777">
                  <c:v>07/19/2021 03:00</c:v>
                </c:pt>
                <c:pt idx="4778">
                  <c:v>07/19/2021 04:00</c:v>
                </c:pt>
                <c:pt idx="4779">
                  <c:v>07/19/2021 05:00</c:v>
                </c:pt>
                <c:pt idx="4780">
                  <c:v>07/19/2021 06:00</c:v>
                </c:pt>
                <c:pt idx="4781">
                  <c:v>07/19/2021 07:00</c:v>
                </c:pt>
                <c:pt idx="4782">
                  <c:v>07/19/2021 08:00</c:v>
                </c:pt>
                <c:pt idx="4783">
                  <c:v>07/19/2021 09:00</c:v>
                </c:pt>
                <c:pt idx="4784">
                  <c:v>07/19/2021 10:00</c:v>
                </c:pt>
                <c:pt idx="4785">
                  <c:v>07/19/2021 11:00</c:v>
                </c:pt>
                <c:pt idx="4786">
                  <c:v>07/19/2021 12:00</c:v>
                </c:pt>
                <c:pt idx="4787">
                  <c:v>07/19/2021 13:00</c:v>
                </c:pt>
                <c:pt idx="4788">
                  <c:v>07/19/2021 14:00</c:v>
                </c:pt>
                <c:pt idx="4789">
                  <c:v>07/19/2021 15:00</c:v>
                </c:pt>
                <c:pt idx="4790">
                  <c:v>07/19/2021 16:00</c:v>
                </c:pt>
                <c:pt idx="4791">
                  <c:v>07/19/2021 17:00</c:v>
                </c:pt>
                <c:pt idx="4792">
                  <c:v>07/19/2021 18:00</c:v>
                </c:pt>
                <c:pt idx="4793">
                  <c:v>07/19/2021 19:00</c:v>
                </c:pt>
                <c:pt idx="4794">
                  <c:v>07/19/2021 20:00</c:v>
                </c:pt>
                <c:pt idx="4795">
                  <c:v>07/19/2021 21:00</c:v>
                </c:pt>
                <c:pt idx="4796">
                  <c:v>07/19/2021 22:00</c:v>
                </c:pt>
                <c:pt idx="4797">
                  <c:v>07/19/2021 23:00</c:v>
                </c:pt>
                <c:pt idx="4798">
                  <c:v>07/19/2021 24:00</c:v>
                </c:pt>
                <c:pt idx="4799">
                  <c:v>07/20/2021 01:00</c:v>
                </c:pt>
                <c:pt idx="4800">
                  <c:v>07/20/2021 02:00</c:v>
                </c:pt>
                <c:pt idx="4801">
                  <c:v>07/20/2021 03:00</c:v>
                </c:pt>
                <c:pt idx="4802">
                  <c:v>07/20/2021 04:00</c:v>
                </c:pt>
                <c:pt idx="4803">
                  <c:v>07/20/2021 05:00</c:v>
                </c:pt>
                <c:pt idx="4804">
                  <c:v>07/20/2021 06:00</c:v>
                </c:pt>
                <c:pt idx="4805">
                  <c:v>07/20/2021 07:00</c:v>
                </c:pt>
                <c:pt idx="4806">
                  <c:v>07/20/2021 08:00</c:v>
                </c:pt>
                <c:pt idx="4807">
                  <c:v>07/20/2021 09:00</c:v>
                </c:pt>
                <c:pt idx="4808">
                  <c:v>07/20/2021 10:00</c:v>
                </c:pt>
                <c:pt idx="4809">
                  <c:v>07/20/2021 11:00</c:v>
                </c:pt>
                <c:pt idx="4810">
                  <c:v>07/20/2021 12:00</c:v>
                </c:pt>
                <c:pt idx="4811">
                  <c:v>07/20/2021 13:00</c:v>
                </c:pt>
                <c:pt idx="4812">
                  <c:v>07/20/2021 14:00</c:v>
                </c:pt>
                <c:pt idx="4813">
                  <c:v>07/20/2021 15:00</c:v>
                </c:pt>
                <c:pt idx="4814">
                  <c:v>07/20/2021 16:00</c:v>
                </c:pt>
                <c:pt idx="4815">
                  <c:v>07/20/2021 17:00</c:v>
                </c:pt>
                <c:pt idx="4816">
                  <c:v>07/20/2021 18:00</c:v>
                </c:pt>
                <c:pt idx="4817">
                  <c:v>07/20/2021 19:00</c:v>
                </c:pt>
                <c:pt idx="4818">
                  <c:v>07/20/2021 20:00</c:v>
                </c:pt>
                <c:pt idx="4819">
                  <c:v>07/20/2021 21:00</c:v>
                </c:pt>
                <c:pt idx="4820">
                  <c:v>07/20/2021 22:00</c:v>
                </c:pt>
                <c:pt idx="4821">
                  <c:v>07/20/2021 23:00</c:v>
                </c:pt>
                <c:pt idx="4822">
                  <c:v>07/20/2021 24:00</c:v>
                </c:pt>
                <c:pt idx="4823">
                  <c:v>07/21/2021 01:00</c:v>
                </c:pt>
                <c:pt idx="4824">
                  <c:v>07/21/2021 02:00</c:v>
                </c:pt>
                <c:pt idx="4825">
                  <c:v>07/21/2021 03:00</c:v>
                </c:pt>
                <c:pt idx="4826">
                  <c:v>07/21/2021 04:00</c:v>
                </c:pt>
                <c:pt idx="4827">
                  <c:v>07/21/2021 05:00</c:v>
                </c:pt>
                <c:pt idx="4828">
                  <c:v>07/21/2021 06:00</c:v>
                </c:pt>
                <c:pt idx="4829">
                  <c:v>07/21/2021 07:00</c:v>
                </c:pt>
                <c:pt idx="4830">
                  <c:v>07/21/2021 08:00</c:v>
                </c:pt>
                <c:pt idx="4831">
                  <c:v>07/21/2021 09:00</c:v>
                </c:pt>
                <c:pt idx="4832">
                  <c:v>07/21/2021 10:00</c:v>
                </c:pt>
                <c:pt idx="4833">
                  <c:v>07/21/2021 11:00</c:v>
                </c:pt>
                <c:pt idx="4834">
                  <c:v>07/21/2021 12:00</c:v>
                </c:pt>
                <c:pt idx="4835">
                  <c:v>07/21/2021 13:00</c:v>
                </c:pt>
                <c:pt idx="4836">
                  <c:v>07/21/2021 14:00</c:v>
                </c:pt>
                <c:pt idx="4837">
                  <c:v>07/21/2021 15:00</c:v>
                </c:pt>
                <c:pt idx="4838">
                  <c:v>07/21/2021 16:00</c:v>
                </c:pt>
                <c:pt idx="4839">
                  <c:v>07/21/2021 17:00</c:v>
                </c:pt>
                <c:pt idx="4840">
                  <c:v>07/21/2021 18:00</c:v>
                </c:pt>
                <c:pt idx="4841">
                  <c:v>07/21/2021 19:00</c:v>
                </c:pt>
                <c:pt idx="4842">
                  <c:v>07/21/2021 20:00</c:v>
                </c:pt>
                <c:pt idx="4843">
                  <c:v>07/21/2021 21:00</c:v>
                </c:pt>
                <c:pt idx="4844">
                  <c:v>07/21/2021 22:00</c:v>
                </c:pt>
                <c:pt idx="4845">
                  <c:v>07/21/2021 23:00</c:v>
                </c:pt>
                <c:pt idx="4846">
                  <c:v>07/21/2021 24:00</c:v>
                </c:pt>
                <c:pt idx="4847">
                  <c:v>07/22/2021 01:00</c:v>
                </c:pt>
                <c:pt idx="4848">
                  <c:v>07/22/2021 02:00</c:v>
                </c:pt>
                <c:pt idx="4849">
                  <c:v>07/22/2021 03:00</c:v>
                </c:pt>
                <c:pt idx="4850">
                  <c:v>07/22/2021 04:00</c:v>
                </c:pt>
                <c:pt idx="4851">
                  <c:v>07/22/2021 05:00</c:v>
                </c:pt>
                <c:pt idx="4852">
                  <c:v>07/22/2021 06:00</c:v>
                </c:pt>
                <c:pt idx="4853">
                  <c:v>07/22/2021 07:00</c:v>
                </c:pt>
                <c:pt idx="4854">
                  <c:v>07/22/2021 08:00</c:v>
                </c:pt>
                <c:pt idx="4855">
                  <c:v>07/22/2021 09:00</c:v>
                </c:pt>
                <c:pt idx="4856">
                  <c:v>07/22/2021 10:00</c:v>
                </c:pt>
                <c:pt idx="4857">
                  <c:v>07/22/2021 11:00</c:v>
                </c:pt>
                <c:pt idx="4858">
                  <c:v>07/22/2021 12:00</c:v>
                </c:pt>
                <c:pt idx="4859">
                  <c:v>07/22/2021 13:00</c:v>
                </c:pt>
                <c:pt idx="4860">
                  <c:v>07/22/2021 14:00</c:v>
                </c:pt>
                <c:pt idx="4861">
                  <c:v>07/22/2021 15:00</c:v>
                </c:pt>
                <c:pt idx="4862">
                  <c:v>07/22/2021 16:00</c:v>
                </c:pt>
                <c:pt idx="4863">
                  <c:v>07/22/2021 17:00</c:v>
                </c:pt>
                <c:pt idx="4864">
                  <c:v>07/22/2021 18:00</c:v>
                </c:pt>
                <c:pt idx="4865">
                  <c:v>07/22/2021 19:00</c:v>
                </c:pt>
                <c:pt idx="4866">
                  <c:v>07/22/2021 20:00</c:v>
                </c:pt>
                <c:pt idx="4867">
                  <c:v>07/22/2021 21:00</c:v>
                </c:pt>
                <c:pt idx="4868">
                  <c:v>07/22/2021 22:00</c:v>
                </c:pt>
                <c:pt idx="4869">
                  <c:v>07/22/2021 23:00</c:v>
                </c:pt>
                <c:pt idx="4870">
                  <c:v>07/22/2021 24:00</c:v>
                </c:pt>
                <c:pt idx="4871">
                  <c:v>07/23/2021 01:00</c:v>
                </c:pt>
                <c:pt idx="4872">
                  <c:v>07/23/2021 02:00</c:v>
                </c:pt>
                <c:pt idx="4873">
                  <c:v>07/23/2021 03:00</c:v>
                </c:pt>
                <c:pt idx="4874">
                  <c:v>07/23/2021 04:00</c:v>
                </c:pt>
                <c:pt idx="4875">
                  <c:v>07/23/2021 05:00</c:v>
                </c:pt>
                <c:pt idx="4876">
                  <c:v>07/23/2021 06:00</c:v>
                </c:pt>
                <c:pt idx="4877">
                  <c:v>07/23/2021 07:00</c:v>
                </c:pt>
                <c:pt idx="4878">
                  <c:v>07/23/2021 08:00</c:v>
                </c:pt>
                <c:pt idx="4879">
                  <c:v>07/23/2021 09:00</c:v>
                </c:pt>
                <c:pt idx="4880">
                  <c:v>07/23/2021 10:00</c:v>
                </c:pt>
                <c:pt idx="4881">
                  <c:v>07/23/2021 11:00</c:v>
                </c:pt>
                <c:pt idx="4882">
                  <c:v>07/23/2021 12:00</c:v>
                </c:pt>
                <c:pt idx="4883">
                  <c:v>07/23/2021 13:00</c:v>
                </c:pt>
                <c:pt idx="4884">
                  <c:v>07/23/2021 14:00</c:v>
                </c:pt>
                <c:pt idx="4885">
                  <c:v>07/23/2021 15:00</c:v>
                </c:pt>
                <c:pt idx="4886">
                  <c:v>07/23/2021 16:00</c:v>
                </c:pt>
                <c:pt idx="4887">
                  <c:v>07/23/2021 17:00</c:v>
                </c:pt>
                <c:pt idx="4888">
                  <c:v>07/23/2021 18:00</c:v>
                </c:pt>
                <c:pt idx="4889">
                  <c:v>07/23/2021 19:00</c:v>
                </c:pt>
                <c:pt idx="4890">
                  <c:v>07/23/2021 20:00</c:v>
                </c:pt>
                <c:pt idx="4891">
                  <c:v>07/23/2021 21:00</c:v>
                </c:pt>
                <c:pt idx="4892">
                  <c:v>07/23/2021 22:00</c:v>
                </c:pt>
                <c:pt idx="4893">
                  <c:v>07/23/2021 23:00</c:v>
                </c:pt>
                <c:pt idx="4894">
                  <c:v>07/23/2021 24:00</c:v>
                </c:pt>
                <c:pt idx="4895">
                  <c:v>07/24/2021 01:00</c:v>
                </c:pt>
                <c:pt idx="4896">
                  <c:v>07/24/2021 02:00</c:v>
                </c:pt>
                <c:pt idx="4897">
                  <c:v>07/24/2021 03:00</c:v>
                </c:pt>
                <c:pt idx="4898">
                  <c:v>07/24/2021 04:00</c:v>
                </c:pt>
                <c:pt idx="4899">
                  <c:v>07/24/2021 05:00</c:v>
                </c:pt>
                <c:pt idx="4900">
                  <c:v>07/24/2021 06:00</c:v>
                </c:pt>
                <c:pt idx="4901">
                  <c:v>07/24/2021 07:00</c:v>
                </c:pt>
                <c:pt idx="4902">
                  <c:v>07/24/2021 08:00</c:v>
                </c:pt>
                <c:pt idx="4903">
                  <c:v>07/24/2021 09:00</c:v>
                </c:pt>
                <c:pt idx="4904">
                  <c:v>07/24/2021 10:00</c:v>
                </c:pt>
                <c:pt idx="4905">
                  <c:v>07/24/2021 11:00</c:v>
                </c:pt>
                <c:pt idx="4906">
                  <c:v>07/24/2021 12:00</c:v>
                </c:pt>
                <c:pt idx="4907">
                  <c:v>07/24/2021 13:00</c:v>
                </c:pt>
                <c:pt idx="4908">
                  <c:v>07/24/2021 14:00</c:v>
                </c:pt>
                <c:pt idx="4909">
                  <c:v>07/24/2021 15:00</c:v>
                </c:pt>
                <c:pt idx="4910">
                  <c:v>07/24/2021 16:00</c:v>
                </c:pt>
                <c:pt idx="4911">
                  <c:v>07/24/2021 17:00</c:v>
                </c:pt>
                <c:pt idx="4912">
                  <c:v>07/24/2021 18:00</c:v>
                </c:pt>
                <c:pt idx="4913">
                  <c:v>07/24/2021 19:00</c:v>
                </c:pt>
                <c:pt idx="4914">
                  <c:v>07/24/2021 20:00</c:v>
                </c:pt>
                <c:pt idx="4915">
                  <c:v>07/24/2021 21:00</c:v>
                </c:pt>
                <c:pt idx="4916">
                  <c:v>07/24/2021 22:00</c:v>
                </c:pt>
                <c:pt idx="4917">
                  <c:v>07/24/2021 23:00</c:v>
                </c:pt>
                <c:pt idx="4918">
                  <c:v>07/24/2021 24:00</c:v>
                </c:pt>
                <c:pt idx="4919">
                  <c:v>07/25/2021 01:00</c:v>
                </c:pt>
                <c:pt idx="4920">
                  <c:v>07/25/2021 02:00</c:v>
                </c:pt>
                <c:pt idx="4921">
                  <c:v>07/25/2021 03:00</c:v>
                </c:pt>
                <c:pt idx="4922">
                  <c:v>07/25/2021 04:00</c:v>
                </c:pt>
                <c:pt idx="4923">
                  <c:v>07/25/2021 05:00</c:v>
                </c:pt>
                <c:pt idx="4924">
                  <c:v>07/25/2021 06:00</c:v>
                </c:pt>
                <c:pt idx="4925">
                  <c:v>07/25/2021 07:00</c:v>
                </c:pt>
                <c:pt idx="4926">
                  <c:v>07/25/2021 08:00</c:v>
                </c:pt>
                <c:pt idx="4927">
                  <c:v>07/25/2021 09:00</c:v>
                </c:pt>
                <c:pt idx="4928">
                  <c:v>07/25/2021 10:00</c:v>
                </c:pt>
                <c:pt idx="4929">
                  <c:v>07/25/2021 11:00</c:v>
                </c:pt>
                <c:pt idx="4930">
                  <c:v>07/25/2021 12:00</c:v>
                </c:pt>
                <c:pt idx="4931">
                  <c:v>07/25/2021 13:00</c:v>
                </c:pt>
                <c:pt idx="4932">
                  <c:v>07/25/2021 14:00</c:v>
                </c:pt>
                <c:pt idx="4933">
                  <c:v>07/25/2021 15:00</c:v>
                </c:pt>
                <c:pt idx="4934">
                  <c:v>07/25/2021 16:00</c:v>
                </c:pt>
                <c:pt idx="4935">
                  <c:v>07/25/2021 17:00</c:v>
                </c:pt>
                <c:pt idx="4936">
                  <c:v>07/25/2021 18:00</c:v>
                </c:pt>
                <c:pt idx="4937">
                  <c:v>07/25/2021 19:00</c:v>
                </c:pt>
                <c:pt idx="4938">
                  <c:v>07/25/2021 20:00</c:v>
                </c:pt>
                <c:pt idx="4939">
                  <c:v>07/25/2021 21:00</c:v>
                </c:pt>
                <c:pt idx="4940">
                  <c:v>07/25/2021 22:00</c:v>
                </c:pt>
                <c:pt idx="4941">
                  <c:v>07/25/2021 23:00</c:v>
                </c:pt>
                <c:pt idx="4942">
                  <c:v>07/25/2021 24:00</c:v>
                </c:pt>
                <c:pt idx="4943">
                  <c:v>07/26/2021 01:00</c:v>
                </c:pt>
                <c:pt idx="4944">
                  <c:v>07/26/2021 02:00</c:v>
                </c:pt>
                <c:pt idx="4945">
                  <c:v>07/26/2021 03:00</c:v>
                </c:pt>
                <c:pt idx="4946">
                  <c:v>07/26/2021 04:00</c:v>
                </c:pt>
                <c:pt idx="4947">
                  <c:v>07/26/2021 05:00</c:v>
                </c:pt>
                <c:pt idx="4948">
                  <c:v>07/26/2021 06:00</c:v>
                </c:pt>
                <c:pt idx="4949">
                  <c:v>07/26/2021 07:00</c:v>
                </c:pt>
                <c:pt idx="4950">
                  <c:v>07/26/2021 08:00</c:v>
                </c:pt>
                <c:pt idx="4951">
                  <c:v>07/26/2021 09:00</c:v>
                </c:pt>
                <c:pt idx="4952">
                  <c:v>07/26/2021 10:00</c:v>
                </c:pt>
                <c:pt idx="4953">
                  <c:v>07/26/2021 11:00</c:v>
                </c:pt>
                <c:pt idx="4954">
                  <c:v>07/26/2021 12:00</c:v>
                </c:pt>
                <c:pt idx="4955">
                  <c:v>07/26/2021 13:00</c:v>
                </c:pt>
                <c:pt idx="4956">
                  <c:v>07/26/2021 14:00</c:v>
                </c:pt>
                <c:pt idx="4957">
                  <c:v>07/26/2021 15:00</c:v>
                </c:pt>
                <c:pt idx="4958">
                  <c:v>07/26/2021 16:00</c:v>
                </c:pt>
                <c:pt idx="4959">
                  <c:v>07/26/2021 17:00</c:v>
                </c:pt>
                <c:pt idx="4960">
                  <c:v>07/26/2021 18:00</c:v>
                </c:pt>
                <c:pt idx="4961">
                  <c:v>07/26/2021 19:00</c:v>
                </c:pt>
                <c:pt idx="4962">
                  <c:v>07/26/2021 20:00</c:v>
                </c:pt>
                <c:pt idx="4963">
                  <c:v>07/26/2021 21:00</c:v>
                </c:pt>
                <c:pt idx="4964">
                  <c:v>07/26/2021 22:00</c:v>
                </c:pt>
                <c:pt idx="4965">
                  <c:v>07/26/2021 23:00</c:v>
                </c:pt>
                <c:pt idx="4966">
                  <c:v>07/26/2021 24:00</c:v>
                </c:pt>
                <c:pt idx="4967">
                  <c:v>07/27/2021 01:00</c:v>
                </c:pt>
                <c:pt idx="4968">
                  <c:v>07/27/2021 02:00</c:v>
                </c:pt>
                <c:pt idx="4969">
                  <c:v>07/27/2021 03:00</c:v>
                </c:pt>
                <c:pt idx="4970">
                  <c:v>07/27/2021 04:00</c:v>
                </c:pt>
                <c:pt idx="4971">
                  <c:v>07/27/2021 05:00</c:v>
                </c:pt>
                <c:pt idx="4972">
                  <c:v>07/27/2021 06:00</c:v>
                </c:pt>
                <c:pt idx="4973">
                  <c:v>07/27/2021 07:00</c:v>
                </c:pt>
                <c:pt idx="4974">
                  <c:v>07/27/2021 08:00</c:v>
                </c:pt>
                <c:pt idx="4975">
                  <c:v>07/27/2021 09:00</c:v>
                </c:pt>
                <c:pt idx="4976">
                  <c:v>07/27/2021 10:00</c:v>
                </c:pt>
                <c:pt idx="4977">
                  <c:v>07/27/2021 11:00</c:v>
                </c:pt>
                <c:pt idx="4978">
                  <c:v>07/27/2021 12:00</c:v>
                </c:pt>
                <c:pt idx="4979">
                  <c:v>07/27/2021 13:00</c:v>
                </c:pt>
                <c:pt idx="4980">
                  <c:v>07/27/2021 14:00</c:v>
                </c:pt>
                <c:pt idx="4981">
                  <c:v>07/27/2021 15:00</c:v>
                </c:pt>
                <c:pt idx="4982">
                  <c:v>07/27/2021 16:00</c:v>
                </c:pt>
                <c:pt idx="4983">
                  <c:v>07/27/2021 17:00</c:v>
                </c:pt>
                <c:pt idx="4984">
                  <c:v>07/27/2021 18:00</c:v>
                </c:pt>
                <c:pt idx="4985">
                  <c:v>07/27/2021 19:00</c:v>
                </c:pt>
                <c:pt idx="4986">
                  <c:v>07/27/2021 20:00</c:v>
                </c:pt>
                <c:pt idx="4987">
                  <c:v>07/27/2021 21:00</c:v>
                </c:pt>
                <c:pt idx="4988">
                  <c:v>07/27/2021 22:00</c:v>
                </c:pt>
                <c:pt idx="4989">
                  <c:v>07/27/2021 23:00</c:v>
                </c:pt>
                <c:pt idx="4990">
                  <c:v>07/27/2021 24:00</c:v>
                </c:pt>
                <c:pt idx="4991">
                  <c:v>07/28/2021 01:00</c:v>
                </c:pt>
                <c:pt idx="4992">
                  <c:v>07/28/2021 02:00</c:v>
                </c:pt>
                <c:pt idx="4993">
                  <c:v>07/28/2021 03:00</c:v>
                </c:pt>
                <c:pt idx="4994">
                  <c:v>07/28/2021 04:00</c:v>
                </c:pt>
                <c:pt idx="4995">
                  <c:v>07/28/2021 05:00</c:v>
                </c:pt>
                <c:pt idx="4996">
                  <c:v>07/28/2021 06:00</c:v>
                </c:pt>
                <c:pt idx="4997">
                  <c:v>07/28/2021 07:00</c:v>
                </c:pt>
                <c:pt idx="4998">
                  <c:v>07/28/2021 08:00</c:v>
                </c:pt>
                <c:pt idx="4999">
                  <c:v>07/28/2021 09:00</c:v>
                </c:pt>
                <c:pt idx="5000">
                  <c:v>07/28/2021 10:00</c:v>
                </c:pt>
                <c:pt idx="5001">
                  <c:v>07/28/2021 11:00</c:v>
                </c:pt>
                <c:pt idx="5002">
                  <c:v>07/28/2021 12:00</c:v>
                </c:pt>
                <c:pt idx="5003">
                  <c:v>07/28/2021 13:00</c:v>
                </c:pt>
                <c:pt idx="5004">
                  <c:v>07/28/2021 14:00</c:v>
                </c:pt>
                <c:pt idx="5005">
                  <c:v>07/28/2021 15:00</c:v>
                </c:pt>
                <c:pt idx="5006">
                  <c:v>07/28/2021 16:00</c:v>
                </c:pt>
                <c:pt idx="5007">
                  <c:v>07/28/2021 17:00</c:v>
                </c:pt>
                <c:pt idx="5008">
                  <c:v>07/28/2021 18:00</c:v>
                </c:pt>
                <c:pt idx="5009">
                  <c:v>07/28/2021 19:00</c:v>
                </c:pt>
                <c:pt idx="5010">
                  <c:v>07/28/2021 20:00</c:v>
                </c:pt>
                <c:pt idx="5011">
                  <c:v>07/28/2021 21:00</c:v>
                </c:pt>
                <c:pt idx="5012">
                  <c:v>07/28/2021 22:00</c:v>
                </c:pt>
                <c:pt idx="5013">
                  <c:v>07/28/2021 23:00</c:v>
                </c:pt>
                <c:pt idx="5014">
                  <c:v>07/28/2021 24:00</c:v>
                </c:pt>
                <c:pt idx="5015">
                  <c:v>07/29/2021 01:00</c:v>
                </c:pt>
                <c:pt idx="5016">
                  <c:v>07/29/2021 02:00</c:v>
                </c:pt>
                <c:pt idx="5017">
                  <c:v>07/29/2021 03:00</c:v>
                </c:pt>
                <c:pt idx="5018">
                  <c:v>07/29/2021 04:00</c:v>
                </c:pt>
                <c:pt idx="5019">
                  <c:v>07/29/2021 05:00</c:v>
                </c:pt>
                <c:pt idx="5020">
                  <c:v>07/29/2021 06:00</c:v>
                </c:pt>
                <c:pt idx="5021">
                  <c:v>07/29/2021 07:00</c:v>
                </c:pt>
                <c:pt idx="5022">
                  <c:v>07/29/2021 08:00</c:v>
                </c:pt>
                <c:pt idx="5023">
                  <c:v>07/29/2021 09:00</c:v>
                </c:pt>
                <c:pt idx="5024">
                  <c:v>07/29/2021 10:00</c:v>
                </c:pt>
                <c:pt idx="5025">
                  <c:v>07/29/2021 11:00</c:v>
                </c:pt>
                <c:pt idx="5026">
                  <c:v>07/29/2021 12:00</c:v>
                </c:pt>
                <c:pt idx="5027">
                  <c:v>07/29/2021 13:00</c:v>
                </c:pt>
                <c:pt idx="5028">
                  <c:v>07/29/2021 14:00</c:v>
                </c:pt>
                <c:pt idx="5029">
                  <c:v>07/29/2021 15:00</c:v>
                </c:pt>
                <c:pt idx="5030">
                  <c:v>07/29/2021 16:00</c:v>
                </c:pt>
                <c:pt idx="5031">
                  <c:v>07/29/2021 17:00</c:v>
                </c:pt>
                <c:pt idx="5032">
                  <c:v>07/29/2021 18:00</c:v>
                </c:pt>
                <c:pt idx="5033">
                  <c:v>07/29/2021 19:00</c:v>
                </c:pt>
                <c:pt idx="5034">
                  <c:v>07/29/2021 20:00</c:v>
                </c:pt>
                <c:pt idx="5035">
                  <c:v>07/29/2021 21:00</c:v>
                </c:pt>
                <c:pt idx="5036">
                  <c:v>07/29/2021 22:00</c:v>
                </c:pt>
                <c:pt idx="5037">
                  <c:v>07/29/2021 23:00</c:v>
                </c:pt>
                <c:pt idx="5038">
                  <c:v>07/29/2021 24:00</c:v>
                </c:pt>
                <c:pt idx="5039">
                  <c:v>07/30/2021 01:00</c:v>
                </c:pt>
                <c:pt idx="5040">
                  <c:v>07/30/2021 02:00</c:v>
                </c:pt>
                <c:pt idx="5041">
                  <c:v>07/30/2021 03:00</c:v>
                </c:pt>
                <c:pt idx="5042">
                  <c:v>07/30/2021 04:00</c:v>
                </c:pt>
                <c:pt idx="5043">
                  <c:v>07/30/2021 05:00</c:v>
                </c:pt>
                <c:pt idx="5044">
                  <c:v>07/30/2021 06:00</c:v>
                </c:pt>
                <c:pt idx="5045">
                  <c:v>07/30/2021 07:00</c:v>
                </c:pt>
                <c:pt idx="5046">
                  <c:v>07/30/2021 08:00</c:v>
                </c:pt>
                <c:pt idx="5047">
                  <c:v>07/30/2021 09:00</c:v>
                </c:pt>
                <c:pt idx="5048">
                  <c:v>07/30/2021 10:00</c:v>
                </c:pt>
                <c:pt idx="5049">
                  <c:v>07/30/2021 11:00</c:v>
                </c:pt>
                <c:pt idx="5050">
                  <c:v>07/30/2021 12:00</c:v>
                </c:pt>
                <c:pt idx="5051">
                  <c:v>07/30/2021 13:00</c:v>
                </c:pt>
                <c:pt idx="5052">
                  <c:v>07/30/2021 14:00</c:v>
                </c:pt>
                <c:pt idx="5053">
                  <c:v>07/30/2021 15:00</c:v>
                </c:pt>
                <c:pt idx="5054">
                  <c:v>07/30/2021 16:00</c:v>
                </c:pt>
                <c:pt idx="5055">
                  <c:v>07/30/2021 17:00</c:v>
                </c:pt>
                <c:pt idx="5056">
                  <c:v>07/30/2021 18:00</c:v>
                </c:pt>
                <c:pt idx="5057">
                  <c:v>07/30/2021 19:00</c:v>
                </c:pt>
                <c:pt idx="5058">
                  <c:v>07/30/2021 20:00</c:v>
                </c:pt>
                <c:pt idx="5059">
                  <c:v>07/30/2021 21:00</c:v>
                </c:pt>
                <c:pt idx="5060">
                  <c:v>07/30/2021 22:00</c:v>
                </c:pt>
                <c:pt idx="5061">
                  <c:v>07/30/2021 23:00</c:v>
                </c:pt>
                <c:pt idx="5062">
                  <c:v>07/30/2021 24:00</c:v>
                </c:pt>
                <c:pt idx="5063">
                  <c:v>07/31/2021 01:00</c:v>
                </c:pt>
                <c:pt idx="5064">
                  <c:v>07/31/2021 02:00</c:v>
                </c:pt>
                <c:pt idx="5065">
                  <c:v>07/31/2021 03:00</c:v>
                </c:pt>
                <c:pt idx="5066">
                  <c:v>07/31/2021 04:00</c:v>
                </c:pt>
                <c:pt idx="5067">
                  <c:v>07/31/2021 05:00</c:v>
                </c:pt>
                <c:pt idx="5068">
                  <c:v>07/31/2021 06:00</c:v>
                </c:pt>
                <c:pt idx="5069">
                  <c:v>07/31/2021 07:00</c:v>
                </c:pt>
                <c:pt idx="5070">
                  <c:v>07/31/2021 08:00</c:v>
                </c:pt>
                <c:pt idx="5071">
                  <c:v>07/31/2021 09:00</c:v>
                </c:pt>
                <c:pt idx="5072">
                  <c:v>07/31/2021 10:00</c:v>
                </c:pt>
                <c:pt idx="5073">
                  <c:v>07/31/2021 11:00</c:v>
                </c:pt>
                <c:pt idx="5074">
                  <c:v>07/31/2021 12:00</c:v>
                </c:pt>
                <c:pt idx="5075">
                  <c:v>07/31/2021 13:00</c:v>
                </c:pt>
                <c:pt idx="5076">
                  <c:v>07/31/2021 14:00</c:v>
                </c:pt>
                <c:pt idx="5077">
                  <c:v>07/31/2021 15:00</c:v>
                </c:pt>
                <c:pt idx="5078">
                  <c:v>07/31/2021 16:00</c:v>
                </c:pt>
                <c:pt idx="5079">
                  <c:v>07/31/2021 17:00</c:v>
                </c:pt>
                <c:pt idx="5080">
                  <c:v>07/31/2021 18:00</c:v>
                </c:pt>
                <c:pt idx="5081">
                  <c:v>07/31/2021 19:00</c:v>
                </c:pt>
                <c:pt idx="5082">
                  <c:v>07/31/2021 20:00</c:v>
                </c:pt>
                <c:pt idx="5083">
                  <c:v>07/31/2021 21:00</c:v>
                </c:pt>
                <c:pt idx="5084">
                  <c:v>07/31/2021 22:00</c:v>
                </c:pt>
                <c:pt idx="5085">
                  <c:v>07/31/2021 23:00</c:v>
                </c:pt>
                <c:pt idx="5086">
                  <c:v>07/31/2021 24:00</c:v>
                </c:pt>
                <c:pt idx="5087">
                  <c:v>08/01/2021 01:00</c:v>
                </c:pt>
                <c:pt idx="5088">
                  <c:v>08/01/2021 02:00</c:v>
                </c:pt>
                <c:pt idx="5089">
                  <c:v>08/01/2021 03:00</c:v>
                </c:pt>
                <c:pt idx="5090">
                  <c:v>08/01/2021 04:00</c:v>
                </c:pt>
                <c:pt idx="5091">
                  <c:v>08/01/2021 05:00</c:v>
                </c:pt>
                <c:pt idx="5092">
                  <c:v>08/01/2021 06:00</c:v>
                </c:pt>
                <c:pt idx="5093">
                  <c:v>08/01/2021 07:00</c:v>
                </c:pt>
                <c:pt idx="5094">
                  <c:v>08/01/2021 08:00</c:v>
                </c:pt>
                <c:pt idx="5095">
                  <c:v>08/01/2021 09:00</c:v>
                </c:pt>
                <c:pt idx="5096">
                  <c:v>08/01/2021 10:00</c:v>
                </c:pt>
                <c:pt idx="5097">
                  <c:v>08/01/2021 11:00</c:v>
                </c:pt>
                <c:pt idx="5098">
                  <c:v>08/01/2021 12:00</c:v>
                </c:pt>
                <c:pt idx="5099">
                  <c:v>08/01/2021 13:00</c:v>
                </c:pt>
                <c:pt idx="5100">
                  <c:v>08/01/2021 14:00</c:v>
                </c:pt>
                <c:pt idx="5101">
                  <c:v>08/01/2021 15:00</c:v>
                </c:pt>
                <c:pt idx="5102">
                  <c:v>08/01/2021 16:00</c:v>
                </c:pt>
                <c:pt idx="5103">
                  <c:v>08/01/2021 17:00</c:v>
                </c:pt>
                <c:pt idx="5104">
                  <c:v>08/01/2021 18:00</c:v>
                </c:pt>
                <c:pt idx="5105">
                  <c:v>08/01/2021 19:00</c:v>
                </c:pt>
                <c:pt idx="5106">
                  <c:v>08/01/2021 20:00</c:v>
                </c:pt>
                <c:pt idx="5107">
                  <c:v>08/01/2021 21:00</c:v>
                </c:pt>
                <c:pt idx="5108">
                  <c:v>08/01/2021 22:00</c:v>
                </c:pt>
                <c:pt idx="5109">
                  <c:v>08/01/2021 23:00</c:v>
                </c:pt>
                <c:pt idx="5110">
                  <c:v>08/01/2021 24:00</c:v>
                </c:pt>
                <c:pt idx="5111">
                  <c:v>08/02/2021 01:00</c:v>
                </c:pt>
                <c:pt idx="5112">
                  <c:v>08/02/2021 02:00</c:v>
                </c:pt>
                <c:pt idx="5113">
                  <c:v>08/02/2021 03:00</c:v>
                </c:pt>
                <c:pt idx="5114">
                  <c:v>08/02/2021 04:00</c:v>
                </c:pt>
                <c:pt idx="5115">
                  <c:v>08/02/2021 05:00</c:v>
                </c:pt>
                <c:pt idx="5116">
                  <c:v>08/02/2021 06:00</c:v>
                </c:pt>
                <c:pt idx="5117">
                  <c:v>08/02/2021 07:00</c:v>
                </c:pt>
                <c:pt idx="5118">
                  <c:v>08/02/2021 08:00</c:v>
                </c:pt>
                <c:pt idx="5119">
                  <c:v>08/02/2021 09:00</c:v>
                </c:pt>
                <c:pt idx="5120">
                  <c:v>08/02/2021 10:00</c:v>
                </c:pt>
                <c:pt idx="5121">
                  <c:v>08/02/2021 11:00</c:v>
                </c:pt>
                <c:pt idx="5122">
                  <c:v>08/02/2021 12:00</c:v>
                </c:pt>
                <c:pt idx="5123">
                  <c:v>08/02/2021 13:00</c:v>
                </c:pt>
                <c:pt idx="5124">
                  <c:v>08/02/2021 14:00</c:v>
                </c:pt>
                <c:pt idx="5125">
                  <c:v>08/02/2021 15:00</c:v>
                </c:pt>
                <c:pt idx="5126">
                  <c:v>08/02/2021 16:00</c:v>
                </c:pt>
                <c:pt idx="5127">
                  <c:v>08/02/2021 17:00</c:v>
                </c:pt>
                <c:pt idx="5128">
                  <c:v>08/02/2021 18:00</c:v>
                </c:pt>
                <c:pt idx="5129">
                  <c:v>08/02/2021 19:00</c:v>
                </c:pt>
                <c:pt idx="5130">
                  <c:v>08/02/2021 20:00</c:v>
                </c:pt>
                <c:pt idx="5131">
                  <c:v>08/02/2021 21:00</c:v>
                </c:pt>
                <c:pt idx="5132">
                  <c:v>08/02/2021 22:00</c:v>
                </c:pt>
                <c:pt idx="5133">
                  <c:v>08/02/2021 23:00</c:v>
                </c:pt>
                <c:pt idx="5134">
                  <c:v>08/02/2021 24:00</c:v>
                </c:pt>
                <c:pt idx="5135">
                  <c:v>08/03/2021 01:00</c:v>
                </c:pt>
                <c:pt idx="5136">
                  <c:v>08/03/2021 02:00</c:v>
                </c:pt>
                <c:pt idx="5137">
                  <c:v>08/03/2021 03:00</c:v>
                </c:pt>
                <c:pt idx="5138">
                  <c:v>08/03/2021 04:00</c:v>
                </c:pt>
                <c:pt idx="5139">
                  <c:v>08/03/2021 05:00</c:v>
                </c:pt>
                <c:pt idx="5140">
                  <c:v>08/03/2021 06:00</c:v>
                </c:pt>
                <c:pt idx="5141">
                  <c:v>08/03/2021 07:00</c:v>
                </c:pt>
                <c:pt idx="5142">
                  <c:v>08/03/2021 08:00</c:v>
                </c:pt>
                <c:pt idx="5143">
                  <c:v>08/03/2021 09:00</c:v>
                </c:pt>
                <c:pt idx="5144">
                  <c:v>08/03/2021 10:00</c:v>
                </c:pt>
                <c:pt idx="5145">
                  <c:v>08/03/2021 11:00</c:v>
                </c:pt>
                <c:pt idx="5146">
                  <c:v>08/03/2021 12:00</c:v>
                </c:pt>
                <c:pt idx="5147">
                  <c:v>08/03/2021 13:00</c:v>
                </c:pt>
                <c:pt idx="5148">
                  <c:v>08/03/2021 14:00</c:v>
                </c:pt>
                <c:pt idx="5149">
                  <c:v>08/03/2021 15:00</c:v>
                </c:pt>
                <c:pt idx="5150">
                  <c:v>08/03/2021 16:00</c:v>
                </c:pt>
                <c:pt idx="5151">
                  <c:v>08/03/2021 17:00</c:v>
                </c:pt>
                <c:pt idx="5152">
                  <c:v>08/03/2021 18:00</c:v>
                </c:pt>
                <c:pt idx="5153">
                  <c:v>08/03/2021 19:00</c:v>
                </c:pt>
                <c:pt idx="5154">
                  <c:v>08/03/2021 20:00</c:v>
                </c:pt>
                <c:pt idx="5155">
                  <c:v>08/03/2021 21:00</c:v>
                </c:pt>
                <c:pt idx="5156">
                  <c:v>08/03/2021 22:00</c:v>
                </c:pt>
                <c:pt idx="5157">
                  <c:v>08/03/2021 23:00</c:v>
                </c:pt>
                <c:pt idx="5158">
                  <c:v>08/03/2021 24:00</c:v>
                </c:pt>
                <c:pt idx="5159">
                  <c:v>08/04/2021 01:00</c:v>
                </c:pt>
                <c:pt idx="5160">
                  <c:v>08/04/2021 02:00</c:v>
                </c:pt>
                <c:pt idx="5161">
                  <c:v>08/04/2021 03:00</c:v>
                </c:pt>
                <c:pt idx="5162">
                  <c:v>08/04/2021 04:00</c:v>
                </c:pt>
                <c:pt idx="5163">
                  <c:v>08/04/2021 05:00</c:v>
                </c:pt>
                <c:pt idx="5164">
                  <c:v>08/04/2021 06:00</c:v>
                </c:pt>
                <c:pt idx="5165">
                  <c:v>08/04/2021 07:00</c:v>
                </c:pt>
                <c:pt idx="5166">
                  <c:v>08/04/2021 08:00</c:v>
                </c:pt>
                <c:pt idx="5167">
                  <c:v>08/04/2021 09:00</c:v>
                </c:pt>
                <c:pt idx="5168">
                  <c:v>08/04/2021 10:00</c:v>
                </c:pt>
                <c:pt idx="5169">
                  <c:v>08/04/2021 11:00</c:v>
                </c:pt>
                <c:pt idx="5170">
                  <c:v>08/04/2021 12:00</c:v>
                </c:pt>
                <c:pt idx="5171">
                  <c:v>08/04/2021 13:00</c:v>
                </c:pt>
                <c:pt idx="5172">
                  <c:v>08/04/2021 14:00</c:v>
                </c:pt>
                <c:pt idx="5173">
                  <c:v>08/04/2021 15:00</c:v>
                </c:pt>
                <c:pt idx="5174">
                  <c:v>08/04/2021 16:00</c:v>
                </c:pt>
                <c:pt idx="5175">
                  <c:v>08/04/2021 17:00</c:v>
                </c:pt>
                <c:pt idx="5176">
                  <c:v>08/04/2021 18:00</c:v>
                </c:pt>
                <c:pt idx="5177">
                  <c:v>08/04/2021 19:00</c:v>
                </c:pt>
                <c:pt idx="5178">
                  <c:v>08/04/2021 20:00</c:v>
                </c:pt>
                <c:pt idx="5179">
                  <c:v>08/04/2021 21:00</c:v>
                </c:pt>
                <c:pt idx="5180">
                  <c:v>08/04/2021 22:00</c:v>
                </c:pt>
                <c:pt idx="5181">
                  <c:v>08/04/2021 23:00</c:v>
                </c:pt>
                <c:pt idx="5182">
                  <c:v>08/04/2021 24:00</c:v>
                </c:pt>
                <c:pt idx="5183">
                  <c:v>08/05/2021 01:00</c:v>
                </c:pt>
                <c:pt idx="5184">
                  <c:v>08/05/2021 02:00</c:v>
                </c:pt>
                <c:pt idx="5185">
                  <c:v>08/05/2021 03:00</c:v>
                </c:pt>
                <c:pt idx="5186">
                  <c:v>08/05/2021 04:00</c:v>
                </c:pt>
                <c:pt idx="5187">
                  <c:v>08/05/2021 05:00</c:v>
                </c:pt>
                <c:pt idx="5188">
                  <c:v>08/05/2021 06:00</c:v>
                </c:pt>
                <c:pt idx="5189">
                  <c:v>08/05/2021 07:00</c:v>
                </c:pt>
                <c:pt idx="5190">
                  <c:v>08/05/2021 08:00</c:v>
                </c:pt>
                <c:pt idx="5191">
                  <c:v>08/05/2021 09:00</c:v>
                </c:pt>
                <c:pt idx="5192">
                  <c:v>08/05/2021 10:00</c:v>
                </c:pt>
                <c:pt idx="5193">
                  <c:v>08/05/2021 11:00</c:v>
                </c:pt>
                <c:pt idx="5194">
                  <c:v>08/05/2021 12:00</c:v>
                </c:pt>
                <c:pt idx="5195">
                  <c:v>08/05/2021 13:00</c:v>
                </c:pt>
                <c:pt idx="5196">
                  <c:v>08/05/2021 14:00</c:v>
                </c:pt>
                <c:pt idx="5197">
                  <c:v>08/05/2021 15:00</c:v>
                </c:pt>
                <c:pt idx="5198">
                  <c:v>08/05/2021 16:00</c:v>
                </c:pt>
                <c:pt idx="5199">
                  <c:v>08/05/2021 17:00</c:v>
                </c:pt>
                <c:pt idx="5200">
                  <c:v>08/05/2021 18:00</c:v>
                </c:pt>
                <c:pt idx="5201">
                  <c:v>08/05/2021 19:00</c:v>
                </c:pt>
                <c:pt idx="5202">
                  <c:v>08/05/2021 20:00</c:v>
                </c:pt>
                <c:pt idx="5203">
                  <c:v>08/05/2021 21:00</c:v>
                </c:pt>
                <c:pt idx="5204">
                  <c:v>08/05/2021 22:00</c:v>
                </c:pt>
                <c:pt idx="5205">
                  <c:v>08/05/2021 23:00</c:v>
                </c:pt>
                <c:pt idx="5206">
                  <c:v>08/05/2021 24:00</c:v>
                </c:pt>
                <c:pt idx="5207">
                  <c:v>08/06/2021 01:00</c:v>
                </c:pt>
                <c:pt idx="5208">
                  <c:v>08/06/2021 02:00</c:v>
                </c:pt>
                <c:pt idx="5209">
                  <c:v>08/06/2021 03:00</c:v>
                </c:pt>
                <c:pt idx="5210">
                  <c:v>08/06/2021 04:00</c:v>
                </c:pt>
                <c:pt idx="5211">
                  <c:v>08/06/2021 05:00</c:v>
                </c:pt>
                <c:pt idx="5212">
                  <c:v>08/06/2021 06:00</c:v>
                </c:pt>
                <c:pt idx="5213">
                  <c:v>08/06/2021 07:00</c:v>
                </c:pt>
                <c:pt idx="5214">
                  <c:v>08/06/2021 08:00</c:v>
                </c:pt>
                <c:pt idx="5215">
                  <c:v>08/06/2021 09:00</c:v>
                </c:pt>
                <c:pt idx="5216">
                  <c:v>08/06/2021 10:00</c:v>
                </c:pt>
                <c:pt idx="5217">
                  <c:v>08/06/2021 11:00</c:v>
                </c:pt>
                <c:pt idx="5218">
                  <c:v>08/06/2021 12:00</c:v>
                </c:pt>
                <c:pt idx="5219">
                  <c:v>08/06/2021 13:00</c:v>
                </c:pt>
                <c:pt idx="5220">
                  <c:v>08/06/2021 14:00</c:v>
                </c:pt>
                <c:pt idx="5221">
                  <c:v>08/06/2021 15:00</c:v>
                </c:pt>
                <c:pt idx="5222">
                  <c:v>08/06/2021 16:00</c:v>
                </c:pt>
                <c:pt idx="5223">
                  <c:v>08/06/2021 17:00</c:v>
                </c:pt>
                <c:pt idx="5224">
                  <c:v>08/06/2021 18:00</c:v>
                </c:pt>
                <c:pt idx="5225">
                  <c:v>08/06/2021 19:00</c:v>
                </c:pt>
                <c:pt idx="5226">
                  <c:v>08/06/2021 20:00</c:v>
                </c:pt>
                <c:pt idx="5227">
                  <c:v>08/06/2021 21:00</c:v>
                </c:pt>
                <c:pt idx="5228">
                  <c:v>08/06/2021 22:00</c:v>
                </c:pt>
                <c:pt idx="5229">
                  <c:v>08/06/2021 23:00</c:v>
                </c:pt>
                <c:pt idx="5230">
                  <c:v>08/06/2021 24:00</c:v>
                </c:pt>
                <c:pt idx="5231">
                  <c:v>08/07/2021 01:00</c:v>
                </c:pt>
                <c:pt idx="5232">
                  <c:v>08/07/2021 02:00</c:v>
                </c:pt>
                <c:pt idx="5233">
                  <c:v>08/07/2021 03:00</c:v>
                </c:pt>
                <c:pt idx="5234">
                  <c:v>08/07/2021 04:00</c:v>
                </c:pt>
                <c:pt idx="5235">
                  <c:v>08/07/2021 05:00</c:v>
                </c:pt>
                <c:pt idx="5236">
                  <c:v>08/07/2021 06:00</c:v>
                </c:pt>
                <c:pt idx="5237">
                  <c:v>08/07/2021 07:00</c:v>
                </c:pt>
                <c:pt idx="5238">
                  <c:v>08/07/2021 08:00</c:v>
                </c:pt>
                <c:pt idx="5239">
                  <c:v>08/07/2021 09:00</c:v>
                </c:pt>
                <c:pt idx="5240">
                  <c:v>08/07/2021 10:00</c:v>
                </c:pt>
                <c:pt idx="5241">
                  <c:v>08/07/2021 11:00</c:v>
                </c:pt>
                <c:pt idx="5242">
                  <c:v>08/07/2021 12:00</c:v>
                </c:pt>
                <c:pt idx="5243">
                  <c:v>08/07/2021 13:00</c:v>
                </c:pt>
                <c:pt idx="5244">
                  <c:v>08/07/2021 14:00</c:v>
                </c:pt>
                <c:pt idx="5245">
                  <c:v>08/07/2021 15:00</c:v>
                </c:pt>
                <c:pt idx="5246">
                  <c:v>08/07/2021 16:00</c:v>
                </c:pt>
                <c:pt idx="5247">
                  <c:v>08/07/2021 17:00</c:v>
                </c:pt>
                <c:pt idx="5248">
                  <c:v>08/07/2021 18:00</c:v>
                </c:pt>
                <c:pt idx="5249">
                  <c:v>08/07/2021 19:00</c:v>
                </c:pt>
                <c:pt idx="5250">
                  <c:v>08/07/2021 20:00</c:v>
                </c:pt>
                <c:pt idx="5251">
                  <c:v>08/07/2021 21:00</c:v>
                </c:pt>
                <c:pt idx="5252">
                  <c:v>08/07/2021 22:00</c:v>
                </c:pt>
                <c:pt idx="5253">
                  <c:v>08/07/2021 23:00</c:v>
                </c:pt>
                <c:pt idx="5254">
                  <c:v>08/07/2021 24:00</c:v>
                </c:pt>
                <c:pt idx="5255">
                  <c:v>08/08/2021 01:00</c:v>
                </c:pt>
                <c:pt idx="5256">
                  <c:v>08/08/2021 02:00</c:v>
                </c:pt>
                <c:pt idx="5257">
                  <c:v>08/08/2021 03:00</c:v>
                </c:pt>
                <c:pt idx="5258">
                  <c:v>08/08/2021 04:00</c:v>
                </c:pt>
                <c:pt idx="5259">
                  <c:v>08/08/2021 05:00</c:v>
                </c:pt>
                <c:pt idx="5260">
                  <c:v>08/08/2021 06:00</c:v>
                </c:pt>
                <c:pt idx="5261">
                  <c:v>08/08/2021 07:00</c:v>
                </c:pt>
                <c:pt idx="5262">
                  <c:v>08/08/2021 08:00</c:v>
                </c:pt>
                <c:pt idx="5263">
                  <c:v>08/08/2021 09:00</c:v>
                </c:pt>
                <c:pt idx="5264">
                  <c:v>08/08/2021 10:00</c:v>
                </c:pt>
                <c:pt idx="5265">
                  <c:v>08/08/2021 11:00</c:v>
                </c:pt>
                <c:pt idx="5266">
                  <c:v>08/08/2021 12:00</c:v>
                </c:pt>
                <c:pt idx="5267">
                  <c:v>08/08/2021 13:00</c:v>
                </c:pt>
                <c:pt idx="5268">
                  <c:v>08/08/2021 14:00</c:v>
                </c:pt>
                <c:pt idx="5269">
                  <c:v>08/08/2021 15:00</c:v>
                </c:pt>
                <c:pt idx="5270">
                  <c:v>08/08/2021 16:00</c:v>
                </c:pt>
                <c:pt idx="5271">
                  <c:v>08/08/2021 17:00</c:v>
                </c:pt>
                <c:pt idx="5272">
                  <c:v>08/08/2021 18:00</c:v>
                </c:pt>
                <c:pt idx="5273">
                  <c:v>08/08/2021 19:00</c:v>
                </c:pt>
                <c:pt idx="5274">
                  <c:v>08/08/2021 20:00</c:v>
                </c:pt>
                <c:pt idx="5275">
                  <c:v>08/08/2021 21:00</c:v>
                </c:pt>
                <c:pt idx="5276">
                  <c:v>08/08/2021 22:00</c:v>
                </c:pt>
                <c:pt idx="5277">
                  <c:v>08/08/2021 23:00</c:v>
                </c:pt>
                <c:pt idx="5278">
                  <c:v>08/08/2021 24:00</c:v>
                </c:pt>
                <c:pt idx="5279">
                  <c:v>08/09/2021 01:00</c:v>
                </c:pt>
                <c:pt idx="5280">
                  <c:v>08/09/2021 02:00</c:v>
                </c:pt>
                <c:pt idx="5281">
                  <c:v>08/09/2021 03:00</c:v>
                </c:pt>
                <c:pt idx="5282">
                  <c:v>08/09/2021 04:00</c:v>
                </c:pt>
                <c:pt idx="5283">
                  <c:v>08/09/2021 05:00</c:v>
                </c:pt>
                <c:pt idx="5284">
                  <c:v>08/09/2021 06:00</c:v>
                </c:pt>
                <c:pt idx="5285">
                  <c:v>08/09/2021 07:00</c:v>
                </c:pt>
                <c:pt idx="5286">
                  <c:v>08/09/2021 08:00</c:v>
                </c:pt>
                <c:pt idx="5287">
                  <c:v>08/09/2021 09:00</c:v>
                </c:pt>
                <c:pt idx="5288">
                  <c:v>08/09/2021 10:00</c:v>
                </c:pt>
                <c:pt idx="5289">
                  <c:v>08/09/2021 11:00</c:v>
                </c:pt>
                <c:pt idx="5290">
                  <c:v>08/09/2021 12:00</c:v>
                </c:pt>
                <c:pt idx="5291">
                  <c:v>08/09/2021 13:00</c:v>
                </c:pt>
                <c:pt idx="5292">
                  <c:v>08/09/2021 14:00</c:v>
                </c:pt>
                <c:pt idx="5293">
                  <c:v>08/09/2021 15:00</c:v>
                </c:pt>
                <c:pt idx="5294">
                  <c:v>08/09/2021 16:00</c:v>
                </c:pt>
                <c:pt idx="5295">
                  <c:v>08/09/2021 17:00</c:v>
                </c:pt>
                <c:pt idx="5296">
                  <c:v>08/09/2021 18:00</c:v>
                </c:pt>
                <c:pt idx="5297">
                  <c:v>08/09/2021 19:00</c:v>
                </c:pt>
                <c:pt idx="5298">
                  <c:v>08/09/2021 20:00</c:v>
                </c:pt>
                <c:pt idx="5299">
                  <c:v>08/09/2021 21:00</c:v>
                </c:pt>
                <c:pt idx="5300">
                  <c:v>08/09/2021 22:00</c:v>
                </c:pt>
                <c:pt idx="5301">
                  <c:v>08/09/2021 23:00</c:v>
                </c:pt>
                <c:pt idx="5302">
                  <c:v>08/09/2021 24:00</c:v>
                </c:pt>
                <c:pt idx="5303">
                  <c:v>08/10/2021 01:00</c:v>
                </c:pt>
                <c:pt idx="5304">
                  <c:v>08/10/2021 02:00</c:v>
                </c:pt>
                <c:pt idx="5305">
                  <c:v>08/10/2021 03:00</c:v>
                </c:pt>
                <c:pt idx="5306">
                  <c:v>08/10/2021 04:00</c:v>
                </c:pt>
                <c:pt idx="5307">
                  <c:v>08/10/2021 05:00</c:v>
                </c:pt>
                <c:pt idx="5308">
                  <c:v>08/10/2021 06:00</c:v>
                </c:pt>
                <c:pt idx="5309">
                  <c:v>08/10/2021 07:00</c:v>
                </c:pt>
                <c:pt idx="5310">
                  <c:v>08/10/2021 08:00</c:v>
                </c:pt>
                <c:pt idx="5311">
                  <c:v>08/10/2021 09:00</c:v>
                </c:pt>
                <c:pt idx="5312">
                  <c:v>08/10/2021 10:00</c:v>
                </c:pt>
                <c:pt idx="5313">
                  <c:v>08/10/2021 11:00</c:v>
                </c:pt>
                <c:pt idx="5314">
                  <c:v>08/10/2021 12:00</c:v>
                </c:pt>
                <c:pt idx="5315">
                  <c:v>08/10/2021 13:00</c:v>
                </c:pt>
                <c:pt idx="5316">
                  <c:v>08/10/2021 14:00</c:v>
                </c:pt>
                <c:pt idx="5317">
                  <c:v>08/10/2021 15:00</c:v>
                </c:pt>
                <c:pt idx="5318">
                  <c:v>08/10/2021 16:00</c:v>
                </c:pt>
                <c:pt idx="5319">
                  <c:v>08/10/2021 17:00</c:v>
                </c:pt>
                <c:pt idx="5320">
                  <c:v>08/10/2021 18:00</c:v>
                </c:pt>
                <c:pt idx="5321">
                  <c:v>08/10/2021 19:00</c:v>
                </c:pt>
                <c:pt idx="5322">
                  <c:v>08/10/2021 20:00</c:v>
                </c:pt>
                <c:pt idx="5323">
                  <c:v>08/10/2021 21:00</c:v>
                </c:pt>
                <c:pt idx="5324">
                  <c:v>08/10/2021 22:00</c:v>
                </c:pt>
                <c:pt idx="5325">
                  <c:v>08/10/2021 23:00</c:v>
                </c:pt>
                <c:pt idx="5326">
                  <c:v>08/10/2021 24:00</c:v>
                </c:pt>
                <c:pt idx="5327">
                  <c:v>08/11/2021 01:00</c:v>
                </c:pt>
                <c:pt idx="5328">
                  <c:v>08/11/2021 02:00</c:v>
                </c:pt>
                <c:pt idx="5329">
                  <c:v>08/11/2021 03:00</c:v>
                </c:pt>
                <c:pt idx="5330">
                  <c:v>08/11/2021 04:00</c:v>
                </c:pt>
                <c:pt idx="5331">
                  <c:v>08/11/2021 05:00</c:v>
                </c:pt>
                <c:pt idx="5332">
                  <c:v>08/11/2021 06:00</c:v>
                </c:pt>
                <c:pt idx="5333">
                  <c:v>08/11/2021 07:00</c:v>
                </c:pt>
                <c:pt idx="5334">
                  <c:v>08/11/2021 08:00</c:v>
                </c:pt>
                <c:pt idx="5335">
                  <c:v>08/11/2021 09:00</c:v>
                </c:pt>
                <c:pt idx="5336">
                  <c:v>08/11/2021 10:00</c:v>
                </c:pt>
                <c:pt idx="5337">
                  <c:v>08/11/2021 11:00</c:v>
                </c:pt>
                <c:pt idx="5338">
                  <c:v>08/11/2021 12:00</c:v>
                </c:pt>
                <c:pt idx="5339">
                  <c:v>08/11/2021 13:00</c:v>
                </c:pt>
                <c:pt idx="5340">
                  <c:v>08/11/2021 14:00</c:v>
                </c:pt>
                <c:pt idx="5341">
                  <c:v>08/11/2021 15:00</c:v>
                </c:pt>
                <c:pt idx="5342">
                  <c:v>08/11/2021 16:00</c:v>
                </c:pt>
                <c:pt idx="5343">
                  <c:v>08/11/2021 17:00</c:v>
                </c:pt>
                <c:pt idx="5344">
                  <c:v>08/11/2021 18:00</c:v>
                </c:pt>
                <c:pt idx="5345">
                  <c:v>08/11/2021 19:00</c:v>
                </c:pt>
                <c:pt idx="5346">
                  <c:v>08/11/2021 20:00</c:v>
                </c:pt>
                <c:pt idx="5347">
                  <c:v>08/11/2021 21:00</c:v>
                </c:pt>
                <c:pt idx="5348">
                  <c:v>08/11/2021 22:00</c:v>
                </c:pt>
                <c:pt idx="5349">
                  <c:v>08/11/2021 23:00</c:v>
                </c:pt>
                <c:pt idx="5350">
                  <c:v>08/11/2021 24:00</c:v>
                </c:pt>
                <c:pt idx="5351">
                  <c:v>08/12/2021 01:00</c:v>
                </c:pt>
                <c:pt idx="5352">
                  <c:v>08/12/2021 02:00</c:v>
                </c:pt>
                <c:pt idx="5353">
                  <c:v>08/12/2021 03:00</c:v>
                </c:pt>
                <c:pt idx="5354">
                  <c:v>08/12/2021 04:00</c:v>
                </c:pt>
                <c:pt idx="5355">
                  <c:v>08/12/2021 05:00</c:v>
                </c:pt>
                <c:pt idx="5356">
                  <c:v>08/12/2021 06:00</c:v>
                </c:pt>
                <c:pt idx="5357">
                  <c:v>08/12/2021 07:00</c:v>
                </c:pt>
                <c:pt idx="5358">
                  <c:v>08/12/2021 08:00</c:v>
                </c:pt>
                <c:pt idx="5359">
                  <c:v>08/12/2021 09:00</c:v>
                </c:pt>
                <c:pt idx="5360">
                  <c:v>08/12/2021 10:00</c:v>
                </c:pt>
                <c:pt idx="5361">
                  <c:v>08/12/2021 11:00</c:v>
                </c:pt>
                <c:pt idx="5362">
                  <c:v>08/12/2021 12:00</c:v>
                </c:pt>
                <c:pt idx="5363">
                  <c:v>08/12/2021 13:00</c:v>
                </c:pt>
                <c:pt idx="5364">
                  <c:v>08/12/2021 14:00</c:v>
                </c:pt>
                <c:pt idx="5365">
                  <c:v>08/12/2021 15:00</c:v>
                </c:pt>
                <c:pt idx="5366">
                  <c:v>08/12/2021 16:00</c:v>
                </c:pt>
                <c:pt idx="5367">
                  <c:v>08/12/2021 17:00</c:v>
                </c:pt>
                <c:pt idx="5368">
                  <c:v>08/12/2021 18:00</c:v>
                </c:pt>
                <c:pt idx="5369">
                  <c:v>08/12/2021 19:00</c:v>
                </c:pt>
                <c:pt idx="5370">
                  <c:v>08/12/2021 20:00</c:v>
                </c:pt>
                <c:pt idx="5371">
                  <c:v>08/12/2021 21:00</c:v>
                </c:pt>
                <c:pt idx="5372">
                  <c:v>08/12/2021 22:00</c:v>
                </c:pt>
                <c:pt idx="5373">
                  <c:v>08/12/2021 23:00</c:v>
                </c:pt>
                <c:pt idx="5374">
                  <c:v>08/12/2021 24:00</c:v>
                </c:pt>
                <c:pt idx="5375">
                  <c:v>08/13/2021 01:00</c:v>
                </c:pt>
                <c:pt idx="5376">
                  <c:v>08/13/2021 02:00</c:v>
                </c:pt>
                <c:pt idx="5377">
                  <c:v>08/13/2021 03:00</c:v>
                </c:pt>
                <c:pt idx="5378">
                  <c:v>08/13/2021 04:00</c:v>
                </c:pt>
                <c:pt idx="5379">
                  <c:v>08/13/2021 05:00</c:v>
                </c:pt>
                <c:pt idx="5380">
                  <c:v>08/13/2021 06:00</c:v>
                </c:pt>
                <c:pt idx="5381">
                  <c:v>08/13/2021 07:00</c:v>
                </c:pt>
                <c:pt idx="5382">
                  <c:v>08/13/2021 08:00</c:v>
                </c:pt>
                <c:pt idx="5383">
                  <c:v>08/13/2021 09:00</c:v>
                </c:pt>
                <c:pt idx="5384">
                  <c:v>08/13/2021 10:00</c:v>
                </c:pt>
                <c:pt idx="5385">
                  <c:v>08/13/2021 11:00</c:v>
                </c:pt>
                <c:pt idx="5386">
                  <c:v>08/13/2021 12:00</c:v>
                </c:pt>
                <c:pt idx="5387">
                  <c:v>08/13/2021 13:00</c:v>
                </c:pt>
                <c:pt idx="5388">
                  <c:v>08/13/2021 14:00</c:v>
                </c:pt>
                <c:pt idx="5389">
                  <c:v>08/13/2021 15:00</c:v>
                </c:pt>
                <c:pt idx="5390">
                  <c:v>08/13/2021 16:00</c:v>
                </c:pt>
                <c:pt idx="5391">
                  <c:v>08/13/2021 17:00</c:v>
                </c:pt>
                <c:pt idx="5392">
                  <c:v>08/13/2021 18:00</c:v>
                </c:pt>
                <c:pt idx="5393">
                  <c:v>08/13/2021 19:00</c:v>
                </c:pt>
                <c:pt idx="5394">
                  <c:v>08/13/2021 20:00</c:v>
                </c:pt>
                <c:pt idx="5395">
                  <c:v>08/13/2021 21:00</c:v>
                </c:pt>
                <c:pt idx="5396">
                  <c:v>08/13/2021 22:00</c:v>
                </c:pt>
                <c:pt idx="5397">
                  <c:v>08/13/2021 23:00</c:v>
                </c:pt>
                <c:pt idx="5398">
                  <c:v>08/13/2021 24:00</c:v>
                </c:pt>
                <c:pt idx="5399">
                  <c:v>08/14/2021 01:00</c:v>
                </c:pt>
                <c:pt idx="5400">
                  <c:v>08/14/2021 02:00</c:v>
                </c:pt>
                <c:pt idx="5401">
                  <c:v>08/14/2021 03:00</c:v>
                </c:pt>
                <c:pt idx="5402">
                  <c:v>08/14/2021 04:00</c:v>
                </c:pt>
                <c:pt idx="5403">
                  <c:v>08/14/2021 05:00</c:v>
                </c:pt>
                <c:pt idx="5404">
                  <c:v>08/14/2021 06:00</c:v>
                </c:pt>
                <c:pt idx="5405">
                  <c:v>08/14/2021 07:00</c:v>
                </c:pt>
                <c:pt idx="5406">
                  <c:v>08/14/2021 08:00</c:v>
                </c:pt>
                <c:pt idx="5407">
                  <c:v>08/14/2021 09:00</c:v>
                </c:pt>
                <c:pt idx="5408">
                  <c:v>08/14/2021 10:00</c:v>
                </c:pt>
                <c:pt idx="5409">
                  <c:v>08/14/2021 11:00</c:v>
                </c:pt>
                <c:pt idx="5410">
                  <c:v>08/14/2021 12:00</c:v>
                </c:pt>
                <c:pt idx="5411">
                  <c:v>08/14/2021 13:00</c:v>
                </c:pt>
                <c:pt idx="5412">
                  <c:v>08/14/2021 14:00</c:v>
                </c:pt>
                <c:pt idx="5413">
                  <c:v>08/14/2021 15:00</c:v>
                </c:pt>
                <c:pt idx="5414">
                  <c:v>08/14/2021 16:00</c:v>
                </c:pt>
                <c:pt idx="5415">
                  <c:v>08/14/2021 17:00</c:v>
                </c:pt>
                <c:pt idx="5416">
                  <c:v>08/14/2021 18:00</c:v>
                </c:pt>
                <c:pt idx="5417">
                  <c:v>08/14/2021 19:00</c:v>
                </c:pt>
                <c:pt idx="5418">
                  <c:v>08/14/2021 20:00</c:v>
                </c:pt>
                <c:pt idx="5419">
                  <c:v>08/14/2021 21:00</c:v>
                </c:pt>
                <c:pt idx="5420">
                  <c:v>08/14/2021 22:00</c:v>
                </c:pt>
                <c:pt idx="5421">
                  <c:v>08/14/2021 23:00</c:v>
                </c:pt>
                <c:pt idx="5422">
                  <c:v>08/14/2021 24:00</c:v>
                </c:pt>
                <c:pt idx="5423">
                  <c:v>08/15/2021 01:00</c:v>
                </c:pt>
                <c:pt idx="5424">
                  <c:v>08/15/2021 02:00</c:v>
                </c:pt>
                <c:pt idx="5425">
                  <c:v>08/15/2021 03:00</c:v>
                </c:pt>
                <c:pt idx="5426">
                  <c:v>08/15/2021 04:00</c:v>
                </c:pt>
                <c:pt idx="5427">
                  <c:v>08/15/2021 05:00</c:v>
                </c:pt>
                <c:pt idx="5428">
                  <c:v>08/15/2021 06:00</c:v>
                </c:pt>
                <c:pt idx="5429">
                  <c:v>08/15/2021 07:00</c:v>
                </c:pt>
                <c:pt idx="5430">
                  <c:v>08/15/2021 08:00</c:v>
                </c:pt>
                <c:pt idx="5431">
                  <c:v>08/15/2021 09:00</c:v>
                </c:pt>
                <c:pt idx="5432">
                  <c:v>08/15/2021 10:00</c:v>
                </c:pt>
                <c:pt idx="5433">
                  <c:v>08/15/2021 11:00</c:v>
                </c:pt>
                <c:pt idx="5434">
                  <c:v>08/15/2021 12:00</c:v>
                </c:pt>
                <c:pt idx="5435">
                  <c:v>08/15/2021 13:00</c:v>
                </c:pt>
                <c:pt idx="5436">
                  <c:v>08/15/2021 14:00</c:v>
                </c:pt>
                <c:pt idx="5437">
                  <c:v>08/15/2021 15:00</c:v>
                </c:pt>
                <c:pt idx="5438">
                  <c:v>08/15/2021 16:00</c:v>
                </c:pt>
                <c:pt idx="5439">
                  <c:v>08/15/2021 17:00</c:v>
                </c:pt>
                <c:pt idx="5440">
                  <c:v>08/15/2021 18:00</c:v>
                </c:pt>
                <c:pt idx="5441">
                  <c:v>08/15/2021 19:00</c:v>
                </c:pt>
                <c:pt idx="5442">
                  <c:v>08/15/2021 20:00</c:v>
                </c:pt>
                <c:pt idx="5443">
                  <c:v>08/15/2021 21:00</c:v>
                </c:pt>
                <c:pt idx="5444">
                  <c:v>08/15/2021 22:00</c:v>
                </c:pt>
                <c:pt idx="5445">
                  <c:v>08/15/2021 23:00</c:v>
                </c:pt>
                <c:pt idx="5446">
                  <c:v>08/15/2021 24:00</c:v>
                </c:pt>
                <c:pt idx="5447">
                  <c:v>08/16/2021 01:00</c:v>
                </c:pt>
                <c:pt idx="5448">
                  <c:v>08/16/2021 02:00</c:v>
                </c:pt>
                <c:pt idx="5449">
                  <c:v>08/16/2021 03:00</c:v>
                </c:pt>
                <c:pt idx="5450">
                  <c:v>08/16/2021 04:00</c:v>
                </c:pt>
                <c:pt idx="5451">
                  <c:v>08/16/2021 05:00</c:v>
                </c:pt>
                <c:pt idx="5452">
                  <c:v>08/16/2021 06:00</c:v>
                </c:pt>
                <c:pt idx="5453">
                  <c:v>08/16/2021 07:00</c:v>
                </c:pt>
                <c:pt idx="5454">
                  <c:v>08/16/2021 08:00</c:v>
                </c:pt>
                <c:pt idx="5455">
                  <c:v>08/16/2021 09:00</c:v>
                </c:pt>
                <c:pt idx="5456">
                  <c:v>08/16/2021 10:00</c:v>
                </c:pt>
                <c:pt idx="5457">
                  <c:v>08/16/2021 11:00</c:v>
                </c:pt>
                <c:pt idx="5458">
                  <c:v>08/16/2021 12:00</c:v>
                </c:pt>
                <c:pt idx="5459">
                  <c:v>08/16/2021 13:00</c:v>
                </c:pt>
                <c:pt idx="5460">
                  <c:v>08/16/2021 14:00</c:v>
                </c:pt>
                <c:pt idx="5461">
                  <c:v>08/16/2021 15:00</c:v>
                </c:pt>
                <c:pt idx="5462">
                  <c:v>08/16/2021 16:00</c:v>
                </c:pt>
                <c:pt idx="5463">
                  <c:v>08/16/2021 17:00</c:v>
                </c:pt>
                <c:pt idx="5464">
                  <c:v>08/16/2021 18:00</c:v>
                </c:pt>
                <c:pt idx="5465">
                  <c:v>08/16/2021 19:00</c:v>
                </c:pt>
                <c:pt idx="5466">
                  <c:v>08/16/2021 20:00</c:v>
                </c:pt>
                <c:pt idx="5467">
                  <c:v>08/16/2021 21:00</c:v>
                </c:pt>
                <c:pt idx="5468">
                  <c:v>08/16/2021 22:00</c:v>
                </c:pt>
                <c:pt idx="5469">
                  <c:v>08/16/2021 23:00</c:v>
                </c:pt>
                <c:pt idx="5470">
                  <c:v>08/16/2021 24:00</c:v>
                </c:pt>
                <c:pt idx="5471">
                  <c:v>08/17/2021 01:00</c:v>
                </c:pt>
                <c:pt idx="5472">
                  <c:v>08/17/2021 02:00</c:v>
                </c:pt>
                <c:pt idx="5473">
                  <c:v>08/17/2021 03:00</c:v>
                </c:pt>
                <c:pt idx="5474">
                  <c:v>08/17/2021 04:00</c:v>
                </c:pt>
                <c:pt idx="5475">
                  <c:v>08/17/2021 05:00</c:v>
                </c:pt>
                <c:pt idx="5476">
                  <c:v>08/17/2021 06:00</c:v>
                </c:pt>
                <c:pt idx="5477">
                  <c:v>08/17/2021 07:00</c:v>
                </c:pt>
                <c:pt idx="5478">
                  <c:v>08/17/2021 08:00</c:v>
                </c:pt>
                <c:pt idx="5479">
                  <c:v>08/17/2021 09:00</c:v>
                </c:pt>
                <c:pt idx="5480">
                  <c:v>08/17/2021 10:00</c:v>
                </c:pt>
                <c:pt idx="5481">
                  <c:v>08/17/2021 11:00</c:v>
                </c:pt>
                <c:pt idx="5482">
                  <c:v>08/17/2021 12:00</c:v>
                </c:pt>
                <c:pt idx="5483">
                  <c:v>08/17/2021 13:00</c:v>
                </c:pt>
                <c:pt idx="5484">
                  <c:v>08/17/2021 14:00</c:v>
                </c:pt>
                <c:pt idx="5485">
                  <c:v>08/17/2021 15:00</c:v>
                </c:pt>
                <c:pt idx="5486">
                  <c:v>08/17/2021 16:00</c:v>
                </c:pt>
                <c:pt idx="5487">
                  <c:v>08/17/2021 17:00</c:v>
                </c:pt>
                <c:pt idx="5488">
                  <c:v>08/17/2021 18:00</c:v>
                </c:pt>
                <c:pt idx="5489">
                  <c:v>08/17/2021 19:00</c:v>
                </c:pt>
                <c:pt idx="5490">
                  <c:v>08/17/2021 20:00</c:v>
                </c:pt>
                <c:pt idx="5491">
                  <c:v>08/17/2021 21:00</c:v>
                </c:pt>
                <c:pt idx="5492">
                  <c:v>08/17/2021 22:00</c:v>
                </c:pt>
                <c:pt idx="5493">
                  <c:v>08/17/2021 23:00</c:v>
                </c:pt>
                <c:pt idx="5494">
                  <c:v>08/17/2021 24:00</c:v>
                </c:pt>
                <c:pt idx="5495">
                  <c:v>08/18/2021 01:00</c:v>
                </c:pt>
                <c:pt idx="5496">
                  <c:v>08/18/2021 02:00</c:v>
                </c:pt>
                <c:pt idx="5497">
                  <c:v>08/18/2021 03:00</c:v>
                </c:pt>
                <c:pt idx="5498">
                  <c:v>08/18/2021 04:00</c:v>
                </c:pt>
                <c:pt idx="5499">
                  <c:v>08/18/2021 05:00</c:v>
                </c:pt>
                <c:pt idx="5500">
                  <c:v>08/18/2021 06:00</c:v>
                </c:pt>
                <c:pt idx="5501">
                  <c:v>08/18/2021 07:00</c:v>
                </c:pt>
                <c:pt idx="5502">
                  <c:v>08/18/2021 08:00</c:v>
                </c:pt>
                <c:pt idx="5503">
                  <c:v>08/18/2021 09:00</c:v>
                </c:pt>
                <c:pt idx="5504">
                  <c:v>08/18/2021 10:00</c:v>
                </c:pt>
                <c:pt idx="5505">
                  <c:v>08/18/2021 11:00</c:v>
                </c:pt>
                <c:pt idx="5506">
                  <c:v>08/18/2021 12:00</c:v>
                </c:pt>
                <c:pt idx="5507">
                  <c:v>08/18/2021 13:00</c:v>
                </c:pt>
                <c:pt idx="5508">
                  <c:v>08/18/2021 14:00</c:v>
                </c:pt>
                <c:pt idx="5509">
                  <c:v>08/18/2021 15:00</c:v>
                </c:pt>
                <c:pt idx="5510">
                  <c:v>08/18/2021 16:00</c:v>
                </c:pt>
                <c:pt idx="5511">
                  <c:v>08/18/2021 17:00</c:v>
                </c:pt>
                <c:pt idx="5512">
                  <c:v>08/18/2021 18:00</c:v>
                </c:pt>
                <c:pt idx="5513">
                  <c:v>08/18/2021 19:00</c:v>
                </c:pt>
                <c:pt idx="5514">
                  <c:v>08/18/2021 20:00</c:v>
                </c:pt>
                <c:pt idx="5515">
                  <c:v>08/18/2021 21:00</c:v>
                </c:pt>
                <c:pt idx="5516">
                  <c:v>08/18/2021 22:00</c:v>
                </c:pt>
                <c:pt idx="5517">
                  <c:v>08/18/2021 23:00</c:v>
                </c:pt>
                <c:pt idx="5518">
                  <c:v>08/18/2021 24:00</c:v>
                </c:pt>
                <c:pt idx="5519">
                  <c:v>08/19/2021 01:00</c:v>
                </c:pt>
                <c:pt idx="5520">
                  <c:v>08/19/2021 02:00</c:v>
                </c:pt>
                <c:pt idx="5521">
                  <c:v>08/19/2021 03:00</c:v>
                </c:pt>
                <c:pt idx="5522">
                  <c:v>08/19/2021 04:00</c:v>
                </c:pt>
                <c:pt idx="5523">
                  <c:v>08/19/2021 05:00</c:v>
                </c:pt>
                <c:pt idx="5524">
                  <c:v>08/19/2021 06:00</c:v>
                </c:pt>
                <c:pt idx="5525">
                  <c:v>08/19/2021 07:00</c:v>
                </c:pt>
                <c:pt idx="5526">
                  <c:v>08/19/2021 08:00</c:v>
                </c:pt>
                <c:pt idx="5527">
                  <c:v>08/19/2021 09:00</c:v>
                </c:pt>
                <c:pt idx="5528">
                  <c:v>08/19/2021 10:00</c:v>
                </c:pt>
                <c:pt idx="5529">
                  <c:v>08/19/2021 11:00</c:v>
                </c:pt>
                <c:pt idx="5530">
                  <c:v>08/19/2021 12:00</c:v>
                </c:pt>
                <c:pt idx="5531">
                  <c:v>08/19/2021 13:00</c:v>
                </c:pt>
                <c:pt idx="5532">
                  <c:v>08/19/2021 14:00</c:v>
                </c:pt>
                <c:pt idx="5533">
                  <c:v>08/19/2021 15:00</c:v>
                </c:pt>
                <c:pt idx="5534">
                  <c:v>08/19/2021 16:00</c:v>
                </c:pt>
                <c:pt idx="5535">
                  <c:v>08/19/2021 17:00</c:v>
                </c:pt>
                <c:pt idx="5536">
                  <c:v>08/19/2021 18:00</c:v>
                </c:pt>
                <c:pt idx="5537">
                  <c:v>08/19/2021 19:00</c:v>
                </c:pt>
                <c:pt idx="5538">
                  <c:v>08/19/2021 20:00</c:v>
                </c:pt>
                <c:pt idx="5539">
                  <c:v>08/19/2021 21:00</c:v>
                </c:pt>
                <c:pt idx="5540">
                  <c:v>08/19/2021 22:00</c:v>
                </c:pt>
                <c:pt idx="5541">
                  <c:v>08/19/2021 23:00</c:v>
                </c:pt>
                <c:pt idx="5542">
                  <c:v>08/19/2021 24:00</c:v>
                </c:pt>
                <c:pt idx="5543">
                  <c:v>08/20/2021 01:00</c:v>
                </c:pt>
                <c:pt idx="5544">
                  <c:v>08/20/2021 02:00</c:v>
                </c:pt>
                <c:pt idx="5545">
                  <c:v>08/20/2021 03:00</c:v>
                </c:pt>
                <c:pt idx="5546">
                  <c:v>08/20/2021 04:00</c:v>
                </c:pt>
                <c:pt idx="5547">
                  <c:v>08/20/2021 05:00</c:v>
                </c:pt>
                <c:pt idx="5548">
                  <c:v>08/20/2021 06:00</c:v>
                </c:pt>
                <c:pt idx="5549">
                  <c:v>08/20/2021 07:00</c:v>
                </c:pt>
                <c:pt idx="5550">
                  <c:v>08/20/2021 08:00</c:v>
                </c:pt>
                <c:pt idx="5551">
                  <c:v>08/20/2021 09:00</c:v>
                </c:pt>
                <c:pt idx="5552">
                  <c:v>08/20/2021 10:00</c:v>
                </c:pt>
                <c:pt idx="5553">
                  <c:v>08/20/2021 11:00</c:v>
                </c:pt>
                <c:pt idx="5554">
                  <c:v>08/20/2021 12:00</c:v>
                </c:pt>
                <c:pt idx="5555">
                  <c:v>08/20/2021 13:00</c:v>
                </c:pt>
                <c:pt idx="5556">
                  <c:v>08/20/2021 14:00</c:v>
                </c:pt>
                <c:pt idx="5557">
                  <c:v>08/20/2021 15:00</c:v>
                </c:pt>
                <c:pt idx="5558">
                  <c:v>08/20/2021 16:00</c:v>
                </c:pt>
                <c:pt idx="5559">
                  <c:v>08/20/2021 17:00</c:v>
                </c:pt>
                <c:pt idx="5560">
                  <c:v>08/20/2021 18:00</c:v>
                </c:pt>
                <c:pt idx="5561">
                  <c:v>08/20/2021 19:00</c:v>
                </c:pt>
                <c:pt idx="5562">
                  <c:v>08/20/2021 20:00</c:v>
                </c:pt>
                <c:pt idx="5563">
                  <c:v>08/20/2021 21:00</c:v>
                </c:pt>
                <c:pt idx="5564">
                  <c:v>08/20/2021 22:00</c:v>
                </c:pt>
                <c:pt idx="5565">
                  <c:v>08/20/2021 23:00</c:v>
                </c:pt>
                <c:pt idx="5566">
                  <c:v>08/20/2021 24:00</c:v>
                </c:pt>
                <c:pt idx="5567">
                  <c:v>08/21/2021 01:00</c:v>
                </c:pt>
                <c:pt idx="5568">
                  <c:v>08/21/2021 02:00</c:v>
                </c:pt>
                <c:pt idx="5569">
                  <c:v>08/21/2021 03:00</c:v>
                </c:pt>
                <c:pt idx="5570">
                  <c:v>08/21/2021 04:00</c:v>
                </c:pt>
                <c:pt idx="5571">
                  <c:v>08/21/2021 05:00</c:v>
                </c:pt>
                <c:pt idx="5572">
                  <c:v>08/21/2021 06:00</c:v>
                </c:pt>
                <c:pt idx="5573">
                  <c:v>08/21/2021 07:00</c:v>
                </c:pt>
                <c:pt idx="5574">
                  <c:v>08/21/2021 08:00</c:v>
                </c:pt>
                <c:pt idx="5575">
                  <c:v>08/21/2021 09:00</c:v>
                </c:pt>
                <c:pt idx="5576">
                  <c:v>08/21/2021 10:00</c:v>
                </c:pt>
                <c:pt idx="5577">
                  <c:v>08/21/2021 11:00</c:v>
                </c:pt>
                <c:pt idx="5578">
                  <c:v>08/21/2021 12:00</c:v>
                </c:pt>
                <c:pt idx="5579">
                  <c:v>08/21/2021 13:00</c:v>
                </c:pt>
                <c:pt idx="5580">
                  <c:v>08/21/2021 14:00</c:v>
                </c:pt>
                <c:pt idx="5581">
                  <c:v>08/21/2021 15:00</c:v>
                </c:pt>
                <c:pt idx="5582">
                  <c:v>08/21/2021 16:00</c:v>
                </c:pt>
                <c:pt idx="5583">
                  <c:v>08/21/2021 17:00</c:v>
                </c:pt>
                <c:pt idx="5584">
                  <c:v>08/21/2021 18:00</c:v>
                </c:pt>
                <c:pt idx="5585">
                  <c:v>08/21/2021 19:00</c:v>
                </c:pt>
                <c:pt idx="5586">
                  <c:v>08/21/2021 20:00</c:v>
                </c:pt>
                <c:pt idx="5587">
                  <c:v>08/21/2021 21:00</c:v>
                </c:pt>
                <c:pt idx="5588">
                  <c:v>08/21/2021 22:00</c:v>
                </c:pt>
                <c:pt idx="5589">
                  <c:v>08/21/2021 23:00</c:v>
                </c:pt>
                <c:pt idx="5590">
                  <c:v>08/21/2021 24:00</c:v>
                </c:pt>
                <c:pt idx="5591">
                  <c:v>08/22/2021 01:00</c:v>
                </c:pt>
                <c:pt idx="5592">
                  <c:v>08/22/2021 02:00</c:v>
                </c:pt>
                <c:pt idx="5593">
                  <c:v>08/22/2021 03:00</c:v>
                </c:pt>
                <c:pt idx="5594">
                  <c:v>08/22/2021 04:00</c:v>
                </c:pt>
                <c:pt idx="5595">
                  <c:v>08/22/2021 05:00</c:v>
                </c:pt>
                <c:pt idx="5596">
                  <c:v>08/22/2021 06:00</c:v>
                </c:pt>
                <c:pt idx="5597">
                  <c:v>08/22/2021 07:00</c:v>
                </c:pt>
                <c:pt idx="5598">
                  <c:v>08/22/2021 08:00</c:v>
                </c:pt>
                <c:pt idx="5599">
                  <c:v>08/22/2021 09:00</c:v>
                </c:pt>
                <c:pt idx="5600">
                  <c:v>08/22/2021 10:00</c:v>
                </c:pt>
                <c:pt idx="5601">
                  <c:v>08/22/2021 11:00</c:v>
                </c:pt>
                <c:pt idx="5602">
                  <c:v>08/22/2021 12:00</c:v>
                </c:pt>
                <c:pt idx="5603">
                  <c:v>08/22/2021 13:00</c:v>
                </c:pt>
                <c:pt idx="5604">
                  <c:v>08/22/2021 14:00</c:v>
                </c:pt>
                <c:pt idx="5605">
                  <c:v>08/22/2021 15:00</c:v>
                </c:pt>
                <c:pt idx="5606">
                  <c:v>08/22/2021 16:00</c:v>
                </c:pt>
                <c:pt idx="5607">
                  <c:v>08/22/2021 17:00</c:v>
                </c:pt>
                <c:pt idx="5608">
                  <c:v>08/22/2021 18:00</c:v>
                </c:pt>
                <c:pt idx="5609">
                  <c:v>08/22/2021 19:00</c:v>
                </c:pt>
                <c:pt idx="5610">
                  <c:v>08/22/2021 20:00</c:v>
                </c:pt>
                <c:pt idx="5611">
                  <c:v>08/22/2021 21:00</c:v>
                </c:pt>
                <c:pt idx="5612">
                  <c:v>08/22/2021 22:00</c:v>
                </c:pt>
                <c:pt idx="5613">
                  <c:v>08/22/2021 23:00</c:v>
                </c:pt>
                <c:pt idx="5614">
                  <c:v>08/22/2021 24:00</c:v>
                </c:pt>
                <c:pt idx="5615">
                  <c:v>08/23/2021 01:00</c:v>
                </c:pt>
                <c:pt idx="5616">
                  <c:v>08/23/2021 02:00</c:v>
                </c:pt>
                <c:pt idx="5617">
                  <c:v>08/23/2021 03:00</c:v>
                </c:pt>
                <c:pt idx="5618">
                  <c:v>08/23/2021 04:00</c:v>
                </c:pt>
                <c:pt idx="5619">
                  <c:v>08/23/2021 05:00</c:v>
                </c:pt>
                <c:pt idx="5620">
                  <c:v>08/23/2021 06:00</c:v>
                </c:pt>
                <c:pt idx="5621">
                  <c:v>08/23/2021 07:00</c:v>
                </c:pt>
                <c:pt idx="5622">
                  <c:v>08/23/2021 08:00</c:v>
                </c:pt>
                <c:pt idx="5623">
                  <c:v>08/23/2021 09:00</c:v>
                </c:pt>
                <c:pt idx="5624">
                  <c:v>08/23/2021 10:00</c:v>
                </c:pt>
                <c:pt idx="5625">
                  <c:v>08/23/2021 11:00</c:v>
                </c:pt>
                <c:pt idx="5626">
                  <c:v>08/23/2021 12:00</c:v>
                </c:pt>
                <c:pt idx="5627">
                  <c:v>08/23/2021 13:00</c:v>
                </c:pt>
                <c:pt idx="5628">
                  <c:v>08/23/2021 14:00</c:v>
                </c:pt>
                <c:pt idx="5629">
                  <c:v>08/23/2021 15:00</c:v>
                </c:pt>
                <c:pt idx="5630">
                  <c:v>08/23/2021 16:00</c:v>
                </c:pt>
                <c:pt idx="5631">
                  <c:v>08/23/2021 17:00</c:v>
                </c:pt>
                <c:pt idx="5632">
                  <c:v>08/23/2021 18:00</c:v>
                </c:pt>
                <c:pt idx="5633">
                  <c:v>08/23/2021 19:00</c:v>
                </c:pt>
                <c:pt idx="5634">
                  <c:v>08/23/2021 20:00</c:v>
                </c:pt>
                <c:pt idx="5635">
                  <c:v>08/23/2021 21:00</c:v>
                </c:pt>
                <c:pt idx="5636">
                  <c:v>08/23/2021 22:00</c:v>
                </c:pt>
                <c:pt idx="5637">
                  <c:v>08/23/2021 23:00</c:v>
                </c:pt>
                <c:pt idx="5638">
                  <c:v>08/23/2021 24:00</c:v>
                </c:pt>
                <c:pt idx="5639">
                  <c:v>08/24/2021 01:00</c:v>
                </c:pt>
                <c:pt idx="5640">
                  <c:v>08/24/2021 02:00</c:v>
                </c:pt>
                <c:pt idx="5641">
                  <c:v>08/24/2021 03:00</c:v>
                </c:pt>
                <c:pt idx="5642">
                  <c:v>08/24/2021 04:00</c:v>
                </c:pt>
                <c:pt idx="5643">
                  <c:v>08/24/2021 05:00</c:v>
                </c:pt>
                <c:pt idx="5644">
                  <c:v>08/24/2021 06:00</c:v>
                </c:pt>
                <c:pt idx="5645">
                  <c:v>08/24/2021 07:00</c:v>
                </c:pt>
                <c:pt idx="5646">
                  <c:v>08/24/2021 08:00</c:v>
                </c:pt>
                <c:pt idx="5647">
                  <c:v>08/24/2021 09:00</c:v>
                </c:pt>
                <c:pt idx="5648">
                  <c:v>08/24/2021 10:00</c:v>
                </c:pt>
                <c:pt idx="5649">
                  <c:v>08/24/2021 11:00</c:v>
                </c:pt>
                <c:pt idx="5650">
                  <c:v>08/24/2021 12:00</c:v>
                </c:pt>
                <c:pt idx="5651">
                  <c:v>08/24/2021 13:00</c:v>
                </c:pt>
                <c:pt idx="5652">
                  <c:v>08/24/2021 14:00</c:v>
                </c:pt>
                <c:pt idx="5653">
                  <c:v>08/24/2021 15:00</c:v>
                </c:pt>
                <c:pt idx="5654">
                  <c:v>08/24/2021 16:00</c:v>
                </c:pt>
                <c:pt idx="5655">
                  <c:v>08/24/2021 17:00</c:v>
                </c:pt>
                <c:pt idx="5656">
                  <c:v>08/24/2021 18:00</c:v>
                </c:pt>
                <c:pt idx="5657">
                  <c:v>08/24/2021 19:00</c:v>
                </c:pt>
                <c:pt idx="5658">
                  <c:v>08/24/2021 20:00</c:v>
                </c:pt>
                <c:pt idx="5659">
                  <c:v>08/24/2021 21:00</c:v>
                </c:pt>
                <c:pt idx="5660">
                  <c:v>08/24/2021 22:00</c:v>
                </c:pt>
                <c:pt idx="5661">
                  <c:v>08/24/2021 23:00</c:v>
                </c:pt>
                <c:pt idx="5662">
                  <c:v>08/24/2021 24:00</c:v>
                </c:pt>
                <c:pt idx="5663">
                  <c:v>08/25/2021 01:00</c:v>
                </c:pt>
                <c:pt idx="5664">
                  <c:v>08/25/2021 02:00</c:v>
                </c:pt>
                <c:pt idx="5665">
                  <c:v>08/25/2021 03:00</c:v>
                </c:pt>
                <c:pt idx="5666">
                  <c:v>08/25/2021 04:00</c:v>
                </c:pt>
                <c:pt idx="5667">
                  <c:v>08/25/2021 05:00</c:v>
                </c:pt>
                <c:pt idx="5668">
                  <c:v>08/25/2021 06:00</c:v>
                </c:pt>
                <c:pt idx="5669">
                  <c:v>08/25/2021 07:00</c:v>
                </c:pt>
                <c:pt idx="5670">
                  <c:v>08/25/2021 08:00</c:v>
                </c:pt>
                <c:pt idx="5671">
                  <c:v>08/25/2021 09:00</c:v>
                </c:pt>
                <c:pt idx="5672">
                  <c:v>08/25/2021 10:00</c:v>
                </c:pt>
                <c:pt idx="5673">
                  <c:v>08/25/2021 11:00</c:v>
                </c:pt>
                <c:pt idx="5674">
                  <c:v>08/25/2021 12:00</c:v>
                </c:pt>
                <c:pt idx="5675">
                  <c:v>08/25/2021 13:00</c:v>
                </c:pt>
                <c:pt idx="5676">
                  <c:v>08/25/2021 14:00</c:v>
                </c:pt>
                <c:pt idx="5677">
                  <c:v>08/25/2021 15:00</c:v>
                </c:pt>
                <c:pt idx="5678">
                  <c:v>08/25/2021 16:00</c:v>
                </c:pt>
                <c:pt idx="5679">
                  <c:v>08/25/2021 17:00</c:v>
                </c:pt>
                <c:pt idx="5680">
                  <c:v>08/25/2021 18:00</c:v>
                </c:pt>
                <c:pt idx="5681">
                  <c:v>08/25/2021 19:00</c:v>
                </c:pt>
                <c:pt idx="5682">
                  <c:v>08/25/2021 20:00</c:v>
                </c:pt>
                <c:pt idx="5683">
                  <c:v>08/25/2021 21:00</c:v>
                </c:pt>
                <c:pt idx="5684">
                  <c:v>08/25/2021 22:00</c:v>
                </c:pt>
                <c:pt idx="5685">
                  <c:v>08/25/2021 23:00</c:v>
                </c:pt>
                <c:pt idx="5686">
                  <c:v>08/25/2021 24:00</c:v>
                </c:pt>
                <c:pt idx="5687">
                  <c:v>08/26/2021 01:00</c:v>
                </c:pt>
                <c:pt idx="5688">
                  <c:v>08/26/2021 02:00</c:v>
                </c:pt>
                <c:pt idx="5689">
                  <c:v>08/26/2021 03:00</c:v>
                </c:pt>
                <c:pt idx="5690">
                  <c:v>08/26/2021 04:00</c:v>
                </c:pt>
                <c:pt idx="5691">
                  <c:v>08/26/2021 05:00</c:v>
                </c:pt>
                <c:pt idx="5692">
                  <c:v>08/26/2021 06:00</c:v>
                </c:pt>
                <c:pt idx="5693">
                  <c:v>08/26/2021 07:00</c:v>
                </c:pt>
                <c:pt idx="5694">
                  <c:v>08/26/2021 08:00</c:v>
                </c:pt>
                <c:pt idx="5695">
                  <c:v>08/26/2021 09:00</c:v>
                </c:pt>
                <c:pt idx="5696">
                  <c:v>08/26/2021 10:00</c:v>
                </c:pt>
                <c:pt idx="5697">
                  <c:v>08/26/2021 11:00</c:v>
                </c:pt>
                <c:pt idx="5698">
                  <c:v>08/26/2021 12:00</c:v>
                </c:pt>
                <c:pt idx="5699">
                  <c:v>08/26/2021 13:00</c:v>
                </c:pt>
                <c:pt idx="5700">
                  <c:v>08/26/2021 14:00</c:v>
                </c:pt>
                <c:pt idx="5701">
                  <c:v>08/26/2021 15:00</c:v>
                </c:pt>
                <c:pt idx="5702">
                  <c:v>08/26/2021 16:00</c:v>
                </c:pt>
                <c:pt idx="5703">
                  <c:v>08/26/2021 17:00</c:v>
                </c:pt>
                <c:pt idx="5704">
                  <c:v>08/26/2021 18:00</c:v>
                </c:pt>
                <c:pt idx="5705">
                  <c:v>08/26/2021 19:00</c:v>
                </c:pt>
                <c:pt idx="5706">
                  <c:v>08/26/2021 20:00</c:v>
                </c:pt>
                <c:pt idx="5707">
                  <c:v>08/26/2021 21:00</c:v>
                </c:pt>
                <c:pt idx="5708">
                  <c:v>08/26/2021 22:00</c:v>
                </c:pt>
                <c:pt idx="5709">
                  <c:v>08/26/2021 23:00</c:v>
                </c:pt>
                <c:pt idx="5710">
                  <c:v>08/26/2021 24:00</c:v>
                </c:pt>
                <c:pt idx="5711">
                  <c:v>08/27/2021 01:00</c:v>
                </c:pt>
                <c:pt idx="5712">
                  <c:v>08/27/2021 02:00</c:v>
                </c:pt>
                <c:pt idx="5713">
                  <c:v>08/27/2021 03:00</c:v>
                </c:pt>
                <c:pt idx="5714">
                  <c:v>08/27/2021 04:00</c:v>
                </c:pt>
                <c:pt idx="5715">
                  <c:v>08/27/2021 05:00</c:v>
                </c:pt>
                <c:pt idx="5716">
                  <c:v>08/27/2021 06:00</c:v>
                </c:pt>
                <c:pt idx="5717">
                  <c:v>08/27/2021 07:00</c:v>
                </c:pt>
                <c:pt idx="5718">
                  <c:v>08/27/2021 08:00</c:v>
                </c:pt>
                <c:pt idx="5719">
                  <c:v>08/27/2021 09:00</c:v>
                </c:pt>
                <c:pt idx="5720">
                  <c:v>08/27/2021 10:00</c:v>
                </c:pt>
                <c:pt idx="5721">
                  <c:v>08/27/2021 11:00</c:v>
                </c:pt>
                <c:pt idx="5722">
                  <c:v>08/27/2021 12:00</c:v>
                </c:pt>
                <c:pt idx="5723">
                  <c:v>08/27/2021 13:00</c:v>
                </c:pt>
                <c:pt idx="5724">
                  <c:v>08/27/2021 14:00</c:v>
                </c:pt>
                <c:pt idx="5725">
                  <c:v>08/27/2021 15:00</c:v>
                </c:pt>
                <c:pt idx="5726">
                  <c:v>08/27/2021 16:00</c:v>
                </c:pt>
                <c:pt idx="5727">
                  <c:v>08/27/2021 17:00</c:v>
                </c:pt>
                <c:pt idx="5728">
                  <c:v>08/27/2021 18:00</c:v>
                </c:pt>
                <c:pt idx="5729">
                  <c:v>08/27/2021 19:00</c:v>
                </c:pt>
                <c:pt idx="5730">
                  <c:v>08/27/2021 20:00</c:v>
                </c:pt>
                <c:pt idx="5731">
                  <c:v>08/27/2021 21:00</c:v>
                </c:pt>
                <c:pt idx="5732">
                  <c:v>08/27/2021 22:00</c:v>
                </c:pt>
                <c:pt idx="5733">
                  <c:v>08/27/2021 23:00</c:v>
                </c:pt>
                <c:pt idx="5734">
                  <c:v>08/27/2021 24:00</c:v>
                </c:pt>
                <c:pt idx="5735">
                  <c:v>08/28/2021 01:00</c:v>
                </c:pt>
                <c:pt idx="5736">
                  <c:v>08/28/2021 02:00</c:v>
                </c:pt>
                <c:pt idx="5737">
                  <c:v>08/28/2021 03:00</c:v>
                </c:pt>
                <c:pt idx="5738">
                  <c:v>08/28/2021 04:00</c:v>
                </c:pt>
                <c:pt idx="5739">
                  <c:v>08/28/2021 05:00</c:v>
                </c:pt>
                <c:pt idx="5740">
                  <c:v>08/28/2021 06:00</c:v>
                </c:pt>
                <c:pt idx="5741">
                  <c:v>08/28/2021 07:00</c:v>
                </c:pt>
                <c:pt idx="5742">
                  <c:v>08/28/2021 08:00</c:v>
                </c:pt>
                <c:pt idx="5743">
                  <c:v>08/28/2021 09:00</c:v>
                </c:pt>
                <c:pt idx="5744">
                  <c:v>08/28/2021 10:00</c:v>
                </c:pt>
                <c:pt idx="5745">
                  <c:v>08/28/2021 11:00</c:v>
                </c:pt>
                <c:pt idx="5746">
                  <c:v>08/28/2021 12:00</c:v>
                </c:pt>
                <c:pt idx="5747">
                  <c:v>08/28/2021 13:00</c:v>
                </c:pt>
                <c:pt idx="5748">
                  <c:v>08/28/2021 14:00</c:v>
                </c:pt>
                <c:pt idx="5749">
                  <c:v>08/28/2021 15:00</c:v>
                </c:pt>
                <c:pt idx="5750">
                  <c:v>08/28/2021 16:00</c:v>
                </c:pt>
                <c:pt idx="5751">
                  <c:v>08/28/2021 17:00</c:v>
                </c:pt>
                <c:pt idx="5752">
                  <c:v>08/28/2021 18:00</c:v>
                </c:pt>
                <c:pt idx="5753">
                  <c:v>08/28/2021 19:00</c:v>
                </c:pt>
                <c:pt idx="5754">
                  <c:v>08/28/2021 20:00</c:v>
                </c:pt>
                <c:pt idx="5755">
                  <c:v>08/28/2021 21:00</c:v>
                </c:pt>
                <c:pt idx="5756">
                  <c:v>08/28/2021 22:00</c:v>
                </c:pt>
                <c:pt idx="5757">
                  <c:v>08/28/2021 23:00</c:v>
                </c:pt>
                <c:pt idx="5758">
                  <c:v>08/28/2021 24:00</c:v>
                </c:pt>
                <c:pt idx="5759">
                  <c:v>08/29/2021 01:00</c:v>
                </c:pt>
                <c:pt idx="5760">
                  <c:v>08/29/2021 02:00</c:v>
                </c:pt>
                <c:pt idx="5761">
                  <c:v>08/29/2021 03:00</c:v>
                </c:pt>
                <c:pt idx="5762">
                  <c:v>08/29/2021 04:00</c:v>
                </c:pt>
                <c:pt idx="5763">
                  <c:v>08/29/2021 05:00</c:v>
                </c:pt>
                <c:pt idx="5764">
                  <c:v>08/29/2021 06:00</c:v>
                </c:pt>
                <c:pt idx="5765">
                  <c:v>08/29/2021 07:00</c:v>
                </c:pt>
                <c:pt idx="5766">
                  <c:v>08/29/2021 08:00</c:v>
                </c:pt>
                <c:pt idx="5767">
                  <c:v>08/29/2021 09:00</c:v>
                </c:pt>
                <c:pt idx="5768">
                  <c:v>08/29/2021 10:00</c:v>
                </c:pt>
                <c:pt idx="5769">
                  <c:v>08/29/2021 11:00</c:v>
                </c:pt>
                <c:pt idx="5770">
                  <c:v>08/29/2021 12:00</c:v>
                </c:pt>
                <c:pt idx="5771">
                  <c:v>08/29/2021 13:00</c:v>
                </c:pt>
                <c:pt idx="5772">
                  <c:v>08/29/2021 14:00</c:v>
                </c:pt>
                <c:pt idx="5773">
                  <c:v>08/29/2021 15:00</c:v>
                </c:pt>
                <c:pt idx="5774">
                  <c:v>08/29/2021 16:00</c:v>
                </c:pt>
                <c:pt idx="5775">
                  <c:v>08/29/2021 17:00</c:v>
                </c:pt>
                <c:pt idx="5776">
                  <c:v>08/29/2021 18:00</c:v>
                </c:pt>
                <c:pt idx="5777">
                  <c:v>08/29/2021 19:00</c:v>
                </c:pt>
                <c:pt idx="5778">
                  <c:v>08/29/2021 20:00</c:v>
                </c:pt>
                <c:pt idx="5779">
                  <c:v>08/29/2021 21:00</c:v>
                </c:pt>
                <c:pt idx="5780">
                  <c:v>08/29/2021 22:00</c:v>
                </c:pt>
                <c:pt idx="5781">
                  <c:v>08/29/2021 23:00</c:v>
                </c:pt>
                <c:pt idx="5782">
                  <c:v>08/29/2021 24:00</c:v>
                </c:pt>
                <c:pt idx="5783">
                  <c:v>08/30/2021 01:00</c:v>
                </c:pt>
                <c:pt idx="5784">
                  <c:v>08/30/2021 02:00</c:v>
                </c:pt>
                <c:pt idx="5785">
                  <c:v>08/30/2021 03:00</c:v>
                </c:pt>
                <c:pt idx="5786">
                  <c:v>08/30/2021 04:00</c:v>
                </c:pt>
                <c:pt idx="5787">
                  <c:v>08/30/2021 05:00</c:v>
                </c:pt>
                <c:pt idx="5788">
                  <c:v>08/30/2021 06:00</c:v>
                </c:pt>
                <c:pt idx="5789">
                  <c:v>08/30/2021 07:00</c:v>
                </c:pt>
                <c:pt idx="5790">
                  <c:v>08/30/2021 08:00</c:v>
                </c:pt>
                <c:pt idx="5791">
                  <c:v>08/30/2021 09:00</c:v>
                </c:pt>
                <c:pt idx="5792">
                  <c:v>08/30/2021 10:00</c:v>
                </c:pt>
                <c:pt idx="5793">
                  <c:v>08/30/2021 11:00</c:v>
                </c:pt>
                <c:pt idx="5794">
                  <c:v>08/30/2021 12:00</c:v>
                </c:pt>
                <c:pt idx="5795">
                  <c:v>08/30/2021 13:00</c:v>
                </c:pt>
                <c:pt idx="5796">
                  <c:v>08/30/2021 14:00</c:v>
                </c:pt>
                <c:pt idx="5797">
                  <c:v>08/30/2021 15:00</c:v>
                </c:pt>
                <c:pt idx="5798">
                  <c:v>08/30/2021 16:00</c:v>
                </c:pt>
                <c:pt idx="5799">
                  <c:v>08/30/2021 17:00</c:v>
                </c:pt>
                <c:pt idx="5800">
                  <c:v>08/30/2021 18:00</c:v>
                </c:pt>
                <c:pt idx="5801">
                  <c:v>08/30/2021 19:00</c:v>
                </c:pt>
                <c:pt idx="5802">
                  <c:v>08/30/2021 20:00</c:v>
                </c:pt>
                <c:pt idx="5803">
                  <c:v>08/30/2021 21:00</c:v>
                </c:pt>
                <c:pt idx="5804">
                  <c:v>08/30/2021 22:00</c:v>
                </c:pt>
                <c:pt idx="5805">
                  <c:v>08/30/2021 23:00</c:v>
                </c:pt>
                <c:pt idx="5806">
                  <c:v>08/30/2021 24:00</c:v>
                </c:pt>
                <c:pt idx="5807">
                  <c:v>08/31/2021 01:00</c:v>
                </c:pt>
                <c:pt idx="5808">
                  <c:v>08/31/2021 02:00</c:v>
                </c:pt>
                <c:pt idx="5809">
                  <c:v>08/31/2021 03:00</c:v>
                </c:pt>
                <c:pt idx="5810">
                  <c:v>08/31/2021 04:00</c:v>
                </c:pt>
                <c:pt idx="5811">
                  <c:v>08/31/2021 05:00</c:v>
                </c:pt>
                <c:pt idx="5812">
                  <c:v>08/31/2021 06:00</c:v>
                </c:pt>
                <c:pt idx="5813">
                  <c:v>08/31/2021 07:00</c:v>
                </c:pt>
                <c:pt idx="5814">
                  <c:v>08/31/2021 08:00</c:v>
                </c:pt>
                <c:pt idx="5815">
                  <c:v>08/31/2021 09:00</c:v>
                </c:pt>
                <c:pt idx="5816">
                  <c:v>08/31/2021 10:00</c:v>
                </c:pt>
                <c:pt idx="5817">
                  <c:v>08/31/2021 11:00</c:v>
                </c:pt>
                <c:pt idx="5818">
                  <c:v>08/31/2021 12:00</c:v>
                </c:pt>
                <c:pt idx="5819">
                  <c:v>08/31/2021 13:00</c:v>
                </c:pt>
                <c:pt idx="5820">
                  <c:v>08/31/2021 14:00</c:v>
                </c:pt>
                <c:pt idx="5821">
                  <c:v>08/31/2021 15:00</c:v>
                </c:pt>
                <c:pt idx="5822">
                  <c:v>08/31/2021 16:00</c:v>
                </c:pt>
                <c:pt idx="5823">
                  <c:v>08/31/2021 17:00</c:v>
                </c:pt>
                <c:pt idx="5824">
                  <c:v>08/31/2021 18:00</c:v>
                </c:pt>
                <c:pt idx="5825">
                  <c:v>08/31/2021 19:00</c:v>
                </c:pt>
                <c:pt idx="5826">
                  <c:v>08/31/2021 20:00</c:v>
                </c:pt>
                <c:pt idx="5827">
                  <c:v>08/31/2021 21:00</c:v>
                </c:pt>
                <c:pt idx="5828">
                  <c:v>08/31/2021 22:00</c:v>
                </c:pt>
                <c:pt idx="5829">
                  <c:v>08/31/2021 23:00</c:v>
                </c:pt>
                <c:pt idx="5830">
                  <c:v>08/31/2021 24:00</c:v>
                </c:pt>
                <c:pt idx="5831">
                  <c:v>09/01/2021 01:00</c:v>
                </c:pt>
                <c:pt idx="5832">
                  <c:v>09/01/2021 02:00</c:v>
                </c:pt>
                <c:pt idx="5833">
                  <c:v>09/01/2021 03:00</c:v>
                </c:pt>
                <c:pt idx="5834">
                  <c:v>09/01/2021 04:00</c:v>
                </c:pt>
                <c:pt idx="5835">
                  <c:v>09/01/2021 05:00</c:v>
                </c:pt>
                <c:pt idx="5836">
                  <c:v>09/01/2021 06:00</c:v>
                </c:pt>
                <c:pt idx="5837">
                  <c:v>09/01/2021 07:00</c:v>
                </c:pt>
                <c:pt idx="5838">
                  <c:v>09/01/2021 08:00</c:v>
                </c:pt>
                <c:pt idx="5839">
                  <c:v>09/01/2021 09:00</c:v>
                </c:pt>
                <c:pt idx="5840">
                  <c:v>09/01/2021 10:00</c:v>
                </c:pt>
                <c:pt idx="5841">
                  <c:v>09/01/2021 11:00</c:v>
                </c:pt>
                <c:pt idx="5842">
                  <c:v>09/01/2021 12:00</c:v>
                </c:pt>
                <c:pt idx="5843">
                  <c:v>09/01/2021 13:00</c:v>
                </c:pt>
                <c:pt idx="5844">
                  <c:v>09/01/2021 14:00</c:v>
                </c:pt>
                <c:pt idx="5845">
                  <c:v>09/01/2021 15:00</c:v>
                </c:pt>
                <c:pt idx="5846">
                  <c:v>09/01/2021 16:00</c:v>
                </c:pt>
                <c:pt idx="5847">
                  <c:v>09/01/2021 17:00</c:v>
                </c:pt>
                <c:pt idx="5848">
                  <c:v>09/01/2021 18:00</c:v>
                </c:pt>
                <c:pt idx="5849">
                  <c:v>09/01/2021 19:00</c:v>
                </c:pt>
                <c:pt idx="5850">
                  <c:v>09/01/2021 20:00</c:v>
                </c:pt>
                <c:pt idx="5851">
                  <c:v>09/01/2021 21:00</c:v>
                </c:pt>
                <c:pt idx="5852">
                  <c:v>09/01/2021 22:00</c:v>
                </c:pt>
                <c:pt idx="5853">
                  <c:v>09/01/2021 23:00</c:v>
                </c:pt>
                <c:pt idx="5854">
                  <c:v>09/01/2021 24:00</c:v>
                </c:pt>
                <c:pt idx="5855">
                  <c:v>09/02/2021 01:00</c:v>
                </c:pt>
                <c:pt idx="5856">
                  <c:v>09/02/2021 02:00</c:v>
                </c:pt>
                <c:pt idx="5857">
                  <c:v>09/02/2021 03:00</c:v>
                </c:pt>
                <c:pt idx="5858">
                  <c:v>09/02/2021 04:00</c:v>
                </c:pt>
                <c:pt idx="5859">
                  <c:v>09/02/2021 05:00</c:v>
                </c:pt>
                <c:pt idx="5860">
                  <c:v>09/02/2021 06:00</c:v>
                </c:pt>
                <c:pt idx="5861">
                  <c:v>09/02/2021 07:00</c:v>
                </c:pt>
                <c:pt idx="5862">
                  <c:v>09/02/2021 08:00</c:v>
                </c:pt>
                <c:pt idx="5863">
                  <c:v>09/02/2021 09:00</c:v>
                </c:pt>
                <c:pt idx="5864">
                  <c:v>09/02/2021 10:00</c:v>
                </c:pt>
                <c:pt idx="5865">
                  <c:v>09/02/2021 11:00</c:v>
                </c:pt>
                <c:pt idx="5866">
                  <c:v>09/02/2021 12:00</c:v>
                </c:pt>
                <c:pt idx="5867">
                  <c:v>09/02/2021 13:00</c:v>
                </c:pt>
                <c:pt idx="5868">
                  <c:v>09/02/2021 14:00</c:v>
                </c:pt>
                <c:pt idx="5869">
                  <c:v>09/02/2021 15:00</c:v>
                </c:pt>
                <c:pt idx="5870">
                  <c:v>09/02/2021 16:00</c:v>
                </c:pt>
                <c:pt idx="5871">
                  <c:v>09/02/2021 17:00</c:v>
                </c:pt>
                <c:pt idx="5872">
                  <c:v>09/02/2021 18:00</c:v>
                </c:pt>
                <c:pt idx="5873">
                  <c:v>09/02/2021 19:00</c:v>
                </c:pt>
                <c:pt idx="5874">
                  <c:v>09/02/2021 20:00</c:v>
                </c:pt>
                <c:pt idx="5875">
                  <c:v>09/02/2021 21:00</c:v>
                </c:pt>
                <c:pt idx="5876">
                  <c:v>09/02/2021 22:00</c:v>
                </c:pt>
                <c:pt idx="5877">
                  <c:v>09/02/2021 23:00</c:v>
                </c:pt>
                <c:pt idx="5878">
                  <c:v>09/02/2021 24:00</c:v>
                </c:pt>
                <c:pt idx="5879">
                  <c:v>09/03/2021 01:00</c:v>
                </c:pt>
                <c:pt idx="5880">
                  <c:v>09/03/2021 02:00</c:v>
                </c:pt>
                <c:pt idx="5881">
                  <c:v>09/03/2021 03:00</c:v>
                </c:pt>
                <c:pt idx="5882">
                  <c:v>09/03/2021 04:00</c:v>
                </c:pt>
                <c:pt idx="5883">
                  <c:v>09/03/2021 05:00</c:v>
                </c:pt>
                <c:pt idx="5884">
                  <c:v>09/03/2021 06:00</c:v>
                </c:pt>
                <c:pt idx="5885">
                  <c:v>09/03/2021 07:00</c:v>
                </c:pt>
                <c:pt idx="5886">
                  <c:v>09/03/2021 08:00</c:v>
                </c:pt>
                <c:pt idx="5887">
                  <c:v>09/03/2021 09:00</c:v>
                </c:pt>
                <c:pt idx="5888">
                  <c:v>09/03/2021 10:00</c:v>
                </c:pt>
                <c:pt idx="5889">
                  <c:v>09/03/2021 11:00</c:v>
                </c:pt>
                <c:pt idx="5890">
                  <c:v>09/03/2021 12:00</c:v>
                </c:pt>
                <c:pt idx="5891">
                  <c:v>09/03/2021 13:00</c:v>
                </c:pt>
                <c:pt idx="5892">
                  <c:v>09/03/2021 14:00</c:v>
                </c:pt>
                <c:pt idx="5893">
                  <c:v>09/03/2021 15:00</c:v>
                </c:pt>
                <c:pt idx="5894">
                  <c:v>09/03/2021 16:00</c:v>
                </c:pt>
                <c:pt idx="5895">
                  <c:v>09/03/2021 17:00</c:v>
                </c:pt>
                <c:pt idx="5896">
                  <c:v>09/03/2021 18:00</c:v>
                </c:pt>
                <c:pt idx="5897">
                  <c:v>09/03/2021 19:00</c:v>
                </c:pt>
                <c:pt idx="5898">
                  <c:v>09/03/2021 20:00</c:v>
                </c:pt>
                <c:pt idx="5899">
                  <c:v>09/03/2021 21:00</c:v>
                </c:pt>
                <c:pt idx="5900">
                  <c:v>09/03/2021 22:00</c:v>
                </c:pt>
                <c:pt idx="5901">
                  <c:v>09/03/2021 23:00</c:v>
                </c:pt>
                <c:pt idx="5902">
                  <c:v>09/03/2021 24:00</c:v>
                </c:pt>
                <c:pt idx="5903">
                  <c:v>09/04/2021 01:00</c:v>
                </c:pt>
                <c:pt idx="5904">
                  <c:v>09/04/2021 02:00</c:v>
                </c:pt>
                <c:pt idx="5905">
                  <c:v>09/04/2021 03:00</c:v>
                </c:pt>
                <c:pt idx="5906">
                  <c:v>09/04/2021 04:00</c:v>
                </c:pt>
                <c:pt idx="5907">
                  <c:v>09/04/2021 05:00</c:v>
                </c:pt>
                <c:pt idx="5908">
                  <c:v>09/04/2021 06:00</c:v>
                </c:pt>
                <c:pt idx="5909">
                  <c:v>09/04/2021 07:00</c:v>
                </c:pt>
                <c:pt idx="5910">
                  <c:v>09/04/2021 08:00</c:v>
                </c:pt>
                <c:pt idx="5911">
                  <c:v>09/04/2021 09:00</c:v>
                </c:pt>
                <c:pt idx="5912">
                  <c:v>09/04/2021 10:00</c:v>
                </c:pt>
                <c:pt idx="5913">
                  <c:v>09/04/2021 11:00</c:v>
                </c:pt>
                <c:pt idx="5914">
                  <c:v>09/04/2021 12:00</c:v>
                </c:pt>
                <c:pt idx="5915">
                  <c:v>09/04/2021 13:00</c:v>
                </c:pt>
                <c:pt idx="5916">
                  <c:v>09/04/2021 14:00</c:v>
                </c:pt>
                <c:pt idx="5917">
                  <c:v>09/04/2021 15:00</c:v>
                </c:pt>
                <c:pt idx="5918">
                  <c:v>09/04/2021 16:00</c:v>
                </c:pt>
                <c:pt idx="5919">
                  <c:v>09/04/2021 17:00</c:v>
                </c:pt>
                <c:pt idx="5920">
                  <c:v>09/04/2021 18:00</c:v>
                </c:pt>
                <c:pt idx="5921">
                  <c:v>09/04/2021 19:00</c:v>
                </c:pt>
                <c:pt idx="5922">
                  <c:v>09/04/2021 20:00</c:v>
                </c:pt>
                <c:pt idx="5923">
                  <c:v>09/04/2021 21:00</c:v>
                </c:pt>
                <c:pt idx="5924">
                  <c:v>09/04/2021 22:00</c:v>
                </c:pt>
                <c:pt idx="5925">
                  <c:v>09/04/2021 23:00</c:v>
                </c:pt>
                <c:pt idx="5926">
                  <c:v>09/04/2021 24:00</c:v>
                </c:pt>
                <c:pt idx="5927">
                  <c:v>09/05/2021 01:00</c:v>
                </c:pt>
                <c:pt idx="5928">
                  <c:v>09/05/2021 02:00</c:v>
                </c:pt>
                <c:pt idx="5929">
                  <c:v>09/05/2021 03:00</c:v>
                </c:pt>
                <c:pt idx="5930">
                  <c:v>09/05/2021 04:00</c:v>
                </c:pt>
                <c:pt idx="5931">
                  <c:v>09/05/2021 05:00</c:v>
                </c:pt>
                <c:pt idx="5932">
                  <c:v>09/05/2021 06:00</c:v>
                </c:pt>
                <c:pt idx="5933">
                  <c:v>09/05/2021 07:00</c:v>
                </c:pt>
                <c:pt idx="5934">
                  <c:v>09/05/2021 08:00</c:v>
                </c:pt>
                <c:pt idx="5935">
                  <c:v>09/05/2021 09:00</c:v>
                </c:pt>
                <c:pt idx="5936">
                  <c:v>09/05/2021 10:00</c:v>
                </c:pt>
                <c:pt idx="5937">
                  <c:v>09/05/2021 11:00</c:v>
                </c:pt>
                <c:pt idx="5938">
                  <c:v>09/05/2021 12:00</c:v>
                </c:pt>
                <c:pt idx="5939">
                  <c:v>09/05/2021 13:00</c:v>
                </c:pt>
                <c:pt idx="5940">
                  <c:v>09/05/2021 14:00</c:v>
                </c:pt>
                <c:pt idx="5941">
                  <c:v>09/05/2021 15:00</c:v>
                </c:pt>
                <c:pt idx="5942">
                  <c:v>09/05/2021 16:00</c:v>
                </c:pt>
                <c:pt idx="5943">
                  <c:v>09/05/2021 17:00</c:v>
                </c:pt>
                <c:pt idx="5944">
                  <c:v>09/05/2021 18:00</c:v>
                </c:pt>
                <c:pt idx="5945">
                  <c:v>09/05/2021 19:00</c:v>
                </c:pt>
                <c:pt idx="5946">
                  <c:v>09/05/2021 20:00</c:v>
                </c:pt>
                <c:pt idx="5947">
                  <c:v>09/05/2021 21:00</c:v>
                </c:pt>
                <c:pt idx="5948">
                  <c:v>09/05/2021 22:00</c:v>
                </c:pt>
                <c:pt idx="5949">
                  <c:v>09/05/2021 23:00</c:v>
                </c:pt>
                <c:pt idx="5950">
                  <c:v>09/05/2021 24:00</c:v>
                </c:pt>
                <c:pt idx="5951">
                  <c:v>09/06/2021 01:00</c:v>
                </c:pt>
                <c:pt idx="5952">
                  <c:v>09/06/2021 02:00</c:v>
                </c:pt>
                <c:pt idx="5953">
                  <c:v>09/06/2021 03:00</c:v>
                </c:pt>
                <c:pt idx="5954">
                  <c:v>09/06/2021 04:00</c:v>
                </c:pt>
                <c:pt idx="5955">
                  <c:v>09/06/2021 05:00</c:v>
                </c:pt>
                <c:pt idx="5956">
                  <c:v>09/06/2021 06:00</c:v>
                </c:pt>
                <c:pt idx="5957">
                  <c:v>09/06/2021 07:00</c:v>
                </c:pt>
                <c:pt idx="5958">
                  <c:v>09/06/2021 08:00</c:v>
                </c:pt>
                <c:pt idx="5959">
                  <c:v>09/06/2021 09:00</c:v>
                </c:pt>
                <c:pt idx="5960">
                  <c:v>09/06/2021 10:00</c:v>
                </c:pt>
                <c:pt idx="5961">
                  <c:v>09/06/2021 11:00</c:v>
                </c:pt>
                <c:pt idx="5962">
                  <c:v>09/06/2021 12:00</c:v>
                </c:pt>
                <c:pt idx="5963">
                  <c:v>09/06/2021 13:00</c:v>
                </c:pt>
                <c:pt idx="5964">
                  <c:v>09/06/2021 14:00</c:v>
                </c:pt>
                <c:pt idx="5965">
                  <c:v>09/06/2021 15:00</c:v>
                </c:pt>
                <c:pt idx="5966">
                  <c:v>09/06/2021 16:00</c:v>
                </c:pt>
                <c:pt idx="5967">
                  <c:v>09/06/2021 17:00</c:v>
                </c:pt>
                <c:pt idx="5968">
                  <c:v>09/06/2021 18:00</c:v>
                </c:pt>
                <c:pt idx="5969">
                  <c:v>09/06/2021 19:00</c:v>
                </c:pt>
                <c:pt idx="5970">
                  <c:v>09/06/2021 20:00</c:v>
                </c:pt>
                <c:pt idx="5971">
                  <c:v>09/06/2021 21:00</c:v>
                </c:pt>
                <c:pt idx="5972">
                  <c:v>09/06/2021 22:00</c:v>
                </c:pt>
                <c:pt idx="5973">
                  <c:v>09/06/2021 23:00</c:v>
                </c:pt>
                <c:pt idx="5974">
                  <c:v>09/06/2021 24:00</c:v>
                </c:pt>
                <c:pt idx="5975">
                  <c:v>09/07/2021 01:00</c:v>
                </c:pt>
                <c:pt idx="5976">
                  <c:v>09/07/2021 02:00</c:v>
                </c:pt>
                <c:pt idx="5977">
                  <c:v>09/07/2021 03:00</c:v>
                </c:pt>
                <c:pt idx="5978">
                  <c:v>09/07/2021 04:00</c:v>
                </c:pt>
                <c:pt idx="5979">
                  <c:v>09/07/2021 05:00</c:v>
                </c:pt>
                <c:pt idx="5980">
                  <c:v>09/07/2021 06:00</c:v>
                </c:pt>
                <c:pt idx="5981">
                  <c:v>09/07/2021 07:00</c:v>
                </c:pt>
                <c:pt idx="5982">
                  <c:v>09/07/2021 08:00</c:v>
                </c:pt>
                <c:pt idx="5983">
                  <c:v>09/07/2021 09:00</c:v>
                </c:pt>
                <c:pt idx="5984">
                  <c:v>09/07/2021 10:00</c:v>
                </c:pt>
                <c:pt idx="5985">
                  <c:v>09/07/2021 11:00</c:v>
                </c:pt>
                <c:pt idx="5986">
                  <c:v>09/07/2021 12:00</c:v>
                </c:pt>
                <c:pt idx="5987">
                  <c:v>09/07/2021 13:00</c:v>
                </c:pt>
                <c:pt idx="5988">
                  <c:v>09/07/2021 14:00</c:v>
                </c:pt>
                <c:pt idx="5989">
                  <c:v>09/07/2021 15:00</c:v>
                </c:pt>
                <c:pt idx="5990">
                  <c:v>09/07/2021 16:00</c:v>
                </c:pt>
                <c:pt idx="5991">
                  <c:v>09/07/2021 17:00</c:v>
                </c:pt>
                <c:pt idx="5992">
                  <c:v>09/07/2021 18:00</c:v>
                </c:pt>
                <c:pt idx="5993">
                  <c:v>09/07/2021 19:00</c:v>
                </c:pt>
                <c:pt idx="5994">
                  <c:v>09/07/2021 20:00</c:v>
                </c:pt>
                <c:pt idx="5995">
                  <c:v>09/07/2021 21:00</c:v>
                </c:pt>
                <c:pt idx="5996">
                  <c:v>09/07/2021 22:00</c:v>
                </c:pt>
                <c:pt idx="5997">
                  <c:v>09/07/2021 23:00</c:v>
                </c:pt>
                <c:pt idx="5998">
                  <c:v>09/07/2021 24:00</c:v>
                </c:pt>
                <c:pt idx="5999">
                  <c:v>09/08/2021 01:00</c:v>
                </c:pt>
                <c:pt idx="6000">
                  <c:v>09/08/2021 02:00</c:v>
                </c:pt>
                <c:pt idx="6001">
                  <c:v>09/08/2021 03:00</c:v>
                </c:pt>
                <c:pt idx="6002">
                  <c:v>09/08/2021 04:00</c:v>
                </c:pt>
                <c:pt idx="6003">
                  <c:v>09/08/2021 05:00</c:v>
                </c:pt>
                <c:pt idx="6004">
                  <c:v>09/08/2021 06:00</c:v>
                </c:pt>
                <c:pt idx="6005">
                  <c:v>09/08/2021 07:00</c:v>
                </c:pt>
                <c:pt idx="6006">
                  <c:v>09/08/2021 08:00</c:v>
                </c:pt>
                <c:pt idx="6007">
                  <c:v>09/08/2021 09:00</c:v>
                </c:pt>
                <c:pt idx="6008">
                  <c:v>09/08/2021 10:00</c:v>
                </c:pt>
                <c:pt idx="6009">
                  <c:v>09/08/2021 11:00</c:v>
                </c:pt>
                <c:pt idx="6010">
                  <c:v>09/08/2021 12:00</c:v>
                </c:pt>
                <c:pt idx="6011">
                  <c:v>09/08/2021 13:00</c:v>
                </c:pt>
                <c:pt idx="6012">
                  <c:v>09/08/2021 14:00</c:v>
                </c:pt>
                <c:pt idx="6013">
                  <c:v>09/08/2021 15:00</c:v>
                </c:pt>
                <c:pt idx="6014">
                  <c:v>09/08/2021 16:00</c:v>
                </c:pt>
                <c:pt idx="6015">
                  <c:v>09/08/2021 17:00</c:v>
                </c:pt>
                <c:pt idx="6016">
                  <c:v>09/08/2021 18:00</c:v>
                </c:pt>
                <c:pt idx="6017">
                  <c:v>09/08/2021 19:00</c:v>
                </c:pt>
                <c:pt idx="6018">
                  <c:v>09/08/2021 20:00</c:v>
                </c:pt>
                <c:pt idx="6019">
                  <c:v>09/08/2021 21:00</c:v>
                </c:pt>
                <c:pt idx="6020">
                  <c:v>09/08/2021 22:00</c:v>
                </c:pt>
                <c:pt idx="6021">
                  <c:v>09/08/2021 23:00</c:v>
                </c:pt>
                <c:pt idx="6022">
                  <c:v>09/08/2021 24:00</c:v>
                </c:pt>
                <c:pt idx="6023">
                  <c:v>09/09/2021 01:00</c:v>
                </c:pt>
                <c:pt idx="6024">
                  <c:v>09/09/2021 02:00</c:v>
                </c:pt>
                <c:pt idx="6025">
                  <c:v>09/09/2021 03:00</c:v>
                </c:pt>
                <c:pt idx="6026">
                  <c:v>09/09/2021 04:00</c:v>
                </c:pt>
                <c:pt idx="6027">
                  <c:v>09/09/2021 05:00</c:v>
                </c:pt>
                <c:pt idx="6028">
                  <c:v>09/09/2021 06:00</c:v>
                </c:pt>
                <c:pt idx="6029">
                  <c:v>09/09/2021 07:00</c:v>
                </c:pt>
                <c:pt idx="6030">
                  <c:v>09/09/2021 08:00</c:v>
                </c:pt>
                <c:pt idx="6031">
                  <c:v>09/09/2021 09:00</c:v>
                </c:pt>
                <c:pt idx="6032">
                  <c:v>09/09/2021 10:00</c:v>
                </c:pt>
                <c:pt idx="6033">
                  <c:v>09/09/2021 11:00</c:v>
                </c:pt>
                <c:pt idx="6034">
                  <c:v>09/09/2021 12:00</c:v>
                </c:pt>
                <c:pt idx="6035">
                  <c:v>09/09/2021 13:00</c:v>
                </c:pt>
                <c:pt idx="6036">
                  <c:v>09/09/2021 14:00</c:v>
                </c:pt>
                <c:pt idx="6037">
                  <c:v>09/09/2021 15:00</c:v>
                </c:pt>
                <c:pt idx="6038">
                  <c:v>09/09/2021 16:00</c:v>
                </c:pt>
                <c:pt idx="6039">
                  <c:v>09/09/2021 17:00</c:v>
                </c:pt>
                <c:pt idx="6040">
                  <c:v>09/09/2021 18:00</c:v>
                </c:pt>
                <c:pt idx="6041">
                  <c:v>09/09/2021 19:00</c:v>
                </c:pt>
                <c:pt idx="6042">
                  <c:v>09/09/2021 20:00</c:v>
                </c:pt>
                <c:pt idx="6043">
                  <c:v>09/09/2021 21:00</c:v>
                </c:pt>
                <c:pt idx="6044">
                  <c:v>09/09/2021 22:00</c:v>
                </c:pt>
                <c:pt idx="6045">
                  <c:v>09/09/2021 23:00</c:v>
                </c:pt>
                <c:pt idx="6046">
                  <c:v>09/09/2021 24:00</c:v>
                </c:pt>
                <c:pt idx="6047">
                  <c:v>09/10/2021 01:00</c:v>
                </c:pt>
                <c:pt idx="6048">
                  <c:v>09/10/2021 02:00</c:v>
                </c:pt>
                <c:pt idx="6049">
                  <c:v>09/10/2021 03:00</c:v>
                </c:pt>
                <c:pt idx="6050">
                  <c:v>09/10/2021 04:00</c:v>
                </c:pt>
                <c:pt idx="6051">
                  <c:v>09/10/2021 05:00</c:v>
                </c:pt>
                <c:pt idx="6052">
                  <c:v>09/10/2021 06:00</c:v>
                </c:pt>
                <c:pt idx="6053">
                  <c:v>09/10/2021 07:00</c:v>
                </c:pt>
                <c:pt idx="6054">
                  <c:v>09/10/2021 08:00</c:v>
                </c:pt>
                <c:pt idx="6055">
                  <c:v>09/10/2021 09:00</c:v>
                </c:pt>
                <c:pt idx="6056">
                  <c:v>09/10/2021 10:00</c:v>
                </c:pt>
                <c:pt idx="6057">
                  <c:v>09/10/2021 11:00</c:v>
                </c:pt>
                <c:pt idx="6058">
                  <c:v>09/10/2021 12:00</c:v>
                </c:pt>
                <c:pt idx="6059">
                  <c:v>09/10/2021 13:00</c:v>
                </c:pt>
                <c:pt idx="6060">
                  <c:v>09/10/2021 14:00</c:v>
                </c:pt>
                <c:pt idx="6061">
                  <c:v>09/10/2021 15:00</c:v>
                </c:pt>
                <c:pt idx="6062">
                  <c:v>09/10/2021 16:00</c:v>
                </c:pt>
                <c:pt idx="6063">
                  <c:v>09/10/2021 17:00</c:v>
                </c:pt>
                <c:pt idx="6064">
                  <c:v>09/10/2021 18:00</c:v>
                </c:pt>
                <c:pt idx="6065">
                  <c:v>09/10/2021 19:00</c:v>
                </c:pt>
                <c:pt idx="6066">
                  <c:v>09/10/2021 20:00</c:v>
                </c:pt>
                <c:pt idx="6067">
                  <c:v>09/10/2021 21:00</c:v>
                </c:pt>
                <c:pt idx="6068">
                  <c:v>09/10/2021 22:00</c:v>
                </c:pt>
                <c:pt idx="6069">
                  <c:v>09/10/2021 23:00</c:v>
                </c:pt>
                <c:pt idx="6070">
                  <c:v>09/10/2021 24:00</c:v>
                </c:pt>
                <c:pt idx="6071">
                  <c:v>09/11/2021 01:00</c:v>
                </c:pt>
                <c:pt idx="6072">
                  <c:v>09/11/2021 02:00</c:v>
                </c:pt>
                <c:pt idx="6073">
                  <c:v>09/11/2021 03:00</c:v>
                </c:pt>
                <c:pt idx="6074">
                  <c:v>09/11/2021 04:00</c:v>
                </c:pt>
                <c:pt idx="6075">
                  <c:v>09/11/2021 05:00</c:v>
                </c:pt>
                <c:pt idx="6076">
                  <c:v>09/11/2021 06:00</c:v>
                </c:pt>
                <c:pt idx="6077">
                  <c:v>09/11/2021 07:00</c:v>
                </c:pt>
                <c:pt idx="6078">
                  <c:v>09/11/2021 08:00</c:v>
                </c:pt>
                <c:pt idx="6079">
                  <c:v>09/11/2021 09:00</c:v>
                </c:pt>
                <c:pt idx="6080">
                  <c:v>09/11/2021 10:00</c:v>
                </c:pt>
                <c:pt idx="6081">
                  <c:v>09/11/2021 11:00</c:v>
                </c:pt>
                <c:pt idx="6082">
                  <c:v>09/11/2021 12:00</c:v>
                </c:pt>
                <c:pt idx="6083">
                  <c:v>09/11/2021 13:00</c:v>
                </c:pt>
                <c:pt idx="6084">
                  <c:v>09/11/2021 14:00</c:v>
                </c:pt>
                <c:pt idx="6085">
                  <c:v>09/11/2021 15:00</c:v>
                </c:pt>
                <c:pt idx="6086">
                  <c:v>09/11/2021 16:00</c:v>
                </c:pt>
                <c:pt idx="6087">
                  <c:v>09/11/2021 17:00</c:v>
                </c:pt>
                <c:pt idx="6088">
                  <c:v>09/11/2021 18:00</c:v>
                </c:pt>
                <c:pt idx="6089">
                  <c:v>09/11/2021 19:00</c:v>
                </c:pt>
                <c:pt idx="6090">
                  <c:v>09/11/2021 20:00</c:v>
                </c:pt>
                <c:pt idx="6091">
                  <c:v>09/11/2021 21:00</c:v>
                </c:pt>
                <c:pt idx="6092">
                  <c:v>09/11/2021 22:00</c:v>
                </c:pt>
                <c:pt idx="6093">
                  <c:v>09/11/2021 23:00</c:v>
                </c:pt>
                <c:pt idx="6094">
                  <c:v>09/11/2021 24:00</c:v>
                </c:pt>
                <c:pt idx="6095">
                  <c:v>09/12/2021 01:00</c:v>
                </c:pt>
                <c:pt idx="6096">
                  <c:v>09/12/2021 02:00</c:v>
                </c:pt>
                <c:pt idx="6097">
                  <c:v>09/12/2021 03:00</c:v>
                </c:pt>
                <c:pt idx="6098">
                  <c:v>09/12/2021 04:00</c:v>
                </c:pt>
                <c:pt idx="6099">
                  <c:v>09/12/2021 05:00</c:v>
                </c:pt>
                <c:pt idx="6100">
                  <c:v>09/12/2021 06:00</c:v>
                </c:pt>
                <c:pt idx="6101">
                  <c:v>09/12/2021 07:00</c:v>
                </c:pt>
                <c:pt idx="6102">
                  <c:v>09/12/2021 08:00</c:v>
                </c:pt>
                <c:pt idx="6103">
                  <c:v>09/12/2021 09:00</c:v>
                </c:pt>
                <c:pt idx="6104">
                  <c:v>09/12/2021 10:00</c:v>
                </c:pt>
                <c:pt idx="6105">
                  <c:v>09/12/2021 11:00</c:v>
                </c:pt>
                <c:pt idx="6106">
                  <c:v>09/12/2021 12:00</c:v>
                </c:pt>
                <c:pt idx="6107">
                  <c:v>09/12/2021 13:00</c:v>
                </c:pt>
                <c:pt idx="6108">
                  <c:v>09/12/2021 14:00</c:v>
                </c:pt>
                <c:pt idx="6109">
                  <c:v>09/12/2021 15:00</c:v>
                </c:pt>
                <c:pt idx="6110">
                  <c:v>09/12/2021 16:00</c:v>
                </c:pt>
                <c:pt idx="6111">
                  <c:v>09/12/2021 17:00</c:v>
                </c:pt>
                <c:pt idx="6112">
                  <c:v>09/12/2021 18:00</c:v>
                </c:pt>
                <c:pt idx="6113">
                  <c:v>09/12/2021 19:00</c:v>
                </c:pt>
                <c:pt idx="6114">
                  <c:v>09/12/2021 20:00</c:v>
                </c:pt>
                <c:pt idx="6115">
                  <c:v>09/12/2021 21:00</c:v>
                </c:pt>
                <c:pt idx="6116">
                  <c:v>09/12/2021 22:00</c:v>
                </c:pt>
                <c:pt idx="6117">
                  <c:v>09/12/2021 23:00</c:v>
                </c:pt>
                <c:pt idx="6118">
                  <c:v>09/12/2021 24:00</c:v>
                </c:pt>
                <c:pt idx="6119">
                  <c:v>09/13/2021 01:00</c:v>
                </c:pt>
                <c:pt idx="6120">
                  <c:v>09/13/2021 02:00</c:v>
                </c:pt>
                <c:pt idx="6121">
                  <c:v>09/13/2021 03:00</c:v>
                </c:pt>
                <c:pt idx="6122">
                  <c:v>09/13/2021 04:00</c:v>
                </c:pt>
                <c:pt idx="6123">
                  <c:v>09/13/2021 05:00</c:v>
                </c:pt>
                <c:pt idx="6124">
                  <c:v>09/13/2021 06:00</c:v>
                </c:pt>
                <c:pt idx="6125">
                  <c:v>09/13/2021 07:00</c:v>
                </c:pt>
                <c:pt idx="6126">
                  <c:v>09/13/2021 08:00</c:v>
                </c:pt>
                <c:pt idx="6127">
                  <c:v>09/13/2021 09:00</c:v>
                </c:pt>
                <c:pt idx="6128">
                  <c:v>09/13/2021 10:00</c:v>
                </c:pt>
                <c:pt idx="6129">
                  <c:v>09/13/2021 11:00</c:v>
                </c:pt>
                <c:pt idx="6130">
                  <c:v>09/13/2021 12:00</c:v>
                </c:pt>
                <c:pt idx="6131">
                  <c:v>09/13/2021 13:00</c:v>
                </c:pt>
                <c:pt idx="6132">
                  <c:v>09/13/2021 14:00</c:v>
                </c:pt>
                <c:pt idx="6133">
                  <c:v>09/13/2021 15:00</c:v>
                </c:pt>
                <c:pt idx="6134">
                  <c:v>09/13/2021 16:00</c:v>
                </c:pt>
                <c:pt idx="6135">
                  <c:v>09/13/2021 17:00</c:v>
                </c:pt>
                <c:pt idx="6136">
                  <c:v>09/13/2021 18:00</c:v>
                </c:pt>
                <c:pt idx="6137">
                  <c:v>09/13/2021 19:00</c:v>
                </c:pt>
                <c:pt idx="6138">
                  <c:v>09/13/2021 20:00</c:v>
                </c:pt>
                <c:pt idx="6139">
                  <c:v>09/13/2021 21:00</c:v>
                </c:pt>
                <c:pt idx="6140">
                  <c:v>09/13/2021 22:00</c:v>
                </c:pt>
                <c:pt idx="6141">
                  <c:v>09/13/2021 23:00</c:v>
                </c:pt>
                <c:pt idx="6142">
                  <c:v>09/13/2021 24:00</c:v>
                </c:pt>
                <c:pt idx="6143">
                  <c:v>09/14/2021 01:00</c:v>
                </c:pt>
                <c:pt idx="6144">
                  <c:v>09/14/2021 02:00</c:v>
                </c:pt>
                <c:pt idx="6145">
                  <c:v>09/14/2021 03:00</c:v>
                </c:pt>
                <c:pt idx="6146">
                  <c:v>09/14/2021 04:00</c:v>
                </c:pt>
                <c:pt idx="6147">
                  <c:v>09/14/2021 05:00</c:v>
                </c:pt>
                <c:pt idx="6148">
                  <c:v>09/14/2021 06:00</c:v>
                </c:pt>
                <c:pt idx="6149">
                  <c:v>09/14/2021 07:00</c:v>
                </c:pt>
                <c:pt idx="6150">
                  <c:v>09/14/2021 08:00</c:v>
                </c:pt>
                <c:pt idx="6151">
                  <c:v>09/14/2021 09:00</c:v>
                </c:pt>
                <c:pt idx="6152">
                  <c:v>09/14/2021 10:00</c:v>
                </c:pt>
                <c:pt idx="6153">
                  <c:v>09/14/2021 11:00</c:v>
                </c:pt>
                <c:pt idx="6154">
                  <c:v>09/14/2021 12:00</c:v>
                </c:pt>
                <c:pt idx="6155">
                  <c:v>09/14/2021 13:00</c:v>
                </c:pt>
                <c:pt idx="6156">
                  <c:v>09/14/2021 14:00</c:v>
                </c:pt>
                <c:pt idx="6157">
                  <c:v>09/14/2021 15:00</c:v>
                </c:pt>
                <c:pt idx="6158">
                  <c:v>09/14/2021 16:00</c:v>
                </c:pt>
                <c:pt idx="6159">
                  <c:v>09/14/2021 17:00</c:v>
                </c:pt>
                <c:pt idx="6160">
                  <c:v>09/14/2021 18:00</c:v>
                </c:pt>
                <c:pt idx="6161">
                  <c:v>09/14/2021 19:00</c:v>
                </c:pt>
                <c:pt idx="6162">
                  <c:v>09/14/2021 20:00</c:v>
                </c:pt>
                <c:pt idx="6163">
                  <c:v>09/14/2021 21:00</c:v>
                </c:pt>
                <c:pt idx="6164">
                  <c:v>09/14/2021 22:00</c:v>
                </c:pt>
                <c:pt idx="6165">
                  <c:v>09/14/2021 23:00</c:v>
                </c:pt>
                <c:pt idx="6166">
                  <c:v>09/14/2021 24:00</c:v>
                </c:pt>
                <c:pt idx="6167">
                  <c:v>09/15/2021 01:00</c:v>
                </c:pt>
                <c:pt idx="6168">
                  <c:v>09/15/2021 02:00</c:v>
                </c:pt>
                <c:pt idx="6169">
                  <c:v>09/15/2021 03:00</c:v>
                </c:pt>
                <c:pt idx="6170">
                  <c:v>09/15/2021 04:00</c:v>
                </c:pt>
                <c:pt idx="6171">
                  <c:v>09/15/2021 05:00</c:v>
                </c:pt>
                <c:pt idx="6172">
                  <c:v>09/15/2021 06:00</c:v>
                </c:pt>
                <c:pt idx="6173">
                  <c:v>09/15/2021 07:00</c:v>
                </c:pt>
                <c:pt idx="6174">
                  <c:v>09/15/2021 08:00</c:v>
                </c:pt>
                <c:pt idx="6175">
                  <c:v>09/15/2021 09:00</c:v>
                </c:pt>
                <c:pt idx="6176">
                  <c:v>09/15/2021 10:00</c:v>
                </c:pt>
                <c:pt idx="6177">
                  <c:v>09/15/2021 11:00</c:v>
                </c:pt>
                <c:pt idx="6178">
                  <c:v>09/15/2021 12:00</c:v>
                </c:pt>
                <c:pt idx="6179">
                  <c:v>09/15/2021 13:00</c:v>
                </c:pt>
                <c:pt idx="6180">
                  <c:v>09/15/2021 14:00</c:v>
                </c:pt>
                <c:pt idx="6181">
                  <c:v>09/15/2021 15:00</c:v>
                </c:pt>
                <c:pt idx="6182">
                  <c:v>09/15/2021 16:00</c:v>
                </c:pt>
                <c:pt idx="6183">
                  <c:v>09/15/2021 17:00</c:v>
                </c:pt>
                <c:pt idx="6184">
                  <c:v>09/15/2021 18:00</c:v>
                </c:pt>
                <c:pt idx="6185">
                  <c:v>09/15/2021 19:00</c:v>
                </c:pt>
                <c:pt idx="6186">
                  <c:v>09/15/2021 20:00</c:v>
                </c:pt>
                <c:pt idx="6187">
                  <c:v>09/15/2021 21:00</c:v>
                </c:pt>
                <c:pt idx="6188">
                  <c:v>09/15/2021 22:00</c:v>
                </c:pt>
                <c:pt idx="6189">
                  <c:v>09/15/2021 23:00</c:v>
                </c:pt>
                <c:pt idx="6190">
                  <c:v>09/15/2021 24:00</c:v>
                </c:pt>
                <c:pt idx="6191">
                  <c:v>09/16/2021 01:00</c:v>
                </c:pt>
                <c:pt idx="6192">
                  <c:v>09/16/2021 02:00</c:v>
                </c:pt>
                <c:pt idx="6193">
                  <c:v>09/16/2021 03:00</c:v>
                </c:pt>
                <c:pt idx="6194">
                  <c:v>09/16/2021 04:00</c:v>
                </c:pt>
                <c:pt idx="6195">
                  <c:v>09/16/2021 05:00</c:v>
                </c:pt>
                <c:pt idx="6196">
                  <c:v>09/16/2021 06:00</c:v>
                </c:pt>
                <c:pt idx="6197">
                  <c:v>09/16/2021 07:00</c:v>
                </c:pt>
                <c:pt idx="6198">
                  <c:v>09/16/2021 08:00</c:v>
                </c:pt>
                <c:pt idx="6199">
                  <c:v>09/16/2021 09:00</c:v>
                </c:pt>
                <c:pt idx="6200">
                  <c:v>09/16/2021 10:00</c:v>
                </c:pt>
                <c:pt idx="6201">
                  <c:v>09/16/2021 11:00</c:v>
                </c:pt>
                <c:pt idx="6202">
                  <c:v>09/16/2021 12:00</c:v>
                </c:pt>
                <c:pt idx="6203">
                  <c:v>09/16/2021 13:00</c:v>
                </c:pt>
                <c:pt idx="6204">
                  <c:v>09/16/2021 14:00</c:v>
                </c:pt>
                <c:pt idx="6205">
                  <c:v>09/16/2021 15:00</c:v>
                </c:pt>
                <c:pt idx="6206">
                  <c:v>09/16/2021 16:00</c:v>
                </c:pt>
                <c:pt idx="6207">
                  <c:v>09/16/2021 17:00</c:v>
                </c:pt>
                <c:pt idx="6208">
                  <c:v>09/16/2021 18:00</c:v>
                </c:pt>
                <c:pt idx="6209">
                  <c:v>09/16/2021 19:00</c:v>
                </c:pt>
                <c:pt idx="6210">
                  <c:v>09/16/2021 20:00</c:v>
                </c:pt>
                <c:pt idx="6211">
                  <c:v>09/16/2021 21:00</c:v>
                </c:pt>
                <c:pt idx="6212">
                  <c:v>09/16/2021 22:00</c:v>
                </c:pt>
                <c:pt idx="6213">
                  <c:v>09/16/2021 23:00</c:v>
                </c:pt>
                <c:pt idx="6214">
                  <c:v>09/16/2021 24:00</c:v>
                </c:pt>
                <c:pt idx="6215">
                  <c:v>09/17/2021 01:00</c:v>
                </c:pt>
                <c:pt idx="6216">
                  <c:v>09/17/2021 02:00</c:v>
                </c:pt>
                <c:pt idx="6217">
                  <c:v>09/17/2021 03:00</c:v>
                </c:pt>
                <c:pt idx="6218">
                  <c:v>09/17/2021 04:00</c:v>
                </c:pt>
                <c:pt idx="6219">
                  <c:v>09/17/2021 05:00</c:v>
                </c:pt>
                <c:pt idx="6220">
                  <c:v>09/17/2021 06:00</c:v>
                </c:pt>
                <c:pt idx="6221">
                  <c:v>09/17/2021 07:00</c:v>
                </c:pt>
                <c:pt idx="6222">
                  <c:v>09/17/2021 08:00</c:v>
                </c:pt>
                <c:pt idx="6223">
                  <c:v>09/17/2021 09:00</c:v>
                </c:pt>
                <c:pt idx="6224">
                  <c:v>09/17/2021 10:00</c:v>
                </c:pt>
                <c:pt idx="6225">
                  <c:v>09/17/2021 11:00</c:v>
                </c:pt>
                <c:pt idx="6226">
                  <c:v>09/17/2021 12:00</c:v>
                </c:pt>
                <c:pt idx="6227">
                  <c:v>09/17/2021 13:00</c:v>
                </c:pt>
                <c:pt idx="6228">
                  <c:v>09/17/2021 14:00</c:v>
                </c:pt>
                <c:pt idx="6229">
                  <c:v>09/17/2021 15:00</c:v>
                </c:pt>
                <c:pt idx="6230">
                  <c:v>09/17/2021 16:00</c:v>
                </c:pt>
                <c:pt idx="6231">
                  <c:v>09/17/2021 17:00</c:v>
                </c:pt>
                <c:pt idx="6232">
                  <c:v>09/17/2021 18:00</c:v>
                </c:pt>
                <c:pt idx="6233">
                  <c:v>09/17/2021 19:00</c:v>
                </c:pt>
                <c:pt idx="6234">
                  <c:v>09/17/2021 20:00</c:v>
                </c:pt>
                <c:pt idx="6235">
                  <c:v>09/17/2021 21:00</c:v>
                </c:pt>
                <c:pt idx="6236">
                  <c:v>09/17/2021 22:00</c:v>
                </c:pt>
                <c:pt idx="6237">
                  <c:v>09/17/2021 23:00</c:v>
                </c:pt>
                <c:pt idx="6238">
                  <c:v>09/17/2021 24:00</c:v>
                </c:pt>
                <c:pt idx="6239">
                  <c:v>09/18/2021 01:00</c:v>
                </c:pt>
                <c:pt idx="6240">
                  <c:v>09/18/2021 02:00</c:v>
                </c:pt>
                <c:pt idx="6241">
                  <c:v>09/18/2021 03:00</c:v>
                </c:pt>
                <c:pt idx="6242">
                  <c:v>09/18/2021 04:00</c:v>
                </c:pt>
                <c:pt idx="6243">
                  <c:v>09/18/2021 05:00</c:v>
                </c:pt>
                <c:pt idx="6244">
                  <c:v>09/18/2021 06:00</c:v>
                </c:pt>
                <c:pt idx="6245">
                  <c:v>09/18/2021 07:00</c:v>
                </c:pt>
                <c:pt idx="6246">
                  <c:v>09/18/2021 08:00</c:v>
                </c:pt>
                <c:pt idx="6247">
                  <c:v>09/18/2021 09:00</c:v>
                </c:pt>
                <c:pt idx="6248">
                  <c:v>09/18/2021 10:00</c:v>
                </c:pt>
                <c:pt idx="6249">
                  <c:v>09/18/2021 11:00</c:v>
                </c:pt>
                <c:pt idx="6250">
                  <c:v>09/18/2021 12:00</c:v>
                </c:pt>
                <c:pt idx="6251">
                  <c:v>09/18/2021 13:00</c:v>
                </c:pt>
                <c:pt idx="6252">
                  <c:v>09/18/2021 14:00</c:v>
                </c:pt>
                <c:pt idx="6253">
                  <c:v>09/18/2021 15:00</c:v>
                </c:pt>
                <c:pt idx="6254">
                  <c:v>09/18/2021 16:00</c:v>
                </c:pt>
                <c:pt idx="6255">
                  <c:v>09/18/2021 17:00</c:v>
                </c:pt>
                <c:pt idx="6256">
                  <c:v>09/18/2021 18:00</c:v>
                </c:pt>
                <c:pt idx="6257">
                  <c:v>09/18/2021 19:00</c:v>
                </c:pt>
                <c:pt idx="6258">
                  <c:v>09/18/2021 20:00</c:v>
                </c:pt>
                <c:pt idx="6259">
                  <c:v>09/18/2021 21:00</c:v>
                </c:pt>
                <c:pt idx="6260">
                  <c:v>09/18/2021 22:00</c:v>
                </c:pt>
                <c:pt idx="6261">
                  <c:v>09/18/2021 23:00</c:v>
                </c:pt>
                <c:pt idx="6262">
                  <c:v>09/18/2021 24:00</c:v>
                </c:pt>
                <c:pt idx="6263">
                  <c:v>09/19/2021 01:00</c:v>
                </c:pt>
                <c:pt idx="6264">
                  <c:v>09/19/2021 02:00</c:v>
                </c:pt>
                <c:pt idx="6265">
                  <c:v>09/19/2021 03:00</c:v>
                </c:pt>
                <c:pt idx="6266">
                  <c:v>09/19/2021 04:00</c:v>
                </c:pt>
                <c:pt idx="6267">
                  <c:v>09/19/2021 05:00</c:v>
                </c:pt>
                <c:pt idx="6268">
                  <c:v>09/19/2021 06:00</c:v>
                </c:pt>
                <c:pt idx="6269">
                  <c:v>09/19/2021 07:00</c:v>
                </c:pt>
                <c:pt idx="6270">
                  <c:v>09/19/2021 08:00</c:v>
                </c:pt>
                <c:pt idx="6271">
                  <c:v>09/19/2021 09:00</c:v>
                </c:pt>
                <c:pt idx="6272">
                  <c:v>09/19/2021 10:00</c:v>
                </c:pt>
                <c:pt idx="6273">
                  <c:v>09/19/2021 11:00</c:v>
                </c:pt>
                <c:pt idx="6274">
                  <c:v>09/19/2021 12:00</c:v>
                </c:pt>
                <c:pt idx="6275">
                  <c:v>09/19/2021 13:00</c:v>
                </c:pt>
                <c:pt idx="6276">
                  <c:v>09/19/2021 14:00</c:v>
                </c:pt>
                <c:pt idx="6277">
                  <c:v>09/19/2021 15:00</c:v>
                </c:pt>
                <c:pt idx="6278">
                  <c:v>09/19/2021 16:00</c:v>
                </c:pt>
                <c:pt idx="6279">
                  <c:v>09/19/2021 17:00</c:v>
                </c:pt>
                <c:pt idx="6280">
                  <c:v>09/19/2021 18:00</c:v>
                </c:pt>
                <c:pt idx="6281">
                  <c:v>09/19/2021 19:00</c:v>
                </c:pt>
                <c:pt idx="6282">
                  <c:v>09/19/2021 20:00</c:v>
                </c:pt>
                <c:pt idx="6283">
                  <c:v>09/19/2021 21:00</c:v>
                </c:pt>
                <c:pt idx="6284">
                  <c:v>09/19/2021 22:00</c:v>
                </c:pt>
                <c:pt idx="6285">
                  <c:v>09/19/2021 23:00</c:v>
                </c:pt>
                <c:pt idx="6286">
                  <c:v>09/19/2021 24:00</c:v>
                </c:pt>
                <c:pt idx="6287">
                  <c:v>09/20/2021 01:00</c:v>
                </c:pt>
                <c:pt idx="6288">
                  <c:v>09/20/2021 02:00</c:v>
                </c:pt>
                <c:pt idx="6289">
                  <c:v>09/20/2021 03:00</c:v>
                </c:pt>
                <c:pt idx="6290">
                  <c:v>09/20/2021 04:00</c:v>
                </c:pt>
                <c:pt idx="6291">
                  <c:v>09/20/2021 05:00</c:v>
                </c:pt>
                <c:pt idx="6292">
                  <c:v>09/20/2021 06:00</c:v>
                </c:pt>
                <c:pt idx="6293">
                  <c:v>09/20/2021 07:00</c:v>
                </c:pt>
                <c:pt idx="6294">
                  <c:v>09/20/2021 08:00</c:v>
                </c:pt>
                <c:pt idx="6295">
                  <c:v>09/20/2021 09:00</c:v>
                </c:pt>
                <c:pt idx="6296">
                  <c:v>09/20/2021 10:00</c:v>
                </c:pt>
                <c:pt idx="6297">
                  <c:v>09/20/2021 11:00</c:v>
                </c:pt>
                <c:pt idx="6298">
                  <c:v>09/20/2021 12:00</c:v>
                </c:pt>
                <c:pt idx="6299">
                  <c:v>09/20/2021 13:00</c:v>
                </c:pt>
                <c:pt idx="6300">
                  <c:v>09/20/2021 14:00</c:v>
                </c:pt>
                <c:pt idx="6301">
                  <c:v>09/20/2021 15:00</c:v>
                </c:pt>
                <c:pt idx="6302">
                  <c:v>09/20/2021 16:00</c:v>
                </c:pt>
                <c:pt idx="6303">
                  <c:v>09/20/2021 17:00</c:v>
                </c:pt>
                <c:pt idx="6304">
                  <c:v>09/20/2021 18:00</c:v>
                </c:pt>
                <c:pt idx="6305">
                  <c:v>09/20/2021 19:00</c:v>
                </c:pt>
                <c:pt idx="6306">
                  <c:v>09/20/2021 20:00</c:v>
                </c:pt>
                <c:pt idx="6307">
                  <c:v>09/20/2021 21:00</c:v>
                </c:pt>
                <c:pt idx="6308">
                  <c:v>09/20/2021 22:00</c:v>
                </c:pt>
                <c:pt idx="6309">
                  <c:v>09/20/2021 23:00</c:v>
                </c:pt>
                <c:pt idx="6310">
                  <c:v>09/20/2021 24:00</c:v>
                </c:pt>
                <c:pt idx="6311">
                  <c:v>09/21/2021 01:00</c:v>
                </c:pt>
                <c:pt idx="6312">
                  <c:v>09/21/2021 02:00</c:v>
                </c:pt>
                <c:pt idx="6313">
                  <c:v>09/21/2021 03:00</c:v>
                </c:pt>
                <c:pt idx="6314">
                  <c:v>09/21/2021 04:00</c:v>
                </c:pt>
                <c:pt idx="6315">
                  <c:v>09/21/2021 05:00</c:v>
                </c:pt>
                <c:pt idx="6316">
                  <c:v>09/21/2021 06:00</c:v>
                </c:pt>
                <c:pt idx="6317">
                  <c:v>09/21/2021 07:00</c:v>
                </c:pt>
                <c:pt idx="6318">
                  <c:v>09/21/2021 08:00</c:v>
                </c:pt>
                <c:pt idx="6319">
                  <c:v>09/21/2021 09:00</c:v>
                </c:pt>
                <c:pt idx="6320">
                  <c:v>09/21/2021 10:00</c:v>
                </c:pt>
                <c:pt idx="6321">
                  <c:v>09/21/2021 11:00</c:v>
                </c:pt>
                <c:pt idx="6322">
                  <c:v>09/21/2021 12:00</c:v>
                </c:pt>
                <c:pt idx="6323">
                  <c:v>09/21/2021 13:00</c:v>
                </c:pt>
                <c:pt idx="6324">
                  <c:v>09/21/2021 14:00</c:v>
                </c:pt>
                <c:pt idx="6325">
                  <c:v>09/21/2021 15:00</c:v>
                </c:pt>
                <c:pt idx="6326">
                  <c:v>09/21/2021 16:00</c:v>
                </c:pt>
                <c:pt idx="6327">
                  <c:v>09/21/2021 17:00</c:v>
                </c:pt>
                <c:pt idx="6328">
                  <c:v>09/21/2021 18:00</c:v>
                </c:pt>
                <c:pt idx="6329">
                  <c:v>09/21/2021 19:00</c:v>
                </c:pt>
                <c:pt idx="6330">
                  <c:v>09/21/2021 20:00</c:v>
                </c:pt>
                <c:pt idx="6331">
                  <c:v>09/21/2021 21:00</c:v>
                </c:pt>
                <c:pt idx="6332">
                  <c:v>09/21/2021 22:00</c:v>
                </c:pt>
                <c:pt idx="6333">
                  <c:v>09/21/2021 23:00</c:v>
                </c:pt>
                <c:pt idx="6334">
                  <c:v>09/21/2021 24:00</c:v>
                </c:pt>
                <c:pt idx="6335">
                  <c:v>09/22/2021 01:00</c:v>
                </c:pt>
                <c:pt idx="6336">
                  <c:v>09/22/2021 02:00</c:v>
                </c:pt>
                <c:pt idx="6337">
                  <c:v>09/22/2021 03:00</c:v>
                </c:pt>
                <c:pt idx="6338">
                  <c:v>09/22/2021 04:00</c:v>
                </c:pt>
                <c:pt idx="6339">
                  <c:v>09/22/2021 05:00</c:v>
                </c:pt>
                <c:pt idx="6340">
                  <c:v>09/22/2021 06:00</c:v>
                </c:pt>
                <c:pt idx="6341">
                  <c:v>09/22/2021 07:00</c:v>
                </c:pt>
                <c:pt idx="6342">
                  <c:v>09/22/2021 08:00</c:v>
                </c:pt>
                <c:pt idx="6343">
                  <c:v>09/22/2021 09:00</c:v>
                </c:pt>
                <c:pt idx="6344">
                  <c:v>09/22/2021 10:00</c:v>
                </c:pt>
                <c:pt idx="6345">
                  <c:v>09/22/2021 11:00</c:v>
                </c:pt>
                <c:pt idx="6346">
                  <c:v>09/22/2021 12:00</c:v>
                </c:pt>
                <c:pt idx="6347">
                  <c:v>09/22/2021 13:00</c:v>
                </c:pt>
                <c:pt idx="6348">
                  <c:v>09/22/2021 14:00</c:v>
                </c:pt>
                <c:pt idx="6349">
                  <c:v>09/22/2021 15:00</c:v>
                </c:pt>
                <c:pt idx="6350">
                  <c:v>09/22/2021 16:00</c:v>
                </c:pt>
                <c:pt idx="6351">
                  <c:v>09/22/2021 17:00</c:v>
                </c:pt>
                <c:pt idx="6352">
                  <c:v>09/22/2021 18:00</c:v>
                </c:pt>
                <c:pt idx="6353">
                  <c:v>09/22/2021 19:00</c:v>
                </c:pt>
                <c:pt idx="6354">
                  <c:v>09/22/2021 20:00</c:v>
                </c:pt>
                <c:pt idx="6355">
                  <c:v>09/22/2021 21:00</c:v>
                </c:pt>
                <c:pt idx="6356">
                  <c:v>09/22/2021 22:00</c:v>
                </c:pt>
                <c:pt idx="6357">
                  <c:v>09/22/2021 23:00</c:v>
                </c:pt>
                <c:pt idx="6358">
                  <c:v>09/22/2021 24:00</c:v>
                </c:pt>
                <c:pt idx="6359">
                  <c:v>09/23/2021 01:00</c:v>
                </c:pt>
                <c:pt idx="6360">
                  <c:v>09/23/2021 02:00</c:v>
                </c:pt>
                <c:pt idx="6361">
                  <c:v>09/23/2021 03:00</c:v>
                </c:pt>
                <c:pt idx="6362">
                  <c:v>09/23/2021 04:00</c:v>
                </c:pt>
                <c:pt idx="6363">
                  <c:v>09/23/2021 05:00</c:v>
                </c:pt>
                <c:pt idx="6364">
                  <c:v>09/23/2021 06:00</c:v>
                </c:pt>
                <c:pt idx="6365">
                  <c:v>09/23/2021 07:00</c:v>
                </c:pt>
                <c:pt idx="6366">
                  <c:v>09/23/2021 08:00</c:v>
                </c:pt>
                <c:pt idx="6367">
                  <c:v>09/23/2021 09:00</c:v>
                </c:pt>
                <c:pt idx="6368">
                  <c:v>09/23/2021 10:00</c:v>
                </c:pt>
                <c:pt idx="6369">
                  <c:v>09/23/2021 11:00</c:v>
                </c:pt>
                <c:pt idx="6370">
                  <c:v>09/23/2021 12:00</c:v>
                </c:pt>
                <c:pt idx="6371">
                  <c:v>09/23/2021 13:00</c:v>
                </c:pt>
                <c:pt idx="6372">
                  <c:v>09/23/2021 14:00</c:v>
                </c:pt>
                <c:pt idx="6373">
                  <c:v>09/23/2021 15:00</c:v>
                </c:pt>
                <c:pt idx="6374">
                  <c:v>09/23/2021 16:00</c:v>
                </c:pt>
                <c:pt idx="6375">
                  <c:v>09/23/2021 17:00</c:v>
                </c:pt>
                <c:pt idx="6376">
                  <c:v>09/23/2021 18:00</c:v>
                </c:pt>
                <c:pt idx="6377">
                  <c:v>09/23/2021 19:00</c:v>
                </c:pt>
                <c:pt idx="6378">
                  <c:v>09/23/2021 20:00</c:v>
                </c:pt>
                <c:pt idx="6379">
                  <c:v>09/23/2021 21:00</c:v>
                </c:pt>
                <c:pt idx="6380">
                  <c:v>09/23/2021 22:00</c:v>
                </c:pt>
                <c:pt idx="6381">
                  <c:v>09/23/2021 23:00</c:v>
                </c:pt>
                <c:pt idx="6382">
                  <c:v>09/23/2021 24:00</c:v>
                </c:pt>
                <c:pt idx="6383">
                  <c:v>09/24/2021 01:00</c:v>
                </c:pt>
                <c:pt idx="6384">
                  <c:v>09/24/2021 02:00</c:v>
                </c:pt>
                <c:pt idx="6385">
                  <c:v>09/24/2021 03:00</c:v>
                </c:pt>
                <c:pt idx="6386">
                  <c:v>09/24/2021 04:00</c:v>
                </c:pt>
                <c:pt idx="6387">
                  <c:v>09/24/2021 05:00</c:v>
                </c:pt>
                <c:pt idx="6388">
                  <c:v>09/24/2021 06:00</c:v>
                </c:pt>
                <c:pt idx="6389">
                  <c:v>09/24/2021 07:00</c:v>
                </c:pt>
                <c:pt idx="6390">
                  <c:v>09/24/2021 08:00</c:v>
                </c:pt>
                <c:pt idx="6391">
                  <c:v>09/24/2021 09:00</c:v>
                </c:pt>
                <c:pt idx="6392">
                  <c:v>09/24/2021 10:00</c:v>
                </c:pt>
                <c:pt idx="6393">
                  <c:v>09/24/2021 11:00</c:v>
                </c:pt>
                <c:pt idx="6394">
                  <c:v>09/24/2021 12:00</c:v>
                </c:pt>
                <c:pt idx="6395">
                  <c:v>09/24/2021 13:00</c:v>
                </c:pt>
                <c:pt idx="6396">
                  <c:v>09/24/2021 14:00</c:v>
                </c:pt>
                <c:pt idx="6397">
                  <c:v>09/24/2021 15:00</c:v>
                </c:pt>
                <c:pt idx="6398">
                  <c:v>09/24/2021 16:00</c:v>
                </c:pt>
                <c:pt idx="6399">
                  <c:v>09/24/2021 17:00</c:v>
                </c:pt>
                <c:pt idx="6400">
                  <c:v>09/24/2021 18:00</c:v>
                </c:pt>
                <c:pt idx="6401">
                  <c:v>09/24/2021 19:00</c:v>
                </c:pt>
                <c:pt idx="6402">
                  <c:v>09/24/2021 20:00</c:v>
                </c:pt>
                <c:pt idx="6403">
                  <c:v>09/24/2021 21:00</c:v>
                </c:pt>
                <c:pt idx="6404">
                  <c:v>09/24/2021 22:00</c:v>
                </c:pt>
                <c:pt idx="6405">
                  <c:v>09/24/2021 23:00</c:v>
                </c:pt>
                <c:pt idx="6406">
                  <c:v>09/24/2021 24:00</c:v>
                </c:pt>
                <c:pt idx="6407">
                  <c:v>09/25/2021 01:00</c:v>
                </c:pt>
                <c:pt idx="6408">
                  <c:v>09/25/2021 02:00</c:v>
                </c:pt>
                <c:pt idx="6409">
                  <c:v>09/25/2021 03:00</c:v>
                </c:pt>
                <c:pt idx="6410">
                  <c:v>09/25/2021 04:00</c:v>
                </c:pt>
                <c:pt idx="6411">
                  <c:v>09/25/2021 05:00</c:v>
                </c:pt>
                <c:pt idx="6412">
                  <c:v>09/25/2021 06:00</c:v>
                </c:pt>
                <c:pt idx="6413">
                  <c:v>09/25/2021 07:00</c:v>
                </c:pt>
                <c:pt idx="6414">
                  <c:v>09/25/2021 08:00</c:v>
                </c:pt>
                <c:pt idx="6415">
                  <c:v>09/25/2021 09:00</c:v>
                </c:pt>
                <c:pt idx="6416">
                  <c:v>09/25/2021 10:00</c:v>
                </c:pt>
                <c:pt idx="6417">
                  <c:v>09/25/2021 11:00</c:v>
                </c:pt>
                <c:pt idx="6418">
                  <c:v>09/25/2021 12:00</c:v>
                </c:pt>
                <c:pt idx="6419">
                  <c:v>09/25/2021 13:00</c:v>
                </c:pt>
                <c:pt idx="6420">
                  <c:v>09/25/2021 14:00</c:v>
                </c:pt>
                <c:pt idx="6421">
                  <c:v>09/25/2021 15:00</c:v>
                </c:pt>
                <c:pt idx="6422">
                  <c:v>09/25/2021 16:00</c:v>
                </c:pt>
                <c:pt idx="6423">
                  <c:v>09/25/2021 17:00</c:v>
                </c:pt>
                <c:pt idx="6424">
                  <c:v>09/25/2021 18:00</c:v>
                </c:pt>
                <c:pt idx="6425">
                  <c:v>09/25/2021 19:00</c:v>
                </c:pt>
                <c:pt idx="6426">
                  <c:v>09/25/2021 20:00</c:v>
                </c:pt>
                <c:pt idx="6427">
                  <c:v>09/25/2021 21:00</c:v>
                </c:pt>
                <c:pt idx="6428">
                  <c:v>09/25/2021 22:00</c:v>
                </c:pt>
                <c:pt idx="6429">
                  <c:v>09/25/2021 23:00</c:v>
                </c:pt>
                <c:pt idx="6430">
                  <c:v>09/25/2021 24:00</c:v>
                </c:pt>
                <c:pt idx="6431">
                  <c:v>09/26/2021 01:00</c:v>
                </c:pt>
                <c:pt idx="6432">
                  <c:v>09/26/2021 02:00</c:v>
                </c:pt>
                <c:pt idx="6433">
                  <c:v>09/26/2021 03:00</c:v>
                </c:pt>
                <c:pt idx="6434">
                  <c:v>09/26/2021 04:00</c:v>
                </c:pt>
                <c:pt idx="6435">
                  <c:v>09/26/2021 05:00</c:v>
                </c:pt>
                <c:pt idx="6436">
                  <c:v>09/26/2021 06:00</c:v>
                </c:pt>
                <c:pt idx="6437">
                  <c:v>09/26/2021 07:00</c:v>
                </c:pt>
                <c:pt idx="6438">
                  <c:v>09/26/2021 08:00</c:v>
                </c:pt>
                <c:pt idx="6439">
                  <c:v>09/26/2021 09:00</c:v>
                </c:pt>
                <c:pt idx="6440">
                  <c:v>09/26/2021 10:00</c:v>
                </c:pt>
                <c:pt idx="6441">
                  <c:v>09/26/2021 11:00</c:v>
                </c:pt>
                <c:pt idx="6442">
                  <c:v>09/26/2021 12:00</c:v>
                </c:pt>
                <c:pt idx="6443">
                  <c:v>09/26/2021 13:00</c:v>
                </c:pt>
                <c:pt idx="6444">
                  <c:v>09/26/2021 14:00</c:v>
                </c:pt>
                <c:pt idx="6445">
                  <c:v>09/26/2021 15:00</c:v>
                </c:pt>
                <c:pt idx="6446">
                  <c:v>09/26/2021 16:00</c:v>
                </c:pt>
                <c:pt idx="6447">
                  <c:v>09/26/2021 17:00</c:v>
                </c:pt>
                <c:pt idx="6448">
                  <c:v>09/26/2021 18:00</c:v>
                </c:pt>
                <c:pt idx="6449">
                  <c:v>09/26/2021 19:00</c:v>
                </c:pt>
                <c:pt idx="6450">
                  <c:v>09/26/2021 20:00</c:v>
                </c:pt>
                <c:pt idx="6451">
                  <c:v>09/26/2021 21:00</c:v>
                </c:pt>
                <c:pt idx="6452">
                  <c:v>09/26/2021 22:00</c:v>
                </c:pt>
                <c:pt idx="6453">
                  <c:v>09/26/2021 23:00</c:v>
                </c:pt>
                <c:pt idx="6454">
                  <c:v>09/26/2021 24:00</c:v>
                </c:pt>
                <c:pt idx="6455">
                  <c:v>09/27/2021 01:00</c:v>
                </c:pt>
                <c:pt idx="6456">
                  <c:v>09/27/2021 02:00</c:v>
                </c:pt>
                <c:pt idx="6457">
                  <c:v>09/27/2021 03:00</c:v>
                </c:pt>
                <c:pt idx="6458">
                  <c:v>09/27/2021 04:00</c:v>
                </c:pt>
                <c:pt idx="6459">
                  <c:v>09/27/2021 05:00</c:v>
                </c:pt>
                <c:pt idx="6460">
                  <c:v>09/27/2021 06:00</c:v>
                </c:pt>
                <c:pt idx="6461">
                  <c:v>09/27/2021 07:00</c:v>
                </c:pt>
                <c:pt idx="6462">
                  <c:v>09/27/2021 08:00</c:v>
                </c:pt>
                <c:pt idx="6463">
                  <c:v>09/27/2021 09:00</c:v>
                </c:pt>
                <c:pt idx="6464">
                  <c:v>09/27/2021 10:00</c:v>
                </c:pt>
                <c:pt idx="6465">
                  <c:v>09/27/2021 11:00</c:v>
                </c:pt>
                <c:pt idx="6466">
                  <c:v>09/27/2021 12:00</c:v>
                </c:pt>
                <c:pt idx="6467">
                  <c:v>09/27/2021 13:00</c:v>
                </c:pt>
                <c:pt idx="6468">
                  <c:v>09/27/2021 14:00</c:v>
                </c:pt>
                <c:pt idx="6469">
                  <c:v>09/27/2021 15:00</c:v>
                </c:pt>
                <c:pt idx="6470">
                  <c:v>09/27/2021 16:00</c:v>
                </c:pt>
                <c:pt idx="6471">
                  <c:v>09/27/2021 17:00</c:v>
                </c:pt>
                <c:pt idx="6472">
                  <c:v>09/27/2021 18:00</c:v>
                </c:pt>
                <c:pt idx="6473">
                  <c:v>09/27/2021 19:00</c:v>
                </c:pt>
                <c:pt idx="6474">
                  <c:v>09/27/2021 20:00</c:v>
                </c:pt>
                <c:pt idx="6475">
                  <c:v>09/27/2021 21:00</c:v>
                </c:pt>
                <c:pt idx="6476">
                  <c:v>09/27/2021 22:00</c:v>
                </c:pt>
                <c:pt idx="6477">
                  <c:v>09/27/2021 23:00</c:v>
                </c:pt>
                <c:pt idx="6478">
                  <c:v>09/27/2021 24:00</c:v>
                </c:pt>
                <c:pt idx="6479">
                  <c:v>09/28/2021 01:00</c:v>
                </c:pt>
                <c:pt idx="6480">
                  <c:v>09/28/2021 02:00</c:v>
                </c:pt>
                <c:pt idx="6481">
                  <c:v>09/28/2021 03:00</c:v>
                </c:pt>
                <c:pt idx="6482">
                  <c:v>09/28/2021 04:00</c:v>
                </c:pt>
                <c:pt idx="6483">
                  <c:v>09/28/2021 05:00</c:v>
                </c:pt>
                <c:pt idx="6484">
                  <c:v>09/28/2021 06:00</c:v>
                </c:pt>
                <c:pt idx="6485">
                  <c:v>09/28/2021 07:00</c:v>
                </c:pt>
                <c:pt idx="6486">
                  <c:v>09/28/2021 08:00</c:v>
                </c:pt>
                <c:pt idx="6487">
                  <c:v>09/28/2021 09:00</c:v>
                </c:pt>
                <c:pt idx="6488">
                  <c:v>09/28/2021 10:00</c:v>
                </c:pt>
                <c:pt idx="6489">
                  <c:v>09/28/2021 11:00</c:v>
                </c:pt>
                <c:pt idx="6490">
                  <c:v>09/28/2021 12:00</c:v>
                </c:pt>
                <c:pt idx="6491">
                  <c:v>09/28/2021 13:00</c:v>
                </c:pt>
                <c:pt idx="6492">
                  <c:v>09/28/2021 14:00</c:v>
                </c:pt>
                <c:pt idx="6493">
                  <c:v>09/28/2021 15:00</c:v>
                </c:pt>
                <c:pt idx="6494">
                  <c:v>09/28/2021 16:00</c:v>
                </c:pt>
                <c:pt idx="6495">
                  <c:v>09/28/2021 17:00</c:v>
                </c:pt>
                <c:pt idx="6496">
                  <c:v>09/28/2021 18:00</c:v>
                </c:pt>
                <c:pt idx="6497">
                  <c:v>09/28/2021 19:00</c:v>
                </c:pt>
                <c:pt idx="6498">
                  <c:v>09/28/2021 20:00</c:v>
                </c:pt>
                <c:pt idx="6499">
                  <c:v>09/28/2021 21:00</c:v>
                </c:pt>
                <c:pt idx="6500">
                  <c:v>09/28/2021 22:00</c:v>
                </c:pt>
                <c:pt idx="6501">
                  <c:v>09/28/2021 23:00</c:v>
                </c:pt>
                <c:pt idx="6502">
                  <c:v>09/28/2021 24:00</c:v>
                </c:pt>
                <c:pt idx="6503">
                  <c:v>09/29/2021 01:00</c:v>
                </c:pt>
                <c:pt idx="6504">
                  <c:v>09/29/2021 02:00</c:v>
                </c:pt>
                <c:pt idx="6505">
                  <c:v>09/29/2021 03:00</c:v>
                </c:pt>
                <c:pt idx="6506">
                  <c:v>09/29/2021 04:00</c:v>
                </c:pt>
                <c:pt idx="6507">
                  <c:v>09/29/2021 05:00</c:v>
                </c:pt>
                <c:pt idx="6508">
                  <c:v>09/29/2021 06:00</c:v>
                </c:pt>
                <c:pt idx="6509">
                  <c:v>09/29/2021 07:00</c:v>
                </c:pt>
                <c:pt idx="6510">
                  <c:v>09/29/2021 08:00</c:v>
                </c:pt>
                <c:pt idx="6511">
                  <c:v>09/29/2021 09:00</c:v>
                </c:pt>
                <c:pt idx="6512">
                  <c:v>09/29/2021 10:00</c:v>
                </c:pt>
                <c:pt idx="6513">
                  <c:v>09/29/2021 11:00</c:v>
                </c:pt>
                <c:pt idx="6514">
                  <c:v>09/29/2021 12:00</c:v>
                </c:pt>
                <c:pt idx="6515">
                  <c:v>09/29/2021 13:00</c:v>
                </c:pt>
                <c:pt idx="6516">
                  <c:v>09/29/2021 14:00</c:v>
                </c:pt>
                <c:pt idx="6517">
                  <c:v>09/29/2021 15:00</c:v>
                </c:pt>
                <c:pt idx="6518">
                  <c:v>09/29/2021 16:00</c:v>
                </c:pt>
                <c:pt idx="6519">
                  <c:v>09/29/2021 17:00</c:v>
                </c:pt>
                <c:pt idx="6520">
                  <c:v>09/29/2021 18:00</c:v>
                </c:pt>
                <c:pt idx="6521">
                  <c:v>09/29/2021 19:00</c:v>
                </c:pt>
                <c:pt idx="6522">
                  <c:v>09/29/2021 20:00</c:v>
                </c:pt>
                <c:pt idx="6523">
                  <c:v>09/29/2021 21:00</c:v>
                </c:pt>
                <c:pt idx="6524">
                  <c:v>09/29/2021 22:00</c:v>
                </c:pt>
                <c:pt idx="6525">
                  <c:v>09/29/2021 23:00</c:v>
                </c:pt>
                <c:pt idx="6526">
                  <c:v>09/29/2021 24:00</c:v>
                </c:pt>
                <c:pt idx="6527">
                  <c:v>09/30/2021 01:00</c:v>
                </c:pt>
                <c:pt idx="6528">
                  <c:v>09/30/2021 02:00</c:v>
                </c:pt>
                <c:pt idx="6529">
                  <c:v>09/30/2021 03:00</c:v>
                </c:pt>
                <c:pt idx="6530">
                  <c:v>09/30/2021 04:00</c:v>
                </c:pt>
                <c:pt idx="6531">
                  <c:v>09/30/2021 05:00</c:v>
                </c:pt>
                <c:pt idx="6532">
                  <c:v>09/30/2021 06:00</c:v>
                </c:pt>
                <c:pt idx="6533">
                  <c:v>09/30/2021 07:00</c:v>
                </c:pt>
                <c:pt idx="6534">
                  <c:v>09/30/2021 08:00</c:v>
                </c:pt>
                <c:pt idx="6535">
                  <c:v>09/30/2021 09:00</c:v>
                </c:pt>
                <c:pt idx="6536">
                  <c:v>09/30/2021 10:00</c:v>
                </c:pt>
                <c:pt idx="6537">
                  <c:v>09/30/2021 11:00</c:v>
                </c:pt>
                <c:pt idx="6538">
                  <c:v>09/30/2021 12:00</c:v>
                </c:pt>
                <c:pt idx="6539">
                  <c:v>09/30/2021 13:00</c:v>
                </c:pt>
                <c:pt idx="6540">
                  <c:v>09/30/2021 14:00</c:v>
                </c:pt>
                <c:pt idx="6541">
                  <c:v>09/30/2021 15:00</c:v>
                </c:pt>
                <c:pt idx="6542">
                  <c:v>09/30/2021 16:00</c:v>
                </c:pt>
                <c:pt idx="6543">
                  <c:v>09/30/2021 17:00</c:v>
                </c:pt>
                <c:pt idx="6544">
                  <c:v>09/30/2021 18:00</c:v>
                </c:pt>
                <c:pt idx="6545">
                  <c:v>09/30/2021 19:00</c:v>
                </c:pt>
                <c:pt idx="6546">
                  <c:v>09/30/2021 20:00</c:v>
                </c:pt>
                <c:pt idx="6547">
                  <c:v>09/30/2021 21:00</c:v>
                </c:pt>
                <c:pt idx="6548">
                  <c:v>09/30/2021 22:00</c:v>
                </c:pt>
                <c:pt idx="6549">
                  <c:v>09/30/2021 23:00</c:v>
                </c:pt>
                <c:pt idx="6550">
                  <c:v>09/30/2021 24:00</c:v>
                </c:pt>
                <c:pt idx="6551">
                  <c:v>10/01/2021 01:00</c:v>
                </c:pt>
                <c:pt idx="6552">
                  <c:v>10/01/2021 02:00</c:v>
                </c:pt>
                <c:pt idx="6553">
                  <c:v>10/01/2021 03:00</c:v>
                </c:pt>
                <c:pt idx="6554">
                  <c:v>10/01/2021 04:00</c:v>
                </c:pt>
                <c:pt idx="6555">
                  <c:v>10/01/2021 05:00</c:v>
                </c:pt>
                <c:pt idx="6556">
                  <c:v>10/01/2021 06:00</c:v>
                </c:pt>
                <c:pt idx="6557">
                  <c:v>10/01/2021 07:00</c:v>
                </c:pt>
                <c:pt idx="6558">
                  <c:v>10/01/2021 08:00</c:v>
                </c:pt>
                <c:pt idx="6559">
                  <c:v>10/01/2021 09:00</c:v>
                </c:pt>
                <c:pt idx="6560">
                  <c:v>10/01/2021 10:00</c:v>
                </c:pt>
                <c:pt idx="6561">
                  <c:v>10/01/2021 11:00</c:v>
                </c:pt>
                <c:pt idx="6562">
                  <c:v>10/01/2021 12:00</c:v>
                </c:pt>
                <c:pt idx="6563">
                  <c:v>10/01/2021 13:00</c:v>
                </c:pt>
                <c:pt idx="6564">
                  <c:v>10/01/2021 14:00</c:v>
                </c:pt>
                <c:pt idx="6565">
                  <c:v>10/01/2021 15:00</c:v>
                </c:pt>
                <c:pt idx="6566">
                  <c:v>10/01/2021 16:00</c:v>
                </c:pt>
                <c:pt idx="6567">
                  <c:v>10/01/2021 17:00</c:v>
                </c:pt>
                <c:pt idx="6568">
                  <c:v>10/01/2021 18:00</c:v>
                </c:pt>
                <c:pt idx="6569">
                  <c:v>10/01/2021 19:00</c:v>
                </c:pt>
                <c:pt idx="6570">
                  <c:v>10/01/2021 20:00</c:v>
                </c:pt>
                <c:pt idx="6571">
                  <c:v>10/01/2021 21:00</c:v>
                </c:pt>
                <c:pt idx="6572">
                  <c:v>10/01/2021 22:00</c:v>
                </c:pt>
                <c:pt idx="6573">
                  <c:v>10/01/2021 23:00</c:v>
                </c:pt>
                <c:pt idx="6574">
                  <c:v>10/01/2021 24:00</c:v>
                </c:pt>
                <c:pt idx="6575">
                  <c:v>10/02/2021 01:00</c:v>
                </c:pt>
                <c:pt idx="6576">
                  <c:v>10/02/2021 02:00</c:v>
                </c:pt>
                <c:pt idx="6577">
                  <c:v>10/02/2021 03:00</c:v>
                </c:pt>
                <c:pt idx="6578">
                  <c:v>10/02/2021 04:00</c:v>
                </c:pt>
                <c:pt idx="6579">
                  <c:v>10/02/2021 05:00</c:v>
                </c:pt>
                <c:pt idx="6580">
                  <c:v>10/02/2021 06:00</c:v>
                </c:pt>
                <c:pt idx="6581">
                  <c:v>10/02/2021 07:00</c:v>
                </c:pt>
                <c:pt idx="6582">
                  <c:v>10/02/2021 08:00</c:v>
                </c:pt>
                <c:pt idx="6583">
                  <c:v>10/02/2021 09:00</c:v>
                </c:pt>
                <c:pt idx="6584">
                  <c:v>10/02/2021 10:00</c:v>
                </c:pt>
                <c:pt idx="6585">
                  <c:v>10/02/2021 11:00</c:v>
                </c:pt>
                <c:pt idx="6586">
                  <c:v>10/02/2021 12:00</c:v>
                </c:pt>
                <c:pt idx="6587">
                  <c:v>10/02/2021 13:00</c:v>
                </c:pt>
                <c:pt idx="6588">
                  <c:v>10/02/2021 14:00</c:v>
                </c:pt>
                <c:pt idx="6589">
                  <c:v>10/02/2021 15:00</c:v>
                </c:pt>
                <c:pt idx="6590">
                  <c:v>10/02/2021 16:00</c:v>
                </c:pt>
                <c:pt idx="6591">
                  <c:v>10/02/2021 17:00</c:v>
                </c:pt>
                <c:pt idx="6592">
                  <c:v>10/02/2021 18:00</c:v>
                </c:pt>
                <c:pt idx="6593">
                  <c:v>10/02/2021 19:00</c:v>
                </c:pt>
                <c:pt idx="6594">
                  <c:v>10/02/2021 20:00</c:v>
                </c:pt>
                <c:pt idx="6595">
                  <c:v>10/02/2021 21:00</c:v>
                </c:pt>
                <c:pt idx="6596">
                  <c:v>10/02/2021 22:00</c:v>
                </c:pt>
                <c:pt idx="6597">
                  <c:v>10/02/2021 23:00</c:v>
                </c:pt>
                <c:pt idx="6598">
                  <c:v>10/02/2021 24:00</c:v>
                </c:pt>
                <c:pt idx="6599">
                  <c:v>10/03/2021 01:00</c:v>
                </c:pt>
                <c:pt idx="6600">
                  <c:v>10/03/2021 02:00</c:v>
                </c:pt>
                <c:pt idx="6601">
                  <c:v>10/03/2021 03:00</c:v>
                </c:pt>
                <c:pt idx="6602">
                  <c:v>10/03/2021 04:00</c:v>
                </c:pt>
                <c:pt idx="6603">
                  <c:v>10/03/2021 05:00</c:v>
                </c:pt>
                <c:pt idx="6604">
                  <c:v>10/03/2021 06:00</c:v>
                </c:pt>
                <c:pt idx="6605">
                  <c:v>10/03/2021 07:00</c:v>
                </c:pt>
                <c:pt idx="6606">
                  <c:v>10/03/2021 08:00</c:v>
                </c:pt>
                <c:pt idx="6607">
                  <c:v>10/03/2021 09:00</c:v>
                </c:pt>
                <c:pt idx="6608">
                  <c:v>10/03/2021 10:00</c:v>
                </c:pt>
                <c:pt idx="6609">
                  <c:v>10/03/2021 11:00</c:v>
                </c:pt>
                <c:pt idx="6610">
                  <c:v>10/03/2021 12:00</c:v>
                </c:pt>
                <c:pt idx="6611">
                  <c:v>10/03/2021 13:00</c:v>
                </c:pt>
                <c:pt idx="6612">
                  <c:v>10/03/2021 14:00</c:v>
                </c:pt>
                <c:pt idx="6613">
                  <c:v>10/03/2021 15:00</c:v>
                </c:pt>
                <c:pt idx="6614">
                  <c:v>10/03/2021 16:00</c:v>
                </c:pt>
                <c:pt idx="6615">
                  <c:v>10/03/2021 17:00</c:v>
                </c:pt>
                <c:pt idx="6616">
                  <c:v>10/03/2021 18:00</c:v>
                </c:pt>
                <c:pt idx="6617">
                  <c:v>10/03/2021 19:00</c:v>
                </c:pt>
                <c:pt idx="6618">
                  <c:v>10/03/2021 20:00</c:v>
                </c:pt>
                <c:pt idx="6619">
                  <c:v>10/03/2021 21:00</c:v>
                </c:pt>
                <c:pt idx="6620">
                  <c:v>10/03/2021 22:00</c:v>
                </c:pt>
                <c:pt idx="6621">
                  <c:v>10/03/2021 23:00</c:v>
                </c:pt>
                <c:pt idx="6622">
                  <c:v>10/03/2021 24:00</c:v>
                </c:pt>
                <c:pt idx="6623">
                  <c:v>10/04/2021 01:00</c:v>
                </c:pt>
                <c:pt idx="6624">
                  <c:v>10/04/2021 02:00</c:v>
                </c:pt>
                <c:pt idx="6625">
                  <c:v>10/04/2021 03:00</c:v>
                </c:pt>
                <c:pt idx="6626">
                  <c:v>10/04/2021 04:00</c:v>
                </c:pt>
                <c:pt idx="6627">
                  <c:v>10/04/2021 05:00</c:v>
                </c:pt>
                <c:pt idx="6628">
                  <c:v>10/04/2021 06:00</c:v>
                </c:pt>
                <c:pt idx="6629">
                  <c:v>10/04/2021 07:00</c:v>
                </c:pt>
                <c:pt idx="6630">
                  <c:v>10/04/2021 08:00</c:v>
                </c:pt>
                <c:pt idx="6631">
                  <c:v>10/04/2021 09:00</c:v>
                </c:pt>
                <c:pt idx="6632">
                  <c:v>10/04/2021 10:00</c:v>
                </c:pt>
                <c:pt idx="6633">
                  <c:v>10/04/2021 11:00</c:v>
                </c:pt>
                <c:pt idx="6634">
                  <c:v>10/04/2021 12:00</c:v>
                </c:pt>
                <c:pt idx="6635">
                  <c:v>10/04/2021 13:00</c:v>
                </c:pt>
                <c:pt idx="6636">
                  <c:v>10/04/2021 14:00</c:v>
                </c:pt>
                <c:pt idx="6637">
                  <c:v>10/04/2021 15:00</c:v>
                </c:pt>
                <c:pt idx="6638">
                  <c:v>10/04/2021 16:00</c:v>
                </c:pt>
                <c:pt idx="6639">
                  <c:v>10/04/2021 17:00</c:v>
                </c:pt>
                <c:pt idx="6640">
                  <c:v>10/04/2021 18:00</c:v>
                </c:pt>
                <c:pt idx="6641">
                  <c:v>10/04/2021 19:00</c:v>
                </c:pt>
                <c:pt idx="6642">
                  <c:v>10/04/2021 20:00</c:v>
                </c:pt>
                <c:pt idx="6643">
                  <c:v>10/04/2021 21:00</c:v>
                </c:pt>
                <c:pt idx="6644">
                  <c:v>10/04/2021 22:00</c:v>
                </c:pt>
                <c:pt idx="6645">
                  <c:v>10/04/2021 23:00</c:v>
                </c:pt>
                <c:pt idx="6646">
                  <c:v>10/04/2021 24:00</c:v>
                </c:pt>
                <c:pt idx="6647">
                  <c:v>10/05/2021 01:00</c:v>
                </c:pt>
                <c:pt idx="6648">
                  <c:v>10/05/2021 02:00</c:v>
                </c:pt>
                <c:pt idx="6649">
                  <c:v>10/05/2021 03:00</c:v>
                </c:pt>
                <c:pt idx="6650">
                  <c:v>10/05/2021 04:00</c:v>
                </c:pt>
                <c:pt idx="6651">
                  <c:v>10/05/2021 05:00</c:v>
                </c:pt>
                <c:pt idx="6652">
                  <c:v>10/05/2021 06:00</c:v>
                </c:pt>
                <c:pt idx="6653">
                  <c:v>10/05/2021 07:00</c:v>
                </c:pt>
                <c:pt idx="6654">
                  <c:v>10/05/2021 08:00</c:v>
                </c:pt>
                <c:pt idx="6655">
                  <c:v>10/05/2021 09:00</c:v>
                </c:pt>
                <c:pt idx="6656">
                  <c:v>10/05/2021 10:00</c:v>
                </c:pt>
                <c:pt idx="6657">
                  <c:v>10/05/2021 11:00</c:v>
                </c:pt>
                <c:pt idx="6658">
                  <c:v>10/05/2021 12:00</c:v>
                </c:pt>
                <c:pt idx="6659">
                  <c:v>10/05/2021 13:00</c:v>
                </c:pt>
                <c:pt idx="6660">
                  <c:v>10/05/2021 14:00</c:v>
                </c:pt>
                <c:pt idx="6661">
                  <c:v>10/05/2021 15:00</c:v>
                </c:pt>
                <c:pt idx="6662">
                  <c:v>10/05/2021 16:00</c:v>
                </c:pt>
                <c:pt idx="6663">
                  <c:v>10/05/2021 17:00</c:v>
                </c:pt>
                <c:pt idx="6664">
                  <c:v>10/05/2021 18:00</c:v>
                </c:pt>
                <c:pt idx="6665">
                  <c:v>10/05/2021 19:00</c:v>
                </c:pt>
                <c:pt idx="6666">
                  <c:v>10/05/2021 20:00</c:v>
                </c:pt>
                <c:pt idx="6667">
                  <c:v>10/05/2021 21:00</c:v>
                </c:pt>
                <c:pt idx="6668">
                  <c:v>10/05/2021 22:00</c:v>
                </c:pt>
                <c:pt idx="6669">
                  <c:v>10/05/2021 23:00</c:v>
                </c:pt>
                <c:pt idx="6670">
                  <c:v>10/05/2021 24:00</c:v>
                </c:pt>
                <c:pt idx="6671">
                  <c:v>10/06/2021 01:00</c:v>
                </c:pt>
                <c:pt idx="6672">
                  <c:v>10/06/2021 02:00</c:v>
                </c:pt>
                <c:pt idx="6673">
                  <c:v>10/06/2021 03:00</c:v>
                </c:pt>
                <c:pt idx="6674">
                  <c:v>10/06/2021 04:00</c:v>
                </c:pt>
                <c:pt idx="6675">
                  <c:v>10/06/2021 05:00</c:v>
                </c:pt>
                <c:pt idx="6676">
                  <c:v>10/06/2021 06:00</c:v>
                </c:pt>
                <c:pt idx="6677">
                  <c:v>10/06/2021 07:00</c:v>
                </c:pt>
                <c:pt idx="6678">
                  <c:v>10/06/2021 08:00</c:v>
                </c:pt>
                <c:pt idx="6679">
                  <c:v>10/06/2021 09:00</c:v>
                </c:pt>
                <c:pt idx="6680">
                  <c:v>10/06/2021 10:00</c:v>
                </c:pt>
                <c:pt idx="6681">
                  <c:v>10/06/2021 11:00</c:v>
                </c:pt>
                <c:pt idx="6682">
                  <c:v>10/06/2021 12:00</c:v>
                </c:pt>
                <c:pt idx="6683">
                  <c:v>10/06/2021 13:00</c:v>
                </c:pt>
                <c:pt idx="6684">
                  <c:v>10/06/2021 14:00</c:v>
                </c:pt>
                <c:pt idx="6685">
                  <c:v>10/06/2021 15:00</c:v>
                </c:pt>
                <c:pt idx="6686">
                  <c:v>10/06/2021 16:00</c:v>
                </c:pt>
                <c:pt idx="6687">
                  <c:v>10/06/2021 17:00</c:v>
                </c:pt>
                <c:pt idx="6688">
                  <c:v>10/06/2021 18:00</c:v>
                </c:pt>
                <c:pt idx="6689">
                  <c:v>10/06/2021 19:00</c:v>
                </c:pt>
                <c:pt idx="6690">
                  <c:v>10/06/2021 20:00</c:v>
                </c:pt>
                <c:pt idx="6691">
                  <c:v>10/06/2021 21:00</c:v>
                </c:pt>
                <c:pt idx="6692">
                  <c:v>10/06/2021 22:00</c:v>
                </c:pt>
                <c:pt idx="6693">
                  <c:v>10/06/2021 23:00</c:v>
                </c:pt>
                <c:pt idx="6694">
                  <c:v>10/06/2021 24:00</c:v>
                </c:pt>
                <c:pt idx="6695">
                  <c:v>10/07/2021 01:00</c:v>
                </c:pt>
                <c:pt idx="6696">
                  <c:v>10/07/2021 02:00</c:v>
                </c:pt>
                <c:pt idx="6697">
                  <c:v>10/07/2021 03:00</c:v>
                </c:pt>
                <c:pt idx="6698">
                  <c:v>10/07/2021 04:00</c:v>
                </c:pt>
                <c:pt idx="6699">
                  <c:v>10/07/2021 05:00</c:v>
                </c:pt>
                <c:pt idx="6700">
                  <c:v>10/07/2021 06:00</c:v>
                </c:pt>
                <c:pt idx="6701">
                  <c:v>10/07/2021 07:00</c:v>
                </c:pt>
                <c:pt idx="6702">
                  <c:v>10/07/2021 08:00</c:v>
                </c:pt>
                <c:pt idx="6703">
                  <c:v>10/07/2021 09:00</c:v>
                </c:pt>
                <c:pt idx="6704">
                  <c:v>10/07/2021 10:00</c:v>
                </c:pt>
                <c:pt idx="6705">
                  <c:v>10/07/2021 11:00</c:v>
                </c:pt>
                <c:pt idx="6706">
                  <c:v>10/07/2021 12:00</c:v>
                </c:pt>
                <c:pt idx="6707">
                  <c:v>10/07/2021 13:00</c:v>
                </c:pt>
                <c:pt idx="6708">
                  <c:v>10/07/2021 14:00</c:v>
                </c:pt>
                <c:pt idx="6709">
                  <c:v>10/07/2021 15:00</c:v>
                </c:pt>
                <c:pt idx="6710">
                  <c:v>10/07/2021 16:00</c:v>
                </c:pt>
                <c:pt idx="6711">
                  <c:v>10/07/2021 17:00</c:v>
                </c:pt>
                <c:pt idx="6712">
                  <c:v>10/07/2021 18:00</c:v>
                </c:pt>
                <c:pt idx="6713">
                  <c:v>10/07/2021 19:00</c:v>
                </c:pt>
                <c:pt idx="6714">
                  <c:v>10/07/2021 20:00</c:v>
                </c:pt>
                <c:pt idx="6715">
                  <c:v>10/07/2021 21:00</c:v>
                </c:pt>
                <c:pt idx="6716">
                  <c:v>10/07/2021 22:00</c:v>
                </c:pt>
                <c:pt idx="6717">
                  <c:v>10/07/2021 23:00</c:v>
                </c:pt>
                <c:pt idx="6718">
                  <c:v>10/07/2021 24:00</c:v>
                </c:pt>
                <c:pt idx="6719">
                  <c:v>10/08/2021 01:00</c:v>
                </c:pt>
                <c:pt idx="6720">
                  <c:v>10/08/2021 02:00</c:v>
                </c:pt>
                <c:pt idx="6721">
                  <c:v>10/08/2021 03:00</c:v>
                </c:pt>
                <c:pt idx="6722">
                  <c:v>10/08/2021 04:00</c:v>
                </c:pt>
                <c:pt idx="6723">
                  <c:v>10/08/2021 05:00</c:v>
                </c:pt>
                <c:pt idx="6724">
                  <c:v>10/08/2021 06:00</c:v>
                </c:pt>
                <c:pt idx="6725">
                  <c:v>10/08/2021 07:00</c:v>
                </c:pt>
                <c:pt idx="6726">
                  <c:v>10/08/2021 08:00</c:v>
                </c:pt>
                <c:pt idx="6727">
                  <c:v>10/08/2021 09:00</c:v>
                </c:pt>
                <c:pt idx="6728">
                  <c:v>10/08/2021 10:00</c:v>
                </c:pt>
                <c:pt idx="6729">
                  <c:v>10/08/2021 11:00</c:v>
                </c:pt>
                <c:pt idx="6730">
                  <c:v>10/08/2021 12:00</c:v>
                </c:pt>
                <c:pt idx="6731">
                  <c:v>10/08/2021 13:00</c:v>
                </c:pt>
                <c:pt idx="6732">
                  <c:v>10/08/2021 14:00</c:v>
                </c:pt>
                <c:pt idx="6733">
                  <c:v>10/08/2021 15:00</c:v>
                </c:pt>
                <c:pt idx="6734">
                  <c:v>10/08/2021 16:00</c:v>
                </c:pt>
                <c:pt idx="6735">
                  <c:v>10/08/2021 17:00</c:v>
                </c:pt>
                <c:pt idx="6736">
                  <c:v>10/08/2021 18:00</c:v>
                </c:pt>
                <c:pt idx="6737">
                  <c:v>10/08/2021 19:00</c:v>
                </c:pt>
                <c:pt idx="6738">
                  <c:v>10/08/2021 20:00</c:v>
                </c:pt>
                <c:pt idx="6739">
                  <c:v>10/08/2021 21:00</c:v>
                </c:pt>
                <c:pt idx="6740">
                  <c:v>10/08/2021 22:00</c:v>
                </c:pt>
                <c:pt idx="6741">
                  <c:v>10/08/2021 23:00</c:v>
                </c:pt>
                <c:pt idx="6742">
                  <c:v>10/08/2021 24:00</c:v>
                </c:pt>
                <c:pt idx="6743">
                  <c:v>10/09/2021 01:00</c:v>
                </c:pt>
                <c:pt idx="6744">
                  <c:v>10/09/2021 02:00</c:v>
                </c:pt>
                <c:pt idx="6745">
                  <c:v>10/09/2021 03:00</c:v>
                </c:pt>
                <c:pt idx="6746">
                  <c:v>10/09/2021 04:00</c:v>
                </c:pt>
                <c:pt idx="6747">
                  <c:v>10/09/2021 05:00</c:v>
                </c:pt>
                <c:pt idx="6748">
                  <c:v>10/09/2021 06:00</c:v>
                </c:pt>
                <c:pt idx="6749">
                  <c:v>10/09/2021 07:00</c:v>
                </c:pt>
                <c:pt idx="6750">
                  <c:v>10/09/2021 08:00</c:v>
                </c:pt>
                <c:pt idx="6751">
                  <c:v>10/09/2021 09:00</c:v>
                </c:pt>
                <c:pt idx="6752">
                  <c:v>10/09/2021 10:00</c:v>
                </c:pt>
                <c:pt idx="6753">
                  <c:v>10/09/2021 11:00</c:v>
                </c:pt>
                <c:pt idx="6754">
                  <c:v>10/09/2021 12:00</c:v>
                </c:pt>
                <c:pt idx="6755">
                  <c:v>10/09/2021 13:00</c:v>
                </c:pt>
                <c:pt idx="6756">
                  <c:v>10/09/2021 14:00</c:v>
                </c:pt>
                <c:pt idx="6757">
                  <c:v>10/09/2021 15:00</c:v>
                </c:pt>
                <c:pt idx="6758">
                  <c:v>10/09/2021 16:00</c:v>
                </c:pt>
                <c:pt idx="6759">
                  <c:v>10/09/2021 17:00</c:v>
                </c:pt>
                <c:pt idx="6760">
                  <c:v>10/09/2021 18:00</c:v>
                </c:pt>
                <c:pt idx="6761">
                  <c:v>10/09/2021 19:00</c:v>
                </c:pt>
                <c:pt idx="6762">
                  <c:v>10/09/2021 20:00</c:v>
                </c:pt>
                <c:pt idx="6763">
                  <c:v>10/09/2021 21:00</c:v>
                </c:pt>
                <c:pt idx="6764">
                  <c:v>10/09/2021 22:00</c:v>
                </c:pt>
                <c:pt idx="6765">
                  <c:v>10/09/2021 23:00</c:v>
                </c:pt>
                <c:pt idx="6766">
                  <c:v>10/09/2021 24:00</c:v>
                </c:pt>
                <c:pt idx="6767">
                  <c:v>10/10/2021 01:00</c:v>
                </c:pt>
                <c:pt idx="6768">
                  <c:v>10/10/2021 02:00</c:v>
                </c:pt>
                <c:pt idx="6769">
                  <c:v>10/10/2021 03:00</c:v>
                </c:pt>
                <c:pt idx="6770">
                  <c:v>10/10/2021 04:00</c:v>
                </c:pt>
                <c:pt idx="6771">
                  <c:v>10/10/2021 05:00</c:v>
                </c:pt>
                <c:pt idx="6772">
                  <c:v>10/10/2021 06:00</c:v>
                </c:pt>
                <c:pt idx="6773">
                  <c:v>10/10/2021 07:00</c:v>
                </c:pt>
                <c:pt idx="6774">
                  <c:v>10/10/2021 08:00</c:v>
                </c:pt>
                <c:pt idx="6775">
                  <c:v>10/10/2021 09:00</c:v>
                </c:pt>
                <c:pt idx="6776">
                  <c:v>10/10/2021 10:00</c:v>
                </c:pt>
                <c:pt idx="6777">
                  <c:v>10/10/2021 11:00</c:v>
                </c:pt>
                <c:pt idx="6778">
                  <c:v>10/10/2021 12:00</c:v>
                </c:pt>
                <c:pt idx="6779">
                  <c:v>10/10/2021 13:00</c:v>
                </c:pt>
                <c:pt idx="6780">
                  <c:v>10/10/2021 14:00</c:v>
                </c:pt>
                <c:pt idx="6781">
                  <c:v>10/10/2021 15:00</c:v>
                </c:pt>
                <c:pt idx="6782">
                  <c:v>10/10/2021 16:00</c:v>
                </c:pt>
                <c:pt idx="6783">
                  <c:v>10/10/2021 17:00</c:v>
                </c:pt>
                <c:pt idx="6784">
                  <c:v>10/10/2021 18:00</c:v>
                </c:pt>
                <c:pt idx="6785">
                  <c:v>10/10/2021 19:00</c:v>
                </c:pt>
                <c:pt idx="6786">
                  <c:v>10/10/2021 20:00</c:v>
                </c:pt>
                <c:pt idx="6787">
                  <c:v>10/10/2021 21:00</c:v>
                </c:pt>
                <c:pt idx="6788">
                  <c:v>10/10/2021 22:00</c:v>
                </c:pt>
                <c:pt idx="6789">
                  <c:v>10/10/2021 23:00</c:v>
                </c:pt>
                <c:pt idx="6790">
                  <c:v>10/10/2021 24:00</c:v>
                </c:pt>
                <c:pt idx="6791">
                  <c:v>10/11/2021 01:00</c:v>
                </c:pt>
                <c:pt idx="6792">
                  <c:v>10/11/2021 02:00</c:v>
                </c:pt>
                <c:pt idx="6793">
                  <c:v>10/11/2021 03:00</c:v>
                </c:pt>
                <c:pt idx="6794">
                  <c:v>10/11/2021 04:00</c:v>
                </c:pt>
                <c:pt idx="6795">
                  <c:v>10/11/2021 05:00</c:v>
                </c:pt>
                <c:pt idx="6796">
                  <c:v>10/11/2021 06:00</c:v>
                </c:pt>
                <c:pt idx="6797">
                  <c:v>10/11/2021 07:00</c:v>
                </c:pt>
                <c:pt idx="6798">
                  <c:v>10/11/2021 08:00</c:v>
                </c:pt>
                <c:pt idx="6799">
                  <c:v>10/11/2021 09:00</c:v>
                </c:pt>
                <c:pt idx="6800">
                  <c:v>10/11/2021 10:00</c:v>
                </c:pt>
                <c:pt idx="6801">
                  <c:v>10/11/2021 11:00</c:v>
                </c:pt>
                <c:pt idx="6802">
                  <c:v>10/11/2021 12:00</c:v>
                </c:pt>
                <c:pt idx="6803">
                  <c:v>10/11/2021 13:00</c:v>
                </c:pt>
                <c:pt idx="6804">
                  <c:v>10/11/2021 14:00</c:v>
                </c:pt>
                <c:pt idx="6805">
                  <c:v>10/11/2021 15:00</c:v>
                </c:pt>
                <c:pt idx="6806">
                  <c:v>10/11/2021 16:00</c:v>
                </c:pt>
                <c:pt idx="6807">
                  <c:v>10/11/2021 17:00</c:v>
                </c:pt>
                <c:pt idx="6808">
                  <c:v>10/11/2021 18:00</c:v>
                </c:pt>
                <c:pt idx="6809">
                  <c:v>10/11/2021 19:00</c:v>
                </c:pt>
                <c:pt idx="6810">
                  <c:v>10/11/2021 20:00</c:v>
                </c:pt>
                <c:pt idx="6811">
                  <c:v>10/11/2021 21:00</c:v>
                </c:pt>
                <c:pt idx="6812">
                  <c:v>10/11/2021 22:00</c:v>
                </c:pt>
                <c:pt idx="6813">
                  <c:v>10/11/2021 23:00</c:v>
                </c:pt>
                <c:pt idx="6814">
                  <c:v>10/11/2021 24:00</c:v>
                </c:pt>
                <c:pt idx="6815">
                  <c:v>10/12/2021 01:00</c:v>
                </c:pt>
                <c:pt idx="6816">
                  <c:v>10/12/2021 02:00</c:v>
                </c:pt>
                <c:pt idx="6817">
                  <c:v>10/12/2021 03:00</c:v>
                </c:pt>
                <c:pt idx="6818">
                  <c:v>10/12/2021 04:00</c:v>
                </c:pt>
                <c:pt idx="6819">
                  <c:v>10/12/2021 05:00</c:v>
                </c:pt>
                <c:pt idx="6820">
                  <c:v>10/12/2021 06:00</c:v>
                </c:pt>
                <c:pt idx="6821">
                  <c:v>10/12/2021 07:00</c:v>
                </c:pt>
                <c:pt idx="6822">
                  <c:v>10/12/2021 08:00</c:v>
                </c:pt>
                <c:pt idx="6823">
                  <c:v>10/12/2021 09:00</c:v>
                </c:pt>
                <c:pt idx="6824">
                  <c:v>10/12/2021 10:00</c:v>
                </c:pt>
                <c:pt idx="6825">
                  <c:v>10/12/2021 11:00</c:v>
                </c:pt>
                <c:pt idx="6826">
                  <c:v>10/12/2021 12:00</c:v>
                </c:pt>
                <c:pt idx="6827">
                  <c:v>10/12/2021 13:00</c:v>
                </c:pt>
                <c:pt idx="6828">
                  <c:v>10/12/2021 14:00</c:v>
                </c:pt>
                <c:pt idx="6829">
                  <c:v>10/12/2021 15:00</c:v>
                </c:pt>
                <c:pt idx="6830">
                  <c:v>10/12/2021 16:00</c:v>
                </c:pt>
                <c:pt idx="6831">
                  <c:v>10/12/2021 17:00</c:v>
                </c:pt>
                <c:pt idx="6832">
                  <c:v>10/12/2021 18:00</c:v>
                </c:pt>
                <c:pt idx="6833">
                  <c:v>10/12/2021 19:00</c:v>
                </c:pt>
                <c:pt idx="6834">
                  <c:v>10/12/2021 20:00</c:v>
                </c:pt>
                <c:pt idx="6835">
                  <c:v>10/12/2021 21:00</c:v>
                </c:pt>
                <c:pt idx="6836">
                  <c:v>10/12/2021 22:00</c:v>
                </c:pt>
                <c:pt idx="6837">
                  <c:v>10/12/2021 23:00</c:v>
                </c:pt>
                <c:pt idx="6838">
                  <c:v>10/12/2021 24:00</c:v>
                </c:pt>
                <c:pt idx="6839">
                  <c:v>10/13/2021 01:00</c:v>
                </c:pt>
                <c:pt idx="6840">
                  <c:v>10/13/2021 02:00</c:v>
                </c:pt>
                <c:pt idx="6841">
                  <c:v>10/13/2021 03:00</c:v>
                </c:pt>
                <c:pt idx="6842">
                  <c:v>10/13/2021 04:00</c:v>
                </c:pt>
                <c:pt idx="6843">
                  <c:v>10/13/2021 05:00</c:v>
                </c:pt>
                <c:pt idx="6844">
                  <c:v>10/13/2021 06:00</c:v>
                </c:pt>
                <c:pt idx="6845">
                  <c:v>10/13/2021 07:00</c:v>
                </c:pt>
                <c:pt idx="6846">
                  <c:v>10/13/2021 08:00</c:v>
                </c:pt>
                <c:pt idx="6847">
                  <c:v>10/13/2021 09:00</c:v>
                </c:pt>
                <c:pt idx="6848">
                  <c:v>10/13/2021 10:00</c:v>
                </c:pt>
                <c:pt idx="6849">
                  <c:v>10/13/2021 11:00</c:v>
                </c:pt>
                <c:pt idx="6850">
                  <c:v>10/13/2021 12:00</c:v>
                </c:pt>
                <c:pt idx="6851">
                  <c:v>10/13/2021 13:00</c:v>
                </c:pt>
                <c:pt idx="6852">
                  <c:v>10/13/2021 14:00</c:v>
                </c:pt>
                <c:pt idx="6853">
                  <c:v>10/13/2021 15:00</c:v>
                </c:pt>
                <c:pt idx="6854">
                  <c:v>10/13/2021 16:00</c:v>
                </c:pt>
                <c:pt idx="6855">
                  <c:v>10/13/2021 17:00</c:v>
                </c:pt>
                <c:pt idx="6856">
                  <c:v>10/13/2021 18:00</c:v>
                </c:pt>
                <c:pt idx="6857">
                  <c:v>10/13/2021 19:00</c:v>
                </c:pt>
                <c:pt idx="6858">
                  <c:v>10/13/2021 20:00</c:v>
                </c:pt>
                <c:pt idx="6859">
                  <c:v>10/13/2021 21:00</c:v>
                </c:pt>
                <c:pt idx="6860">
                  <c:v>10/13/2021 22:00</c:v>
                </c:pt>
                <c:pt idx="6861">
                  <c:v>10/13/2021 23:00</c:v>
                </c:pt>
                <c:pt idx="6862">
                  <c:v>10/13/2021 24:00</c:v>
                </c:pt>
                <c:pt idx="6863">
                  <c:v>10/14/2021 01:00</c:v>
                </c:pt>
                <c:pt idx="6864">
                  <c:v>10/14/2021 02:00</c:v>
                </c:pt>
                <c:pt idx="6865">
                  <c:v>10/14/2021 03:00</c:v>
                </c:pt>
                <c:pt idx="6866">
                  <c:v>10/14/2021 04:00</c:v>
                </c:pt>
                <c:pt idx="6867">
                  <c:v>10/14/2021 05:00</c:v>
                </c:pt>
                <c:pt idx="6868">
                  <c:v>10/14/2021 06:00</c:v>
                </c:pt>
                <c:pt idx="6869">
                  <c:v>10/14/2021 07:00</c:v>
                </c:pt>
                <c:pt idx="6870">
                  <c:v>10/14/2021 08:00</c:v>
                </c:pt>
                <c:pt idx="6871">
                  <c:v>10/14/2021 09:00</c:v>
                </c:pt>
                <c:pt idx="6872">
                  <c:v>10/14/2021 10:00</c:v>
                </c:pt>
                <c:pt idx="6873">
                  <c:v>10/14/2021 11:00</c:v>
                </c:pt>
                <c:pt idx="6874">
                  <c:v>10/14/2021 12:00</c:v>
                </c:pt>
                <c:pt idx="6875">
                  <c:v>10/14/2021 13:00</c:v>
                </c:pt>
                <c:pt idx="6876">
                  <c:v>10/14/2021 14:00</c:v>
                </c:pt>
                <c:pt idx="6877">
                  <c:v>10/14/2021 15:00</c:v>
                </c:pt>
                <c:pt idx="6878">
                  <c:v>10/14/2021 16:00</c:v>
                </c:pt>
                <c:pt idx="6879">
                  <c:v>10/14/2021 17:00</c:v>
                </c:pt>
                <c:pt idx="6880">
                  <c:v>10/14/2021 18:00</c:v>
                </c:pt>
                <c:pt idx="6881">
                  <c:v>10/14/2021 19:00</c:v>
                </c:pt>
                <c:pt idx="6882">
                  <c:v>10/14/2021 20:00</c:v>
                </c:pt>
                <c:pt idx="6883">
                  <c:v>10/14/2021 21:00</c:v>
                </c:pt>
                <c:pt idx="6884">
                  <c:v>10/14/2021 22:00</c:v>
                </c:pt>
                <c:pt idx="6885">
                  <c:v>10/14/2021 23:00</c:v>
                </c:pt>
                <c:pt idx="6886">
                  <c:v>10/14/2021 24:00</c:v>
                </c:pt>
                <c:pt idx="6887">
                  <c:v>10/15/2021 01:00</c:v>
                </c:pt>
                <c:pt idx="6888">
                  <c:v>10/15/2021 02:00</c:v>
                </c:pt>
                <c:pt idx="6889">
                  <c:v>10/15/2021 03:00</c:v>
                </c:pt>
                <c:pt idx="6890">
                  <c:v>10/15/2021 04:00</c:v>
                </c:pt>
                <c:pt idx="6891">
                  <c:v>10/15/2021 05:00</c:v>
                </c:pt>
                <c:pt idx="6892">
                  <c:v>10/15/2021 06:00</c:v>
                </c:pt>
                <c:pt idx="6893">
                  <c:v>10/15/2021 07:00</c:v>
                </c:pt>
                <c:pt idx="6894">
                  <c:v>10/15/2021 08:00</c:v>
                </c:pt>
                <c:pt idx="6895">
                  <c:v>10/15/2021 09:00</c:v>
                </c:pt>
                <c:pt idx="6896">
                  <c:v>10/15/2021 10:00</c:v>
                </c:pt>
                <c:pt idx="6897">
                  <c:v>10/15/2021 11:00</c:v>
                </c:pt>
                <c:pt idx="6898">
                  <c:v>10/15/2021 12:00</c:v>
                </c:pt>
                <c:pt idx="6899">
                  <c:v>10/15/2021 13:00</c:v>
                </c:pt>
                <c:pt idx="6900">
                  <c:v>10/15/2021 14:00</c:v>
                </c:pt>
                <c:pt idx="6901">
                  <c:v>10/15/2021 15:00</c:v>
                </c:pt>
                <c:pt idx="6902">
                  <c:v>10/15/2021 16:00</c:v>
                </c:pt>
                <c:pt idx="6903">
                  <c:v>10/15/2021 17:00</c:v>
                </c:pt>
                <c:pt idx="6904">
                  <c:v>10/15/2021 18:00</c:v>
                </c:pt>
                <c:pt idx="6905">
                  <c:v>10/15/2021 19:00</c:v>
                </c:pt>
                <c:pt idx="6906">
                  <c:v>10/15/2021 20:00</c:v>
                </c:pt>
                <c:pt idx="6907">
                  <c:v>10/15/2021 21:00</c:v>
                </c:pt>
                <c:pt idx="6908">
                  <c:v>10/15/2021 22:00</c:v>
                </c:pt>
                <c:pt idx="6909">
                  <c:v>10/15/2021 23:00</c:v>
                </c:pt>
                <c:pt idx="6910">
                  <c:v>10/15/2021 24:00</c:v>
                </c:pt>
                <c:pt idx="6911">
                  <c:v>10/16/2021 01:00</c:v>
                </c:pt>
                <c:pt idx="6912">
                  <c:v>10/16/2021 02:00</c:v>
                </c:pt>
                <c:pt idx="6913">
                  <c:v>10/16/2021 03:00</c:v>
                </c:pt>
                <c:pt idx="6914">
                  <c:v>10/16/2021 04:00</c:v>
                </c:pt>
                <c:pt idx="6915">
                  <c:v>10/16/2021 05:00</c:v>
                </c:pt>
                <c:pt idx="6916">
                  <c:v>10/16/2021 06:00</c:v>
                </c:pt>
                <c:pt idx="6917">
                  <c:v>10/16/2021 07:00</c:v>
                </c:pt>
                <c:pt idx="6918">
                  <c:v>10/16/2021 08:00</c:v>
                </c:pt>
                <c:pt idx="6919">
                  <c:v>10/16/2021 09:00</c:v>
                </c:pt>
                <c:pt idx="6920">
                  <c:v>10/16/2021 10:00</c:v>
                </c:pt>
                <c:pt idx="6921">
                  <c:v>10/16/2021 11:00</c:v>
                </c:pt>
                <c:pt idx="6922">
                  <c:v>10/16/2021 12:00</c:v>
                </c:pt>
                <c:pt idx="6923">
                  <c:v>10/16/2021 13:00</c:v>
                </c:pt>
                <c:pt idx="6924">
                  <c:v>10/16/2021 14:00</c:v>
                </c:pt>
                <c:pt idx="6925">
                  <c:v>10/16/2021 15:00</c:v>
                </c:pt>
                <c:pt idx="6926">
                  <c:v>10/16/2021 16:00</c:v>
                </c:pt>
                <c:pt idx="6927">
                  <c:v>10/16/2021 17:00</c:v>
                </c:pt>
                <c:pt idx="6928">
                  <c:v>10/16/2021 18:00</c:v>
                </c:pt>
                <c:pt idx="6929">
                  <c:v>10/16/2021 19:00</c:v>
                </c:pt>
                <c:pt idx="6930">
                  <c:v>10/16/2021 20:00</c:v>
                </c:pt>
                <c:pt idx="6931">
                  <c:v>10/16/2021 21:00</c:v>
                </c:pt>
                <c:pt idx="6932">
                  <c:v>10/16/2021 22:00</c:v>
                </c:pt>
                <c:pt idx="6933">
                  <c:v>10/16/2021 23:00</c:v>
                </c:pt>
                <c:pt idx="6934">
                  <c:v>10/16/2021 24:00</c:v>
                </c:pt>
                <c:pt idx="6935">
                  <c:v>10/17/2021 01:00</c:v>
                </c:pt>
                <c:pt idx="6936">
                  <c:v>10/17/2021 02:00</c:v>
                </c:pt>
                <c:pt idx="6937">
                  <c:v>10/17/2021 03:00</c:v>
                </c:pt>
                <c:pt idx="6938">
                  <c:v>10/17/2021 04:00</c:v>
                </c:pt>
                <c:pt idx="6939">
                  <c:v>10/17/2021 05:00</c:v>
                </c:pt>
                <c:pt idx="6940">
                  <c:v>10/17/2021 06:00</c:v>
                </c:pt>
                <c:pt idx="6941">
                  <c:v>10/17/2021 07:00</c:v>
                </c:pt>
                <c:pt idx="6942">
                  <c:v>10/17/2021 08:00</c:v>
                </c:pt>
                <c:pt idx="6943">
                  <c:v>10/17/2021 09:00</c:v>
                </c:pt>
                <c:pt idx="6944">
                  <c:v>10/17/2021 10:00</c:v>
                </c:pt>
                <c:pt idx="6945">
                  <c:v>10/17/2021 11:00</c:v>
                </c:pt>
                <c:pt idx="6946">
                  <c:v>10/17/2021 12:00</c:v>
                </c:pt>
                <c:pt idx="6947">
                  <c:v>10/17/2021 13:00</c:v>
                </c:pt>
                <c:pt idx="6948">
                  <c:v>10/17/2021 14:00</c:v>
                </c:pt>
                <c:pt idx="6949">
                  <c:v>10/17/2021 15:00</c:v>
                </c:pt>
                <c:pt idx="6950">
                  <c:v>10/17/2021 16:00</c:v>
                </c:pt>
                <c:pt idx="6951">
                  <c:v>10/17/2021 17:00</c:v>
                </c:pt>
                <c:pt idx="6952">
                  <c:v>10/17/2021 18:00</c:v>
                </c:pt>
                <c:pt idx="6953">
                  <c:v>10/17/2021 19:00</c:v>
                </c:pt>
                <c:pt idx="6954">
                  <c:v>10/17/2021 20:00</c:v>
                </c:pt>
                <c:pt idx="6955">
                  <c:v>10/17/2021 21:00</c:v>
                </c:pt>
                <c:pt idx="6956">
                  <c:v>10/17/2021 22:00</c:v>
                </c:pt>
                <c:pt idx="6957">
                  <c:v>10/17/2021 23:00</c:v>
                </c:pt>
                <c:pt idx="6958">
                  <c:v>10/17/2021 24:00</c:v>
                </c:pt>
                <c:pt idx="6959">
                  <c:v>10/18/2021 01:00</c:v>
                </c:pt>
                <c:pt idx="6960">
                  <c:v>10/18/2021 02:00</c:v>
                </c:pt>
                <c:pt idx="6961">
                  <c:v>10/18/2021 03:00</c:v>
                </c:pt>
                <c:pt idx="6962">
                  <c:v>10/18/2021 04:00</c:v>
                </c:pt>
                <c:pt idx="6963">
                  <c:v>10/18/2021 05:00</c:v>
                </c:pt>
                <c:pt idx="6964">
                  <c:v>10/18/2021 06:00</c:v>
                </c:pt>
                <c:pt idx="6965">
                  <c:v>10/18/2021 07:00</c:v>
                </c:pt>
                <c:pt idx="6966">
                  <c:v>10/18/2021 08:00</c:v>
                </c:pt>
                <c:pt idx="6967">
                  <c:v>10/18/2021 09:00</c:v>
                </c:pt>
                <c:pt idx="6968">
                  <c:v>10/18/2021 10:00</c:v>
                </c:pt>
                <c:pt idx="6969">
                  <c:v>10/18/2021 11:00</c:v>
                </c:pt>
                <c:pt idx="6970">
                  <c:v>10/18/2021 12:00</c:v>
                </c:pt>
                <c:pt idx="6971">
                  <c:v>10/18/2021 13:00</c:v>
                </c:pt>
                <c:pt idx="6972">
                  <c:v>10/18/2021 14:00</c:v>
                </c:pt>
                <c:pt idx="6973">
                  <c:v>10/18/2021 15:00</c:v>
                </c:pt>
                <c:pt idx="6974">
                  <c:v>10/18/2021 16:00</c:v>
                </c:pt>
                <c:pt idx="6975">
                  <c:v>10/18/2021 17:00</c:v>
                </c:pt>
                <c:pt idx="6976">
                  <c:v>10/18/2021 18:00</c:v>
                </c:pt>
                <c:pt idx="6977">
                  <c:v>10/18/2021 19:00</c:v>
                </c:pt>
                <c:pt idx="6978">
                  <c:v>10/18/2021 20:00</c:v>
                </c:pt>
                <c:pt idx="6979">
                  <c:v>10/18/2021 21:00</c:v>
                </c:pt>
                <c:pt idx="6980">
                  <c:v>10/18/2021 22:00</c:v>
                </c:pt>
                <c:pt idx="6981">
                  <c:v>10/18/2021 23:00</c:v>
                </c:pt>
                <c:pt idx="6982">
                  <c:v>10/18/2021 24:00</c:v>
                </c:pt>
                <c:pt idx="6983">
                  <c:v>10/19/2021 01:00</c:v>
                </c:pt>
                <c:pt idx="6984">
                  <c:v>10/19/2021 02:00</c:v>
                </c:pt>
                <c:pt idx="6985">
                  <c:v>10/19/2021 03:00</c:v>
                </c:pt>
                <c:pt idx="6986">
                  <c:v>10/19/2021 04:00</c:v>
                </c:pt>
                <c:pt idx="6987">
                  <c:v>10/19/2021 05:00</c:v>
                </c:pt>
                <c:pt idx="6988">
                  <c:v>10/19/2021 06:00</c:v>
                </c:pt>
                <c:pt idx="6989">
                  <c:v>10/19/2021 07:00</c:v>
                </c:pt>
                <c:pt idx="6990">
                  <c:v>10/19/2021 08:00</c:v>
                </c:pt>
                <c:pt idx="6991">
                  <c:v>10/19/2021 09:00</c:v>
                </c:pt>
                <c:pt idx="6992">
                  <c:v>10/19/2021 10:00</c:v>
                </c:pt>
                <c:pt idx="6993">
                  <c:v>10/19/2021 11:00</c:v>
                </c:pt>
                <c:pt idx="6994">
                  <c:v>10/19/2021 12:00</c:v>
                </c:pt>
                <c:pt idx="6995">
                  <c:v>10/19/2021 13:00</c:v>
                </c:pt>
                <c:pt idx="6996">
                  <c:v>10/19/2021 14:00</c:v>
                </c:pt>
                <c:pt idx="6997">
                  <c:v>10/19/2021 15:00</c:v>
                </c:pt>
                <c:pt idx="6998">
                  <c:v>10/19/2021 16:00</c:v>
                </c:pt>
                <c:pt idx="6999">
                  <c:v>10/19/2021 17:00</c:v>
                </c:pt>
                <c:pt idx="7000">
                  <c:v>10/19/2021 18:00</c:v>
                </c:pt>
                <c:pt idx="7001">
                  <c:v>10/19/2021 19:00</c:v>
                </c:pt>
                <c:pt idx="7002">
                  <c:v>10/19/2021 20:00</c:v>
                </c:pt>
                <c:pt idx="7003">
                  <c:v>10/19/2021 21:00</c:v>
                </c:pt>
                <c:pt idx="7004">
                  <c:v>10/19/2021 22:00</c:v>
                </c:pt>
                <c:pt idx="7005">
                  <c:v>10/19/2021 23:00</c:v>
                </c:pt>
                <c:pt idx="7006">
                  <c:v>10/19/2021 24:00</c:v>
                </c:pt>
                <c:pt idx="7007">
                  <c:v>10/20/2021 01:00</c:v>
                </c:pt>
                <c:pt idx="7008">
                  <c:v>10/20/2021 02:00</c:v>
                </c:pt>
                <c:pt idx="7009">
                  <c:v>10/20/2021 03:00</c:v>
                </c:pt>
                <c:pt idx="7010">
                  <c:v>10/20/2021 04:00</c:v>
                </c:pt>
                <c:pt idx="7011">
                  <c:v>10/20/2021 05:00</c:v>
                </c:pt>
                <c:pt idx="7012">
                  <c:v>10/20/2021 06:00</c:v>
                </c:pt>
                <c:pt idx="7013">
                  <c:v>10/20/2021 07:00</c:v>
                </c:pt>
                <c:pt idx="7014">
                  <c:v>10/20/2021 08:00</c:v>
                </c:pt>
                <c:pt idx="7015">
                  <c:v>10/20/2021 09:00</c:v>
                </c:pt>
                <c:pt idx="7016">
                  <c:v>10/20/2021 10:00</c:v>
                </c:pt>
                <c:pt idx="7017">
                  <c:v>10/20/2021 11:00</c:v>
                </c:pt>
                <c:pt idx="7018">
                  <c:v>10/20/2021 12:00</c:v>
                </c:pt>
                <c:pt idx="7019">
                  <c:v>10/20/2021 13:00</c:v>
                </c:pt>
                <c:pt idx="7020">
                  <c:v>10/20/2021 14:00</c:v>
                </c:pt>
                <c:pt idx="7021">
                  <c:v>10/20/2021 15:00</c:v>
                </c:pt>
                <c:pt idx="7022">
                  <c:v>10/20/2021 16:00</c:v>
                </c:pt>
                <c:pt idx="7023">
                  <c:v>10/20/2021 17:00</c:v>
                </c:pt>
                <c:pt idx="7024">
                  <c:v>10/20/2021 18:00</c:v>
                </c:pt>
                <c:pt idx="7025">
                  <c:v>10/20/2021 19:00</c:v>
                </c:pt>
                <c:pt idx="7026">
                  <c:v>10/20/2021 20:00</c:v>
                </c:pt>
                <c:pt idx="7027">
                  <c:v>10/20/2021 21:00</c:v>
                </c:pt>
                <c:pt idx="7028">
                  <c:v>10/20/2021 22:00</c:v>
                </c:pt>
                <c:pt idx="7029">
                  <c:v>10/20/2021 23:00</c:v>
                </c:pt>
                <c:pt idx="7030">
                  <c:v>10/20/2021 24:00</c:v>
                </c:pt>
                <c:pt idx="7031">
                  <c:v>10/21/2021 01:00</c:v>
                </c:pt>
                <c:pt idx="7032">
                  <c:v>10/21/2021 02:00</c:v>
                </c:pt>
                <c:pt idx="7033">
                  <c:v>10/21/2021 03:00</c:v>
                </c:pt>
                <c:pt idx="7034">
                  <c:v>10/21/2021 04:00</c:v>
                </c:pt>
                <c:pt idx="7035">
                  <c:v>10/21/2021 05:00</c:v>
                </c:pt>
                <c:pt idx="7036">
                  <c:v>10/21/2021 06:00</c:v>
                </c:pt>
                <c:pt idx="7037">
                  <c:v>10/21/2021 07:00</c:v>
                </c:pt>
                <c:pt idx="7038">
                  <c:v>10/21/2021 08:00</c:v>
                </c:pt>
                <c:pt idx="7039">
                  <c:v>10/21/2021 09:00</c:v>
                </c:pt>
                <c:pt idx="7040">
                  <c:v>10/21/2021 10:00</c:v>
                </c:pt>
                <c:pt idx="7041">
                  <c:v>10/21/2021 11:00</c:v>
                </c:pt>
                <c:pt idx="7042">
                  <c:v>10/21/2021 12:00</c:v>
                </c:pt>
                <c:pt idx="7043">
                  <c:v>10/21/2021 13:00</c:v>
                </c:pt>
                <c:pt idx="7044">
                  <c:v>10/21/2021 14:00</c:v>
                </c:pt>
                <c:pt idx="7045">
                  <c:v>10/21/2021 15:00</c:v>
                </c:pt>
                <c:pt idx="7046">
                  <c:v>10/21/2021 16:00</c:v>
                </c:pt>
                <c:pt idx="7047">
                  <c:v>10/21/2021 17:00</c:v>
                </c:pt>
                <c:pt idx="7048">
                  <c:v>10/21/2021 18:00</c:v>
                </c:pt>
                <c:pt idx="7049">
                  <c:v>10/21/2021 19:00</c:v>
                </c:pt>
                <c:pt idx="7050">
                  <c:v>10/21/2021 20:00</c:v>
                </c:pt>
                <c:pt idx="7051">
                  <c:v>10/21/2021 21:00</c:v>
                </c:pt>
                <c:pt idx="7052">
                  <c:v>10/21/2021 22:00</c:v>
                </c:pt>
                <c:pt idx="7053">
                  <c:v>10/21/2021 23:00</c:v>
                </c:pt>
                <c:pt idx="7054">
                  <c:v>10/21/2021 24:00</c:v>
                </c:pt>
                <c:pt idx="7055">
                  <c:v>10/22/2021 01:00</c:v>
                </c:pt>
                <c:pt idx="7056">
                  <c:v>10/22/2021 02:00</c:v>
                </c:pt>
                <c:pt idx="7057">
                  <c:v>10/22/2021 03:00</c:v>
                </c:pt>
                <c:pt idx="7058">
                  <c:v>10/22/2021 04:00</c:v>
                </c:pt>
                <c:pt idx="7059">
                  <c:v>10/22/2021 05:00</c:v>
                </c:pt>
                <c:pt idx="7060">
                  <c:v>10/22/2021 06:00</c:v>
                </c:pt>
                <c:pt idx="7061">
                  <c:v>10/22/2021 07:00</c:v>
                </c:pt>
                <c:pt idx="7062">
                  <c:v>10/22/2021 08:00</c:v>
                </c:pt>
                <c:pt idx="7063">
                  <c:v>10/22/2021 09:00</c:v>
                </c:pt>
                <c:pt idx="7064">
                  <c:v>10/22/2021 10:00</c:v>
                </c:pt>
                <c:pt idx="7065">
                  <c:v>10/22/2021 11:00</c:v>
                </c:pt>
                <c:pt idx="7066">
                  <c:v>10/22/2021 12:00</c:v>
                </c:pt>
                <c:pt idx="7067">
                  <c:v>10/22/2021 13:00</c:v>
                </c:pt>
                <c:pt idx="7068">
                  <c:v>10/22/2021 14:00</c:v>
                </c:pt>
                <c:pt idx="7069">
                  <c:v>10/22/2021 15:00</c:v>
                </c:pt>
                <c:pt idx="7070">
                  <c:v>10/22/2021 16:00</c:v>
                </c:pt>
                <c:pt idx="7071">
                  <c:v>10/22/2021 17:00</c:v>
                </c:pt>
                <c:pt idx="7072">
                  <c:v>10/22/2021 18:00</c:v>
                </c:pt>
                <c:pt idx="7073">
                  <c:v>10/22/2021 19:00</c:v>
                </c:pt>
                <c:pt idx="7074">
                  <c:v>10/22/2021 20:00</c:v>
                </c:pt>
                <c:pt idx="7075">
                  <c:v>10/22/2021 21:00</c:v>
                </c:pt>
                <c:pt idx="7076">
                  <c:v>10/22/2021 22:00</c:v>
                </c:pt>
                <c:pt idx="7077">
                  <c:v>10/22/2021 23:00</c:v>
                </c:pt>
                <c:pt idx="7078">
                  <c:v>10/22/2021 24:00</c:v>
                </c:pt>
                <c:pt idx="7079">
                  <c:v>10/23/2021 01:00</c:v>
                </c:pt>
                <c:pt idx="7080">
                  <c:v>10/23/2021 02:00</c:v>
                </c:pt>
                <c:pt idx="7081">
                  <c:v>10/23/2021 03:00</c:v>
                </c:pt>
                <c:pt idx="7082">
                  <c:v>10/23/2021 04:00</c:v>
                </c:pt>
                <c:pt idx="7083">
                  <c:v>10/23/2021 05:00</c:v>
                </c:pt>
                <c:pt idx="7084">
                  <c:v>10/23/2021 06:00</c:v>
                </c:pt>
                <c:pt idx="7085">
                  <c:v>10/23/2021 07:00</c:v>
                </c:pt>
                <c:pt idx="7086">
                  <c:v>10/23/2021 08:00</c:v>
                </c:pt>
                <c:pt idx="7087">
                  <c:v>10/23/2021 09:00</c:v>
                </c:pt>
                <c:pt idx="7088">
                  <c:v>10/23/2021 10:00</c:v>
                </c:pt>
                <c:pt idx="7089">
                  <c:v>10/23/2021 11:00</c:v>
                </c:pt>
                <c:pt idx="7090">
                  <c:v>10/23/2021 12:00</c:v>
                </c:pt>
                <c:pt idx="7091">
                  <c:v>10/23/2021 13:00</c:v>
                </c:pt>
                <c:pt idx="7092">
                  <c:v>10/23/2021 14:00</c:v>
                </c:pt>
                <c:pt idx="7093">
                  <c:v>10/23/2021 15:00</c:v>
                </c:pt>
                <c:pt idx="7094">
                  <c:v>10/23/2021 16:00</c:v>
                </c:pt>
                <c:pt idx="7095">
                  <c:v>10/23/2021 17:00</c:v>
                </c:pt>
                <c:pt idx="7096">
                  <c:v>10/23/2021 18:00</c:v>
                </c:pt>
                <c:pt idx="7097">
                  <c:v>10/23/2021 19:00</c:v>
                </c:pt>
                <c:pt idx="7098">
                  <c:v>10/23/2021 20:00</c:v>
                </c:pt>
                <c:pt idx="7099">
                  <c:v>10/23/2021 21:00</c:v>
                </c:pt>
                <c:pt idx="7100">
                  <c:v>10/23/2021 22:00</c:v>
                </c:pt>
                <c:pt idx="7101">
                  <c:v>10/23/2021 23:00</c:v>
                </c:pt>
                <c:pt idx="7102">
                  <c:v>10/23/2021 24:00</c:v>
                </c:pt>
                <c:pt idx="7103">
                  <c:v>10/24/2021 01:00</c:v>
                </c:pt>
                <c:pt idx="7104">
                  <c:v>10/24/2021 02:00</c:v>
                </c:pt>
                <c:pt idx="7105">
                  <c:v>10/24/2021 03:00</c:v>
                </c:pt>
                <c:pt idx="7106">
                  <c:v>10/24/2021 04:00</c:v>
                </c:pt>
                <c:pt idx="7107">
                  <c:v>10/24/2021 05:00</c:v>
                </c:pt>
                <c:pt idx="7108">
                  <c:v>10/24/2021 06:00</c:v>
                </c:pt>
                <c:pt idx="7109">
                  <c:v>10/24/2021 07:00</c:v>
                </c:pt>
                <c:pt idx="7110">
                  <c:v>10/24/2021 08:00</c:v>
                </c:pt>
                <c:pt idx="7111">
                  <c:v>10/24/2021 09:00</c:v>
                </c:pt>
                <c:pt idx="7112">
                  <c:v>10/24/2021 10:00</c:v>
                </c:pt>
                <c:pt idx="7113">
                  <c:v>10/24/2021 11:00</c:v>
                </c:pt>
                <c:pt idx="7114">
                  <c:v>10/24/2021 12:00</c:v>
                </c:pt>
                <c:pt idx="7115">
                  <c:v>10/24/2021 13:00</c:v>
                </c:pt>
                <c:pt idx="7116">
                  <c:v>10/24/2021 14:00</c:v>
                </c:pt>
                <c:pt idx="7117">
                  <c:v>10/24/2021 15:00</c:v>
                </c:pt>
                <c:pt idx="7118">
                  <c:v>10/24/2021 16:00</c:v>
                </c:pt>
                <c:pt idx="7119">
                  <c:v>10/24/2021 17:00</c:v>
                </c:pt>
                <c:pt idx="7120">
                  <c:v>10/24/2021 18:00</c:v>
                </c:pt>
                <c:pt idx="7121">
                  <c:v>10/24/2021 19:00</c:v>
                </c:pt>
                <c:pt idx="7122">
                  <c:v>10/24/2021 20:00</c:v>
                </c:pt>
                <c:pt idx="7123">
                  <c:v>10/24/2021 21:00</c:v>
                </c:pt>
                <c:pt idx="7124">
                  <c:v>10/24/2021 22:00</c:v>
                </c:pt>
                <c:pt idx="7125">
                  <c:v>10/24/2021 23:00</c:v>
                </c:pt>
                <c:pt idx="7126">
                  <c:v>10/24/2021 24:00</c:v>
                </c:pt>
                <c:pt idx="7127">
                  <c:v>10/25/2021 01:00</c:v>
                </c:pt>
                <c:pt idx="7128">
                  <c:v>10/25/2021 02:00</c:v>
                </c:pt>
                <c:pt idx="7129">
                  <c:v>10/25/2021 03:00</c:v>
                </c:pt>
                <c:pt idx="7130">
                  <c:v>10/25/2021 04:00</c:v>
                </c:pt>
                <c:pt idx="7131">
                  <c:v>10/25/2021 05:00</c:v>
                </c:pt>
                <c:pt idx="7132">
                  <c:v>10/25/2021 06:00</c:v>
                </c:pt>
                <c:pt idx="7133">
                  <c:v>10/25/2021 07:00</c:v>
                </c:pt>
                <c:pt idx="7134">
                  <c:v>10/25/2021 08:00</c:v>
                </c:pt>
                <c:pt idx="7135">
                  <c:v>10/25/2021 09:00</c:v>
                </c:pt>
                <c:pt idx="7136">
                  <c:v>10/25/2021 10:00</c:v>
                </c:pt>
                <c:pt idx="7137">
                  <c:v>10/25/2021 11:00</c:v>
                </c:pt>
                <c:pt idx="7138">
                  <c:v>10/25/2021 12:00</c:v>
                </c:pt>
                <c:pt idx="7139">
                  <c:v>10/25/2021 13:00</c:v>
                </c:pt>
                <c:pt idx="7140">
                  <c:v>10/25/2021 14:00</c:v>
                </c:pt>
                <c:pt idx="7141">
                  <c:v>10/25/2021 15:00</c:v>
                </c:pt>
                <c:pt idx="7142">
                  <c:v>10/25/2021 16:00</c:v>
                </c:pt>
                <c:pt idx="7143">
                  <c:v>10/25/2021 17:00</c:v>
                </c:pt>
                <c:pt idx="7144">
                  <c:v>10/25/2021 18:00</c:v>
                </c:pt>
                <c:pt idx="7145">
                  <c:v>10/25/2021 19:00</c:v>
                </c:pt>
                <c:pt idx="7146">
                  <c:v>10/25/2021 20:00</c:v>
                </c:pt>
                <c:pt idx="7147">
                  <c:v>10/25/2021 21:00</c:v>
                </c:pt>
                <c:pt idx="7148">
                  <c:v>10/25/2021 22:00</c:v>
                </c:pt>
                <c:pt idx="7149">
                  <c:v>10/25/2021 23:00</c:v>
                </c:pt>
                <c:pt idx="7150">
                  <c:v>10/25/2021 24:00</c:v>
                </c:pt>
                <c:pt idx="7151">
                  <c:v>10/26/2021 01:00</c:v>
                </c:pt>
                <c:pt idx="7152">
                  <c:v>10/26/2021 02:00</c:v>
                </c:pt>
                <c:pt idx="7153">
                  <c:v>10/26/2021 03:00</c:v>
                </c:pt>
                <c:pt idx="7154">
                  <c:v>10/26/2021 04:00</c:v>
                </c:pt>
                <c:pt idx="7155">
                  <c:v>10/26/2021 05:00</c:v>
                </c:pt>
                <c:pt idx="7156">
                  <c:v>10/26/2021 06:00</c:v>
                </c:pt>
                <c:pt idx="7157">
                  <c:v>10/26/2021 07:00</c:v>
                </c:pt>
                <c:pt idx="7158">
                  <c:v>10/26/2021 08:00</c:v>
                </c:pt>
                <c:pt idx="7159">
                  <c:v>10/26/2021 09:00</c:v>
                </c:pt>
                <c:pt idx="7160">
                  <c:v>10/26/2021 10:00</c:v>
                </c:pt>
                <c:pt idx="7161">
                  <c:v>10/26/2021 11:00</c:v>
                </c:pt>
                <c:pt idx="7162">
                  <c:v>10/26/2021 12:00</c:v>
                </c:pt>
                <c:pt idx="7163">
                  <c:v>10/26/2021 13:00</c:v>
                </c:pt>
                <c:pt idx="7164">
                  <c:v>10/26/2021 14:00</c:v>
                </c:pt>
                <c:pt idx="7165">
                  <c:v>10/26/2021 15:00</c:v>
                </c:pt>
                <c:pt idx="7166">
                  <c:v>10/26/2021 16:00</c:v>
                </c:pt>
                <c:pt idx="7167">
                  <c:v>10/26/2021 17:00</c:v>
                </c:pt>
                <c:pt idx="7168">
                  <c:v>10/26/2021 18:00</c:v>
                </c:pt>
                <c:pt idx="7169">
                  <c:v>10/26/2021 19:00</c:v>
                </c:pt>
                <c:pt idx="7170">
                  <c:v>10/26/2021 20:00</c:v>
                </c:pt>
                <c:pt idx="7171">
                  <c:v>10/26/2021 21:00</c:v>
                </c:pt>
                <c:pt idx="7172">
                  <c:v>10/26/2021 22:00</c:v>
                </c:pt>
                <c:pt idx="7173">
                  <c:v>10/26/2021 23:00</c:v>
                </c:pt>
                <c:pt idx="7174">
                  <c:v>10/26/2021 24:00</c:v>
                </c:pt>
                <c:pt idx="7175">
                  <c:v>10/27/2021 01:00</c:v>
                </c:pt>
                <c:pt idx="7176">
                  <c:v>10/27/2021 02:00</c:v>
                </c:pt>
                <c:pt idx="7177">
                  <c:v>10/27/2021 03:00</c:v>
                </c:pt>
                <c:pt idx="7178">
                  <c:v>10/27/2021 04:00</c:v>
                </c:pt>
                <c:pt idx="7179">
                  <c:v>10/27/2021 05:00</c:v>
                </c:pt>
                <c:pt idx="7180">
                  <c:v>10/27/2021 06:00</c:v>
                </c:pt>
                <c:pt idx="7181">
                  <c:v>10/27/2021 07:00</c:v>
                </c:pt>
                <c:pt idx="7182">
                  <c:v>10/27/2021 08:00</c:v>
                </c:pt>
                <c:pt idx="7183">
                  <c:v>10/27/2021 09:00</c:v>
                </c:pt>
                <c:pt idx="7184">
                  <c:v>10/27/2021 10:00</c:v>
                </c:pt>
                <c:pt idx="7185">
                  <c:v>10/27/2021 11:00</c:v>
                </c:pt>
                <c:pt idx="7186">
                  <c:v>10/27/2021 12:00</c:v>
                </c:pt>
                <c:pt idx="7187">
                  <c:v>10/27/2021 13:00</c:v>
                </c:pt>
                <c:pt idx="7188">
                  <c:v>10/27/2021 14:00</c:v>
                </c:pt>
                <c:pt idx="7189">
                  <c:v>10/27/2021 15:00</c:v>
                </c:pt>
                <c:pt idx="7190">
                  <c:v>10/27/2021 16:00</c:v>
                </c:pt>
                <c:pt idx="7191">
                  <c:v>10/27/2021 17:00</c:v>
                </c:pt>
                <c:pt idx="7192">
                  <c:v>10/27/2021 18:00</c:v>
                </c:pt>
                <c:pt idx="7193">
                  <c:v>10/27/2021 19:00</c:v>
                </c:pt>
                <c:pt idx="7194">
                  <c:v>10/27/2021 20:00</c:v>
                </c:pt>
                <c:pt idx="7195">
                  <c:v>10/27/2021 21:00</c:v>
                </c:pt>
                <c:pt idx="7196">
                  <c:v>10/27/2021 22:00</c:v>
                </c:pt>
                <c:pt idx="7197">
                  <c:v>10/27/2021 23:00</c:v>
                </c:pt>
                <c:pt idx="7198">
                  <c:v>10/27/2021 24:00</c:v>
                </c:pt>
                <c:pt idx="7199">
                  <c:v>10/28/2021 01:00</c:v>
                </c:pt>
                <c:pt idx="7200">
                  <c:v>10/28/2021 02:00</c:v>
                </c:pt>
                <c:pt idx="7201">
                  <c:v>10/28/2021 03:00</c:v>
                </c:pt>
                <c:pt idx="7202">
                  <c:v>10/28/2021 04:00</c:v>
                </c:pt>
                <c:pt idx="7203">
                  <c:v>10/28/2021 05:00</c:v>
                </c:pt>
                <c:pt idx="7204">
                  <c:v>10/28/2021 06:00</c:v>
                </c:pt>
                <c:pt idx="7205">
                  <c:v>10/28/2021 07:00</c:v>
                </c:pt>
                <c:pt idx="7206">
                  <c:v>10/28/2021 08:00</c:v>
                </c:pt>
                <c:pt idx="7207">
                  <c:v>10/28/2021 09:00</c:v>
                </c:pt>
                <c:pt idx="7208">
                  <c:v>10/28/2021 10:00</c:v>
                </c:pt>
                <c:pt idx="7209">
                  <c:v>10/28/2021 11:00</c:v>
                </c:pt>
                <c:pt idx="7210">
                  <c:v>10/28/2021 12:00</c:v>
                </c:pt>
                <c:pt idx="7211">
                  <c:v>10/28/2021 13:00</c:v>
                </c:pt>
                <c:pt idx="7212">
                  <c:v>10/28/2021 14:00</c:v>
                </c:pt>
                <c:pt idx="7213">
                  <c:v>10/28/2021 15:00</c:v>
                </c:pt>
                <c:pt idx="7214">
                  <c:v>10/28/2021 16:00</c:v>
                </c:pt>
                <c:pt idx="7215">
                  <c:v>10/28/2021 17:00</c:v>
                </c:pt>
                <c:pt idx="7216">
                  <c:v>10/28/2021 18:00</c:v>
                </c:pt>
                <c:pt idx="7217">
                  <c:v>10/28/2021 19:00</c:v>
                </c:pt>
                <c:pt idx="7218">
                  <c:v>10/28/2021 20:00</c:v>
                </c:pt>
                <c:pt idx="7219">
                  <c:v>10/28/2021 21:00</c:v>
                </c:pt>
                <c:pt idx="7220">
                  <c:v>10/28/2021 22:00</c:v>
                </c:pt>
                <c:pt idx="7221">
                  <c:v>10/28/2021 23:00</c:v>
                </c:pt>
                <c:pt idx="7222">
                  <c:v>10/28/2021 24:00</c:v>
                </c:pt>
                <c:pt idx="7223">
                  <c:v>10/29/2021 01:00</c:v>
                </c:pt>
                <c:pt idx="7224">
                  <c:v>10/29/2021 02:00</c:v>
                </c:pt>
                <c:pt idx="7225">
                  <c:v>10/29/2021 03:00</c:v>
                </c:pt>
                <c:pt idx="7226">
                  <c:v>10/29/2021 04:00</c:v>
                </c:pt>
                <c:pt idx="7227">
                  <c:v>10/29/2021 05:00</c:v>
                </c:pt>
                <c:pt idx="7228">
                  <c:v>10/29/2021 06:00</c:v>
                </c:pt>
                <c:pt idx="7229">
                  <c:v>10/29/2021 07:00</c:v>
                </c:pt>
                <c:pt idx="7230">
                  <c:v>10/29/2021 08:00</c:v>
                </c:pt>
                <c:pt idx="7231">
                  <c:v>10/29/2021 09:00</c:v>
                </c:pt>
                <c:pt idx="7232">
                  <c:v>10/29/2021 10:00</c:v>
                </c:pt>
                <c:pt idx="7233">
                  <c:v>10/29/2021 11:00</c:v>
                </c:pt>
                <c:pt idx="7234">
                  <c:v>10/29/2021 12:00</c:v>
                </c:pt>
                <c:pt idx="7235">
                  <c:v>10/29/2021 13:00</c:v>
                </c:pt>
                <c:pt idx="7236">
                  <c:v>10/29/2021 14:00</c:v>
                </c:pt>
                <c:pt idx="7237">
                  <c:v>10/29/2021 15:00</c:v>
                </c:pt>
                <c:pt idx="7238">
                  <c:v>10/29/2021 16:00</c:v>
                </c:pt>
                <c:pt idx="7239">
                  <c:v>10/29/2021 17:00</c:v>
                </c:pt>
                <c:pt idx="7240">
                  <c:v>10/29/2021 18:00</c:v>
                </c:pt>
                <c:pt idx="7241">
                  <c:v>10/29/2021 19:00</c:v>
                </c:pt>
                <c:pt idx="7242">
                  <c:v>10/29/2021 20:00</c:v>
                </c:pt>
                <c:pt idx="7243">
                  <c:v>10/29/2021 21:00</c:v>
                </c:pt>
                <c:pt idx="7244">
                  <c:v>10/29/2021 22:00</c:v>
                </c:pt>
                <c:pt idx="7245">
                  <c:v>10/29/2021 23:00</c:v>
                </c:pt>
                <c:pt idx="7246">
                  <c:v>10/29/2021 24:00</c:v>
                </c:pt>
                <c:pt idx="7247">
                  <c:v>10/30/2021 01:00</c:v>
                </c:pt>
                <c:pt idx="7248">
                  <c:v>10/30/2021 02:00</c:v>
                </c:pt>
                <c:pt idx="7249">
                  <c:v>10/30/2021 03:00</c:v>
                </c:pt>
                <c:pt idx="7250">
                  <c:v>10/30/2021 04:00</c:v>
                </c:pt>
                <c:pt idx="7251">
                  <c:v>10/30/2021 05:00</c:v>
                </c:pt>
                <c:pt idx="7252">
                  <c:v>10/30/2021 06:00</c:v>
                </c:pt>
                <c:pt idx="7253">
                  <c:v>10/30/2021 07:00</c:v>
                </c:pt>
                <c:pt idx="7254">
                  <c:v>10/30/2021 08:00</c:v>
                </c:pt>
                <c:pt idx="7255">
                  <c:v>10/30/2021 09:00</c:v>
                </c:pt>
                <c:pt idx="7256">
                  <c:v>10/30/2021 10:00</c:v>
                </c:pt>
                <c:pt idx="7257">
                  <c:v>10/30/2021 11:00</c:v>
                </c:pt>
                <c:pt idx="7258">
                  <c:v>10/30/2021 12:00</c:v>
                </c:pt>
                <c:pt idx="7259">
                  <c:v>10/30/2021 13:00</c:v>
                </c:pt>
                <c:pt idx="7260">
                  <c:v>10/30/2021 14:00</c:v>
                </c:pt>
                <c:pt idx="7261">
                  <c:v>10/30/2021 15:00</c:v>
                </c:pt>
                <c:pt idx="7262">
                  <c:v>10/30/2021 16:00</c:v>
                </c:pt>
                <c:pt idx="7263">
                  <c:v>10/30/2021 17:00</c:v>
                </c:pt>
                <c:pt idx="7264">
                  <c:v>10/30/2021 18:00</c:v>
                </c:pt>
                <c:pt idx="7265">
                  <c:v>10/30/2021 19:00</c:v>
                </c:pt>
                <c:pt idx="7266">
                  <c:v>10/30/2021 20:00</c:v>
                </c:pt>
                <c:pt idx="7267">
                  <c:v>10/30/2021 21:00</c:v>
                </c:pt>
                <c:pt idx="7268">
                  <c:v>10/30/2021 22:00</c:v>
                </c:pt>
                <c:pt idx="7269">
                  <c:v>10/30/2021 23:00</c:v>
                </c:pt>
                <c:pt idx="7270">
                  <c:v>10/30/2021 24:00</c:v>
                </c:pt>
                <c:pt idx="7271">
                  <c:v>10/31/2021 01:00</c:v>
                </c:pt>
                <c:pt idx="7272">
                  <c:v>10/31/2021 02:00</c:v>
                </c:pt>
                <c:pt idx="7273">
                  <c:v>10/31/2021 03:00</c:v>
                </c:pt>
                <c:pt idx="7274">
                  <c:v>10/31/2021 04:00</c:v>
                </c:pt>
                <c:pt idx="7275">
                  <c:v>10/31/2021 05:00</c:v>
                </c:pt>
                <c:pt idx="7276">
                  <c:v>10/31/2021 06:00</c:v>
                </c:pt>
                <c:pt idx="7277">
                  <c:v>10/31/2021 07:00</c:v>
                </c:pt>
                <c:pt idx="7278">
                  <c:v>10/31/2021 08:00</c:v>
                </c:pt>
                <c:pt idx="7279">
                  <c:v>10/31/2021 09:00</c:v>
                </c:pt>
                <c:pt idx="7280">
                  <c:v>10/31/2021 10:00</c:v>
                </c:pt>
                <c:pt idx="7281">
                  <c:v>10/31/2021 11:00</c:v>
                </c:pt>
                <c:pt idx="7282">
                  <c:v>10/31/2021 12:00</c:v>
                </c:pt>
                <c:pt idx="7283">
                  <c:v>10/31/2021 13:00</c:v>
                </c:pt>
                <c:pt idx="7284">
                  <c:v>10/31/2021 14:00</c:v>
                </c:pt>
                <c:pt idx="7285">
                  <c:v>10/31/2021 15:00</c:v>
                </c:pt>
                <c:pt idx="7286">
                  <c:v>10/31/2021 16:00</c:v>
                </c:pt>
                <c:pt idx="7287">
                  <c:v>10/31/2021 17:00</c:v>
                </c:pt>
                <c:pt idx="7288">
                  <c:v>10/31/2021 18:00</c:v>
                </c:pt>
                <c:pt idx="7289">
                  <c:v>10/31/2021 19:00</c:v>
                </c:pt>
                <c:pt idx="7290">
                  <c:v>10/31/2021 20:00</c:v>
                </c:pt>
                <c:pt idx="7291">
                  <c:v>10/31/2021 21:00</c:v>
                </c:pt>
                <c:pt idx="7292">
                  <c:v>10/31/2021 22:00</c:v>
                </c:pt>
                <c:pt idx="7293">
                  <c:v>10/31/2021 23:00</c:v>
                </c:pt>
                <c:pt idx="7294">
                  <c:v>10/31/2021 24:00</c:v>
                </c:pt>
                <c:pt idx="7295">
                  <c:v>11/01/2021 01:00</c:v>
                </c:pt>
                <c:pt idx="7296">
                  <c:v>11/01/2021 02:00</c:v>
                </c:pt>
                <c:pt idx="7297">
                  <c:v>11/01/2021 03:00</c:v>
                </c:pt>
                <c:pt idx="7298">
                  <c:v>11/01/2021 04:00</c:v>
                </c:pt>
                <c:pt idx="7299">
                  <c:v>11/01/2021 05:00</c:v>
                </c:pt>
                <c:pt idx="7300">
                  <c:v>11/01/2021 06:00</c:v>
                </c:pt>
                <c:pt idx="7301">
                  <c:v>11/01/2021 07:00</c:v>
                </c:pt>
                <c:pt idx="7302">
                  <c:v>11/01/2021 08:00</c:v>
                </c:pt>
                <c:pt idx="7303">
                  <c:v>11/01/2021 09:00</c:v>
                </c:pt>
                <c:pt idx="7304">
                  <c:v>11/01/2021 10:00</c:v>
                </c:pt>
                <c:pt idx="7305">
                  <c:v>11/01/2021 11:00</c:v>
                </c:pt>
                <c:pt idx="7306">
                  <c:v>11/01/2021 12:00</c:v>
                </c:pt>
                <c:pt idx="7307">
                  <c:v>11/01/2021 13:00</c:v>
                </c:pt>
                <c:pt idx="7308">
                  <c:v>11/01/2021 14:00</c:v>
                </c:pt>
                <c:pt idx="7309">
                  <c:v>11/01/2021 15:00</c:v>
                </c:pt>
                <c:pt idx="7310">
                  <c:v>11/01/2021 16:00</c:v>
                </c:pt>
                <c:pt idx="7311">
                  <c:v>11/01/2021 17:00</c:v>
                </c:pt>
                <c:pt idx="7312">
                  <c:v>11/01/2021 18:00</c:v>
                </c:pt>
                <c:pt idx="7313">
                  <c:v>11/01/2021 19:00</c:v>
                </c:pt>
                <c:pt idx="7314">
                  <c:v>11/01/2021 20:00</c:v>
                </c:pt>
                <c:pt idx="7315">
                  <c:v>11/01/2021 21:00</c:v>
                </c:pt>
                <c:pt idx="7316">
                  <c:v>11/01/2021 22:00</c:v>
                </c:pt>
                <c:pt idx="7317">
                  <c:v>11/01/2021 23:00</c:v>
                </c:pt>
                <c:pt idx="7318">
                  <c:v>11/01/2021 24:00</c:v>
                </c:pt>
                <c:pt idx="7319">
                  <c:v>11/02/2021 01:00</c:v>
                </c:pt>
                <c:pt idx="7320">
                  <c:v>11/02/2021 02:00</c:v>
                </c:pt>
                <c:pt idx="7321">
                  <c:v>11/02/2021 03:00</c:v>
                </c:pt>
                <c:pt idx="7322">
                  <c:v>11/02/2021 04:00</c:v>
                </c:pt>
                <c:pt idx="7323">
                  <c:v>11/02/2021 05:00</c:v>
                </c:pt>
                <c:pt idx="7324">
                  <c:v>11/02/2021 06:00</c:v>
                </c:pt>
                <c:pt idx="7325">
                  <c:v>11/02/2021 07:00</c:v>
                </c:pt>
                <c:pt idx="7326">
                  <c:v>11/02/2021 08:00</c:v>
                </c:pt>
                <c:pt idx="7327">
                  <c:v>11/02/2021 09:00</c:v>
                </c:pt>
                <c:pt idx="7328">
                  <c:v>11/02/2021 10:00</c:v>
                </c:pt>
                <c:pt idx="7329">
                  <c:v>11/02/2021 11:00</c:v>
                </c:pt>
                <c:pt idx="7330">
                  <c:v>11/02/2021 12:00</c:v>
                </c:pt>
                <c:pt idx="7331">
                  <c:v>11/02/2021 13:00</c:v>
                </c:pt>
                <c:pt idx="7332">
                  <c:v>11/02/2021 14:00</c:v>
                </c:pt>
                <c:pt idx="7333">
                  <c:v>11/02/2021 15:00</c:v>
                </c:pt>
                <c:pt idx="7334">
                  <c:v>11/02/2021 16:00</c:v>
                </c:pt>
                <c:pt idx="7335">
                  <c:v>11/02/2021 17:00</c:v>
                </c:pt>
                <c:pt idx="7336">
                  <c:v>11/02/2021 18:00</c:v>
                </c:pt>
                <c:pt idx="7337">
                  <c:v>11/02/2021 19:00</c:v>
                </c:pt>
                <c:pt idx="7338">
                  <c:v>11/02/2021 20:00</c:v>
                </c:pt>
                <c:pt idx="7339">
                  <c:v>11/02/2021 21:00</c:v>
                </c:pt>
                <c:pt idx="7340">
                  <c:v>11/02/2021 22:00</c:v>
                </c:pt>
                <c:pt idx="7341">
                  <c:v>11/02/2021 23:00</c:v>
                </c:pt>
                <c:pt idx="7342">
                  <c:v>11/02/2021 24:00</c:v>
                </c:pt>
                <c:pt idx="7343">
                  <c:v>11/03/2021 01:00</c:v>
                </c:pt>
                <c:pt idx="7344">
                  <c:v>11/03/2021 02:00</c:v>
                </c:pt>
                <c:pt idx="7345">
                  <c:v>11/03/2021 03:00</c:v>
                </c:pt>
                <c:pt idx="7346">
                  <c:v>11/03/2021 04:00</c:v>
                </c:pt>
                <c:pt idx="7347">
                  <c:v>11/03/2021 05:00</c:v>
                </c:pt>
                <c:pt idx="7348">
                  <c:v>11/03/2021 06:00</c:v>
                </c:pt>
                <c:pt idx="7349">
                  <c:v>11/03/2021 07:00</c:v>
                </c:pt>
                <c:pt idx="7350">
                  <c:v>11/03/2021 08:00</c:v>
                </c:pt>
                <c:pt idx="7351">
                  <c:v>11/03/2021 09:00</c:v>
                </c:pt>
                <c:pt idx="7352">
                  <c:v>11/03/2021 10:00</c:v>
                </c:pt>
                <c:pt idx="7353">
                  <c:v>11/03/2021 11:00</c:v>
                </c:pt>
                <c:pt idx="7354">
                  <c:v>11/03/2021 12:00</c:v>
                </c:pt>
                <c:pt idx="7355">
                  <c:v>11/03/2021 13:00</c:v>
                </c:pt>
                <c:pt idx="7356">
                  <c:v>11/03/2021 14:00</c:v>
                </c:pt>
                <c:pt idx="7357">
                  <c:v>11/03/2021 15:00</c:v>
                </c:pt>
                <c:pt idx="7358">
                  <c:v>11/03/2021 16:00</c:v>
                </c:pt>
                <c:pt idx="7359">
                  <c:v>11/03/2021 17:00</c:v>
                </c:pt>
                <c:pt idx="7360">
                  <c:v>11/03/2021 18:00</c:v>
                </c:pt>
                <c:pt idx="7361">
                  <c:v>11/03/2021 19:00</c:v>
                </c:pt>
                <c:pt idx="7362">
                  <c:v>11/03/2021 20:00</c:v>
                </c:pt>
                <c:pt idx="7363">
                  <c:v>11/03/2021 21:00</c:v>
                </c:pt>
                <c:pt idx="7364">
                  <c:v>11/03/2021 22:00</c:v>
                </c:pt>
                <c:pt idx="7365">
                  <c:v>11/03/2021 23:00</c:v>
                </c:pt>
                <c:pt idx="7366">
                  <c:v>11/03/2021 24:00</c:v>
                </c:pt>
                <c:pt idx="7367">
                  <c:v>11/04/2021 01:00</c:v>
                </c:pt>
                <c:pt idx="7368">
                  <c:v>11/04/2021 02:00</c:v>
                </c:pt>
                <c:pt idx="7369">
                  <c:v>11/04/2021 03:00</c:v>
                </c:pt>
                <c:pt idx="7370">
                  <c:v>11/04/2021 04:00</c:v>
                </c:pt>
                <c:pt idx="7371">
                  <c:v>11/04/2021 05:00</c:v>
                </c:pt>
                <c:pt idx="7372">
                  <c:v>11/04/2021 06:00</c:v>
                </c:pt>
                <c:pt idx="7373">
                  <c:v>11/04/2021 07:00</c:v>
                </c:pt>
                <c:pt idx="7374">
                  <c:v>11/04/2021 08:00</c:v>
                </c:pt>
                <c:pt idx="7375">
                  <c:v>11/04/2021 09:00</c:v>
                </c:pt>
                <c:pt idx="7376">
                  <c:v>11/04/2021 10:00</c:v>
                </c:pt>
                <c:pt idx="7377">
                  <c:v>11/04/2021 11:00</c:v>
                </c:pt>
                <c:pt idx="7378">
                  <c:v>11/04/2021 12:00</c:v>
                </c:pt>
                <c:pt idx="7379">
                  <c:v>11/04/2021 13:00</c:v>
                </c:pt>
                <c:pt idx="7380">
                  <c:v>11/04/2021 14:00</c:v>
                </c:pt>
                <c:pt idx="7381">
                  <c:v>11/04/2021 15:00</c:v>
                </c:pt>
                <c:pt idx="7382">
                  <c:v>11/04/2021 16:00</c:v>
                </c:pt>
                <c:pt idx="7383">
                  <c:v>11/04/2021 17:00</c:v>
                </c:pt>
                <c:pt idx="7384">
                  <c:v>11/04/2021 18:00</c:v>
                </c:pt>
                <c:pt idx="7385">
                  <c:v>11/04/2021 19:00</c:v>
                </c:pt>
                <c:pt idx="7386">
                  <c:v>11/04/2021 20:00</c:v>
                </c:pt>
                <c:pt idx="7387">
                  <c:v>11/04/2021 21:00</c:v>
                </c:pt>
                <c:pt idx="7388">
                  <c:v>11/04/2021 22:00</c:v>
                </c:pt>
                <c:pt idx="7389">
                  <c:v>11/04/2021 23:00</c:v>
                </c:pt>
                <c:pt idx="7390">
                  <c:v>11/04/2021 24:00</c:v>
                </c:pt>
                <c:pt idx="7391">
                  <c:v>11/05/2021 01:00</c:v>
                </c:pt>
                <c:pt idx="7392">
                  <c:v>11/05/2021 02:00</c:v>
                </c:pt>
                <c:pt idx="7393">
                  <c:v>11/05/2021 03:00</c:v>
                </c:pt>
                <c:pt idx="7394">
                  <c:v>11/05/2021 04:00</c:v>
                </c:pt>
                <c:pt idx="7395">
                  <c:v>11/05/2021 05:00</c:v>
                </c:pt>
                <c:pt idx="7396">
                  <c:v>11/05/2021 06:00</c:v>
                </c:pt>
                <c:pt idx="7397">
                  <c:v>11/05/2021 07:00</c:v>
                </c:pt>
                <c:pt idx="7398">
                  <c:v>11/05/2021 08:00</c:v>
                </c:pt>
                <c:pt idx="7399">
                  <c:v>11/05/2021 09:00</c:v>
                </c:pt>
                <c:pt idx="7400">
                  <c:v>11/05/2021 10:00</c:v>
                </c:pt>
                <c:pt idx="7401">
                  <c:v>11/05/2021 11:00</c:v>
                </c:pt>
                <c:pt idx="7402">
                  <c:v>11/05/2021 12:00</c:v>
                </c:pt>
                <c:pt idx="7403">
                  <c:v>11/05/2021 13:00</c:v>
                </c:pt>
                <c:pt idx="7404">
                  <c:v>11/05/2021 14:00</c:v>
                </c:pt>
                <c:pt idx="7405">
                  <c:v>11/05/2021 15:00</c:v>
                </c:pt>
                <c:pt idx="7406">
                  <c:v>11/05/2021 16:00</c:v>
                </c:pt>
                <c:pt idx="7407">
                  <c:v>11/05/2021 17:00</c:v>
                </c:pt>
                <c:pt idx="7408">
                  <c:v>11/05/2021 18:00</c:v>
                </c:pt>
                <c:pt idx="7409">
                  <c:v>11/05/2021 19:00</c:v>
                </c:pt>
                <c:pt idx="7410">
                  <c:v>11/05/2021 20:00</c:v>
                </c:pt>
                <c:pt idx="7411">
                  <c:v>11/05/2021 21:00</c:v>
                </c:pt>
                <c:pt idx="7412">
                  <c:v>11/05/2021 22:00</c:v>
                </c:pt>
                <c:pt idx="7413">
                  <c:v>11/05/2021 23:00</c:v>
                </c:pt>
                <c:pt idx="7414">
                  <c:v>11/05/2021 24:00</c:v>
                </c:pt>
                <c:pt idx="7415">
                  <c:v>11/06/2021 01:00</c:v>
                </c:pt>
                <c:pt idx="7416">
                  <c:v>11/06/2021 02:00</c:v>
                </c:pt>
                <c:pt idx="7417">
                  <c:v>11/06/2021 03:00</c:v>
                </c:pt>
                <c:pt idx="7418">
                  <c:v>11/06/2021 04:00</c:v>
                </c:pt>
                <c:pt idx="7419">
                  <c:v>11/06/2021 05:00</c:v>
                </c:pt>
                <c:pt idx="7420">
                  <c:v>11/06/2021 06:00</c:v>
                </c:pt>
                <c:pt idx="7421">
                  <c:v>11/06/2021 07:00</c:v>
                </c:pt>
                <c:pt idx="7422">
                  <c:v>11/06/2021 08:00</c:v>
                </c:pt>
                <c:pt idx="7423">
                  <c:v>11/06/2021 09:00</c:v>
                </c:pt>
                <c:pt idx="7424">
                  <c:v>11/06/2021 10:00</c:v>
                </c:pt>
                <c:pt idx="7425">
                  <c:v>11/06/2021 11:00</c:v>
                </c:pt>
                <c:pt idx="7426">
                  <c:v>11/06/2021 12:00</c:v>
                </c:pt>
                <c:pt idx="7427">
                  <c:v>11/06/2021 13:00</c:v>
                </c:pt>
                <c:pt idx="7428">
                  <c:v>11/06/2021 14:00</c:v>
                </c:pt>
                <c:pt idx="7429">
                  <c:v>11/06/2021 15:00</c:v>
                </c:pt>
                <c:pt idx="7430">
                  <c:v>11/06/2021 16:00</c:v>
                </c:pt>
                <c:pt idx="7431">
                  <c:v>11/06/2021 17:00</c:v>
                </c:pt>
                <c:pt idx="7432">
                  <c:v>11/06/2021 18:00</c:v>
                </c:pt>
                <c:pt idx="7433">
                  <c:v>11/06/2021 19:00</c:v>
                </c:pt>
                <c:pt idx="7434">
                  <c:v>11/06/2021 20:00</c:v>
                </c:pt>
                <c:pt idx="7435">
                  <c:v>11/06/2021 21:00</c:v>
                </c:pt>
                <c:pt idx="7436">
                  <c:v>11/06/2021 22:00</c:v>
                </c:pt>
                <c:pt idx="7437">
                  <c:v>11/06/2021 23:00</c:v>
                </c:pt>
                <c:pt idx="7438">
                  <c:v>11/06/2021 24:00</c:v>
                </c:pt>
                <c:pt idx="7439">
                  <c:v>11/07/2021 01:00</c:v>
                </c:pt>
                <c:pt idx="7440">
                  <c:v>11/07/2021 02:00</c:v>
                </c:pt>
                <c:pt idx="7441">
                  <c:v>11/07/2021 02:00 DST</c:v>
                </c:pt>
                <c:pt idx="7442">
                  <c:v>11/07/2021 03:00</c:v>
                </c:pt>
                <c:pt idx="7443">
                  <c:v>11/07/2021 04:00</c:v>
                </c:pt>
                <c:pt idx="7444">
                  <c:v>11/07/2021 05:00</c:v>
                </c:pt>
                <c:pt idx="7445">
                  <c:v>11/07/2021 06:00</c:v>
                </c:pt>
                <c:pt idx="7446">
                  <c:v>11/07/2021 07:00</c:v>
                </c:pt>
                <c:pt idx="7447">
                  <c:v>11/07/2021 08:00</c:v>
                </c:pt>
                <c:pt idx="7448">
                  <c:v>11/07/2021 09:00</c:v>
                </c:pt>
                <c:pt idx="7449">
                  <c:v>11/07/2021 10:00</c:v>
                </c:pt>
                <c:pt idx="7450">
                  <c:v>11/07/2021 11:00</c:v>
                </c:pt>
                <c:pt idx="7451">
                  <c:v>11/07/2021 12:00</c:v>
                </c:pt>
                <c:pt idx="7452">
                  <c:v>11/07/2021 13:00</c:v>
                </c:pt>
                <c:pt idx="7453">
                  <c:v>11/07/2021 14:00</c:v>
                </c:pt>
                <c:pt idx="7454">
                  <c:v>11/07/2021 15:00</c:v>
                </c:pt>
                <c:pt idx="7455">
                  <c:v>11/07/2021 16:00</c:v>
                </c:pt>
                <c:pt idx="7456">
                  <c:v>11/07/2021 17:00</c:v>
                </c:pt>
                <c:pt idx="7457">
                  <c:v>11/07/2021 18:00</c:v>
                </c:pt>
                <c:pt idx="7458">
                  <c:v>11/07/2021 19:00</c:v>
                </c:pt>
                <c:pt idx="7459">
                  <c:v>11/07/2021 20:00</c:v>
                </c:pt>
                <c:pt idx="7460">
                  <c:v>11/07/2021 21:00</c:v>
                </c:pt>
                <c:pt idx="7461">
                  <c:v>11/07/2021 22:00</c:v>
                </c:pt>
                <c:pt idx="7462">
                  <c:v>11/07/2021 23:00</c:v>
                </c:pt>
                <c:pt idx="7463">
                  <c:v>11/07/2021 24:00</c:v>
                </c:pt>
                <c:pt idx="7464">
                  <c:v>11/08/2021 01:00</c:v>
                </c:pt>
                <c:pt idx="7465">
                  <c:v>11/08/2021 02:00</c:v>
                </c:pt>
                <c:pt idx="7466">
                  <c:v>11/08/2021 03:00</c:v>
                </c:pt>
                <c:pt idx="7467">
                  <c:v>11/08/2021 04:00</c:v>
                </c:pt>
                <c:pt idx="7468">
                  <c:v>11/08/2021 05:00</c:v>
                </c:pt>
                <c:pt idx="7469">
                  <c:v>11/08/2021 06:00</c:v>
                </c:pt>
                <c:pt idx="7470">
                  <c:v>11/08/2021 07:00</c:v>
                </c:pt>
                <c:pt idx="7471">
                  <c:v>11/08/2021 08:00</c:v>
                </c:pt>
                <c:pt idx="7472">
                  <c:v>11/08/2021 09:00</c:v>
                </c:pt>
                <c:pt idx="7473">
                  <c:v>11/08/2021 10:00</c:v>
                </c:pt>
                <c:pt idx="7474">
                  <c:v>11/08/2021 11:00</c:v>
                </c:pt>
                <c:pt idx="7475">
                  <c:v>11/08/2021 12:00</c:v>
                </c:pt>
                <c:pt idx="7476">
                  <c:v>11/08/2021 13:00</c:v>
                </c:pt>
                <c:pt idx="7477">
                  <c:v>11/08/2021 14:00</c:v>
                </c:pt>
                <c:pt idx="7478">
                  <c:v>11/08/2021 15:00</c:v>
                </c:pt>
                <c:pt idx="7479">
                  <c:v>11/08/2021 16:00</c:v>
                </c:pt>
                <c:pt idx="7480">
                  <c:v>11/08/2021 17:00</c:v>
                </c:pt>
                <c:pt idx="7481">
                  <c:v>11/08/2021 18:00</c:v>
                </c:pt>
                <c:pt idx="7482">
                  <c:v>11/08/2021 19:00</c:v>
                </c:pt>
                <c:pt idx="7483">
                  <c:v>11/08/2021 20:00</c:v>
                </c:pt>
                <c:pt idx="7484">
                  <c:v>11/08/2021 21:00</c:v>
                </c:pt>
                <c:pt idx="7485">
                  <c:v>11/08/2021 22:00</c:v>
                </c:pt>
                <c:pt idx="7486">
                  <c:v>11/08/2021 23:00</c:v>
                </c:pt>
                <c:pt idx="7487">
                  <c:v>11/08/2021 24:00</c:v>
                </c:pt>
                <c:pt idx="7488">
                  <c:v>11/09/2021 01:00</c:v>
                </c:pt>
                <c:pt idx="7489">
                  <c:v>11/09/2021 02:00</c:v>
                </c:pt>
                <c:pt idx="7490">
                  <c:v>11/09/2021 03:00</c:v>
                </c:pt>
                <c:pt idx="7491">
                  <c:v>11/09/2021 04:00</c:v>
                </c:pt>
                <c:pt idx="7492">
                  <c:v>11/09/2021 05:00</c:v>
                </c:pt>
                <c:pt idx="7493">
                  <c:v>11/09/2021 06:00</c:v>
                </c:pt>
                <c:pt idx="7494">
                  <c:v>11/09/2021 07:00</c:v>
                </c:pt>
                <c:pt idx="7495">
                  <c:v>11/09/2021 08:00</c:v>
                </c:pt>
                <c:pt idx="7496">
                  <c:v>11/09/2021 09:00</c:v>
                </c:pt>
                <c:pt idx="7497">
                  <c:v>11/09/2021 10:00</c:v>
                </c:pt>
                <c:pt idx="7498">
                  <c:v>11/09/2021 11:00</c:v>
                </c:pt>
                <c:pt idx="7499">
                  <c:v>11/09/2021 12:00</c:v>
                </c:pt>
                <c:pt idx="7500">
                  <c:v>11/09/2021 13:00</c:v>
                </c:pt>
                <c:pt idx="7501">
                  <c:v>11/09/2021 14:00</c:v>
                </c:pt>
                <c:pt idx="7502">
                  <c:v>11/09/2021 15:00</c:v>
                </c:pt>
                <c:pt idx="7503">
                  <c:v>11/09/2021 16:00</c:v>
                </c:pt>
                <c:pt idx="7504">
                  <c:v>11/09/2021 17:00</c:v>
                </c:pt>
                <c:pt idx="7505">
                  <c:v>11/09/2021 18:00</c:v>
                </c:pt>
                <c:pt idx="7506">
                  <c:v>11/09/2021 19:00</c:v>
                </c:pt>
                <c:pt idx="7507">
                  <c:v>11/09/2021 20:00</c:v>
                </c:pt>
                <c:pt idx="7508">
                  <c:v>11/09/2021 21:00</c:v>
                </c:pt>
                <c:pt idx="7509">
                  <c:v>11/09/2021 22:00</c:v>
                </c:pt>
                <c:pt idx="7510">
                  <c:v>11/09/2021 23:00</c:v>
                </c:pt>
                <c:pt idx="7511">
                  <c:v>11/09/2021 24:00</c:v>
                </c:pt>
                <c:pt idx="7512">
                  <c:v>11/10/2021 01:00</c:v>
                </c:pt>
                <c:pt idx="7513">
                  <c:v>11/10/2021 02:00</c:v>
                </c:pt>
                <c:pt idx="7514">
                  <c:v>11/10/2021 03:00</c:v>
                </c:pt>
                <c:pt idx="7515">
                  <c:v>11/10/2021 04:00</c:v>
                </c:pt>
                <c:pt idx="7516">
                  <c:v>11/10/2021 05:00</c:v>
                </c:pt>
                <c:pt idx="7517">
                  <c:v>11/10/2021 06:00</c:v>
                </c:pt>
                <c:pt idx="7518">
                  <c:v>11/10/2021 07:00</c:v>
                </c:pt>
                <c:pt idx="7519">
                  <c:v>11/10/2021 08:00</c:v>
                </c:pt>
                <c:pt idx="7520">
                  <c:v>11/10/2021 09:00</c:v>
                </c:pt>
                <c:pt idx="7521">
                  <c:v>11/10/2021 10:00</c:v>
                </c:pt>
                <c:pt idx="7522">
                  <c:v>11/10/2021 11:00</c:v>
                </c:pt>
                <c:pt idx="7523">
                  <c:v>11/10/2021 12:00</c:v>
                </c:pt>
                <c:pt idx="7524">
                  <c:v>11/10/2021 13:00</c:v>
                </c:pt>
                <c:pt idx="7525">
                  <c:v>11/10/2021 14:00</c:v>
                </c:pt>
                <c:pt idx="7526">
                  <c:v>11/10/2021 15:00</c:v>
                </c:pt>
                <c:pt idx="7527">
                  <c:v>11/10/2021 16:00</c:v>
                </c:pt>
                <c:pt idx="7528">
                  <c:v>11/10/2021 17:00</c:v>
                </c:pt>
                <c:pt idx="7529">
                  <c:v>11/10/2021 18:00</c:v>
                </c:pt>
                <c:pt idx="7530">
                  <c:v>11/10/2021 19:00</c:v>
                </c:pt>
                <c:pt idx="7531">
                  <c:v>11/10/2021 20:00</c:v>
                </c:pt>
                <c:pt idx="7532">
                  <c:v>11/10/2021 21:00</c:v>
                </c:pt>
                <c:pt idx="7533">
                  <c:v>11/10/2021 22:00</c:v>
                </c:pt>
                <c:pt idx="7534">
                  <c:v>11/10/2021 23:00</c:v>
                </c:pt>
                <c:pt idx="7535">
                  <c:v>11/10/2021 24:00</c:v>
                </c:pt>
                <c:pt idx="7536">
                  <c:v>11/11/2021 01:00</c:v>
                </c:pt>
                <c:pt idx="7537">
                  <c:v>11/11/2021 02:00</c:v>
                </c:pt>
                <c:pt idx="7538">
                  <c:v>11/11/2021 03:00</c:v>
                </c:pt>
                <c:pt idx="7539">
                  <c:v>11/11/2021 04:00</c:v>
                </c:pt>
                <c:pt idx="7540">
                  <c:v>11/11/2021 05:00</c:v>
                </c:pt>
                <c:pt idx="7541">
                  <c:v>11/11/2021 06:00</c:v>
                </c:pt>
                <c:pt idx="7542">
                  <c:v>11/11/2021 07:00</c:v>
                </c:pt>
                <c:pt idx="7543">
                  <c:v>11/11/2021 08:00</c:v>
                </c:pt>
                <c:pt idx="7544">
                  <c:v>11/11/2021 09:00</c:v>
                </c:pt>
                <c:pt idx="7545">
                  <c:v>11/11/2021 10:00</c:v>
                </c:pt>
                <c:pt idx="7546">
                  <c:v>11/11/2021 11:00</c:v>
                </c:pt>
                <c:pt idx="7547">
                  <c:v>11/11/2021 12:00</c:v>
                </c:pt>
                <c:pt idx="7548">
                  <c:v>11/11/2021 13:00</c:v>
                </c:pt>
                <c:pt idx="7549">
                  <c:v>11/11/2021 14:00</c:v>
                </c:pt>
                <c:pt idx="7550">
                  <c:v>11/11/2021 15:00</c:v>
                </c:pt>
                <c:pt idx="7551">
                  <c:v>11/11/2021 16:00</c:v>
                </c:pt>
                <c:pt idx="7552">
                  <c:v>11/11/2021 17:00</c:v>
                </c:pt>
                <c:pt idx="7553">
                  <c:v>11/11/2021 18:00</c:v>
                </c:pt>
                <c:pt idx="7554">
                  <c:v>11/11/2021 19:00</c:v>
                </c:pt>
                <c:pt idx="7555">
                  <c:v>11/11/2021 20:00</c:v>
                </c:pt>
                <c:pt idx="7556">
                  <c:v>11/11/2021 21:00</c:v>
                </c:pt>
                <c:pt idx="7557">
                  <c:v>11/11/2021 22:00</c:v>
                </c:pt>
                <c:pt idx="7558">
                  <c:v>11/11/2021 23:00</c:v>
                </c:pt>
                <c:pt idx="7559">
                  <c:v>11/11/2021 24:00</c:v>
                </c:pt>
                <c:pt idx="7560">
                  <c:v>11/12/2021 01:00</c:v>
                </c:pt>
                <c:pt idx="7561">
                  <c:v>11/12/2021 02:00</c:v>
                </c:pt>
                <c:pt idx="7562">
                  <c:v>11/12/2021 03:00</c:v>
                </c:pt>
                <c:pt idx="7563">
                  <c:v>11/12/2021 04:00</c:v>
                </c:pt>
                <c:pt idx="7564">
                  <c:v>11/12/2021 05:00</c:v>
                </c:pt>
                <c:pt idx="7565">
                  <c:v>11/12/2021 06:00</c:v>
                </c:pt>
                <c:pt idx="7566">
                  <c:v>11/12/2021 07:00</c:v>
                </c:pt>
                <c:pt idx="7567">
                  <c:v>11/12/2021 08:00</c:v>
                </c:pt>
                <c:pt idx="7568">
                  <c:v>11/12/2021 09:00</c:v>
                </c:pt>
                <c:pt idx="7569">
                  <c:v>11/12/2021 10:00</c:v>
                </c:pt>
                <c:pt idx="7570">
                  <c:v>11/12/2021 11:00</c:v>
                </c:pt>
                <c:pt idx="7571">
                  <c:v>11/12/2021 12:00</c:v>
                </c:pt>
                <c:pt idx="7572">
                  <c:v>11/12/2021 13:00</c:v>
                </c:pt>
                <c:pt idx="7573">
                  <c:v>11/12/2021 14:00</c:v>
                </c:pt>
                <c:pt idx="7574">
                  <c:v>11/12/2021 15:00</c:v>
                </c:pt>
                <c:pt idx="7575">
                  <c:v>11/12/2021 16:00</c:v>
                </c:pt>
                <c:pt idx="7576">
                  <c:v>11/12/2021 17:00</c:v>
                </c:pt>
                <c:pt idx="7577">
                  <c:v>11/12/2021 18:00</c:v>
                </c:pt>
                <c:pt idx="7578">
                  <c:v>11/12/2021 19:00</c:v>
                </c:pt>
                <c:pt idx="7579">
                  <c:v>11/12/2021 20:00</c:v>
                </c:pt>
                <c:pt idx="7580">
                  <c:v>11/12/2021 21:00</c:v>
                </c:pt>
                <c:pt idx="7581">
                  <c:v>11/12/2021 22:00</c:v>
                </c:pt>
                <c:pt idx="7582">
                  <c:v>11/12/2021 23:00</c:v>
                </c:pt>
                <c:pt idx="7583">
                  <c:v>11/12/2021 24:00</c:v>
                </c:pt>
                <c:pt idx="7584">
                  <c:v>11/13/2021 01:00</c:v>
                </c:pt>
                <c:pt idx="7585">
                  <c:v>11/13/2021 02:00</c:v>
                </c:pt>
                <c:pt idx="7586">
                  <c:v>11/13/2021 03:00</c:v>
                </c:pt>
                <c:pt idx="7587">
                  <c:v>11/13/2021 04:00</c:v>
                </c:pt>
                <c:pt idx="7588">
                  <c:v>11/13/2021 05:00</c:v>
                </c:pt>
                <c:pt idx="7589">
                  <c:v>11/13/2021 06:00</c:v>
                </c:pt>
                <c:pt idx="7590">
                  <c:v>11/13/2021 07:00</c:v>
                </c:pt>
                <c:pt idx="7591">
                  <c:v>11/13/2021 08:00</c:v>
                </c:pt>
                <c:pt idx="7592">
                  <c:v>11/13/2021 09:00</c:v>
                </c:pt>
                <c:pt idx="7593">
                  <c:v>11/13/2021 10:00</c:v>
                </c:pt>
                <c:pt idx="7594">
                  <c:v>11/13/2021 11:00</c:v>
                </c:pt>
                <c:pt idx="7595">
                  <c:v>11/13/2021 12:00</c:v>
                </c:pt>
                <c:pt idx="7596">
                  <c:v>11/13/2021 13:00</c:v>
                </c:pt>
                <c:pt idx="7597">
                  <c:v>11/13/2021 14:00</c:v>
                </c:pt>
                <c:pt idx="7598">
                  <c:v>11/13/2021 15:00</c:v>
                </c:pt>
                <c:pt idx="7599">
                  <c:v>11/13/2021 16:00</c:v>
                </c:pt>
                <c:pt idx="7600">
                  <c:v>11/13/2021 17:00</c:v>
                </c:pt>
                <c:pt idx="7601">
                  <c:v>11/13/2021 18:00</c:v>
                </c:pt>
                <c:pt idx="7602">
                  <c:v>11/13/2021 19:00</c:v>
                </c:pt>
                <c:pt idx="7603">
                  <c:v>11/13/2021 20:00</c:v>
                </c:pt>
                <c:pt idx="7604">
                  <c:v>11/13/2021 21:00</c:v>
                </c:pt>
                <c:pt idx="7605">
                  <c:v>11/13/2021 22:00</c:v>
                </c:pt>
                <c:pt idx="7606">
                  <c:v>11/13/2021 23:00</c:v>
                </c:pt>
                <c:pt idx="7607">
                  <c:v>11/13/2021 24:00</c:v>
                </c:pt>
                <c:pt idx="7608">
                  <c:v>11/14/2021 01:00</c:v>
                </c:pt>
                <c:pt idx="7609">
                  <c:v>11/14/2021 02:00</c:v>
                </c:pt>
                <c:pt idx="7610">
                  <c:v>11/14/2021 03:00</c:v>
                </c:pt>
                <c:pt idx="7611">
                  <c:v>11/14/2021 04:00</c:v>
                </c:pt>
                <c:pt idx="7612">
                  <c:v>11/14/2021 05:00</c:v>
                </c:pt>
                <c:pt idx="7613">
                  <c:v>11/14/2021 06:00</c:v>
                </c:pt>
                <c:pt idx="7614">
                  <c:v>11/14/2021 07:00</c:v>
                </c:pt>
                <c:pt idx="7615">
                  <c:v>11/14/2021 08:00</c:v>
                </c:pt>
                <c:pt idx="7616">
                  <c:v>11/14/2021 09:00</c:v>
                </c:pt>
                <c:pt idx="7617">
                  <c:v>11/14/2021 10:00</c:v>
                </c:pt>
                <c:pt idx="7618">
                  <c:v>11/14/2021 11:00</c:v>
                </c:pt>
                <c:pt idx="7619">
                  <c:v>11/14/2021 12:00</c:v>
                </c:pt>
                <c:pt idx="7620">
                  <c:v>11/14/2021 13:00</c:v>
                </c:pt>
                <c:pt idx="7621">
                  <c:v>11/14/2021 14:00</c:v>
                </c:pt>
                <c:pt idx="7622">
                  <c:v>11/14/2021 15:00</c:v>
                </c:pt>
                <c:pt idx="7623">
                  <c:v>11/14/2021 16:00</c:v>
                </c:pt>
                <c:pt idx="7624">
                  <c:v>11/14/2021 17:00</c:v>
                </c:pt>
                <c:pt idx="7625">
                  <c:v>11/14/2021 18:00</c:v>
                </c:pt>
                <c:pt idx="7626">
                  <c:v>11/14/2021 19:00</c:v>
                </c:pt>
                <c:pt idx="7627">
                  <c:v>11/14/2021 20:00</c:v>
                </c:pt>
                <c:pt idx="7628">
                  <c:v>11/14/2021 21:00</c:v>
                </c:pt>
                <c:pt idx="7629">
                  <c:v>11/14/2021 22:00</c:v>
                </c:pt>
                <c:pt idx="7630">
                  <c:v>11/14/2021 23:00</c:v>
                </c:pt>
                <c:pt idx="7631">
                  <c:v>11/14/2021 24:00</c:v>
                </c:pt>
                <c:pt idx="7632">
                  <c:v>11/15/2021 01:00</c:v>
                </c:pt>
                <c:pt idx="7633">
                  <c:v>11/15/2021 02:00</c:v>
                </c:pt>
                <c:pt idx="7634">
                  <c:v>11/15/2021 03:00</c:v>
                </c:pt>
                <c:pt idx="7635">
                  <c:v>11/15/2021 04:00</c:v>
                </c:pt>
                <c:pt idx="7636">
                  <c:v>11/15/2021 05:00</c:v>
                </c:pt>
                <c:pt idx="7637">
                  <c:v>11/15/2021 06:00</c:v>
                </c:pt>
                <c:pt idx="7638">
                  <c:v>11/15/2021 07:00</c:v>
                </c:pt>
                <c:pt idx="7639">
                  <c:v>11/15/2021 08:00</c:v>
                </c:pt>
                <c:pt idx="7640">
                  <c:v>11/15/2021 09:00</c:v>
                </c:pt>
                <c:pt idx="7641">
                  <c:v>11/15/2021 10:00</c:v>
                </c:pt>
                <c:pt idx="7642">
                  <c:v>11/15/2021 11:00</c:v>
                </c:pt>
                <c:pt idx="7643">
                  <c:v>11/15/2021 12:00</c:v>
                </c:pt>
                <c:pt idx="7644">
                  <c:v>11/15/2021 13:00</c:v>
                </c:pt>
                <c:pt idx="7645">
                  <c:v>11/15/2021 14:00</c:v>
                </c:pt>
                <c:pt idx="7646">
                  <c:v>11/15/2021 15:00</c:v>
                </c:pt>
                <c:pt idx="7647">
                  <c:v>11/15/2021 16:00</c:v>
                </c:pt>
                <c:pt idx="7648">
                  <c:v>11/15/2021 17:00</c:v>
                </c:pt>
                <c:pt idx="7649">
                  <c:v>11/15/2021 18:00</c:v>
                </c:pt>
                <c:pt idx="7650">
                  <c:v>11/15/2021 19:00</c:v>
                </c:pt>
                <c:pt idx="7651">
                  <c:v>11/15/2021 20:00</c:v>
                </c:pt>
                <c:pt idx="7652">
                  <c:v>11/15/2021 21:00</c:v>
                </c:pt>
                <c:pt idx="7653">
                  <c:v>11/15/2021 22:00</c:v>
                </c:pt>
                <c:pt idx="7654">
                  <c:v>11/15/2021 23:00</c:v>
                </c:pt>
                <c:pt idx="7655">
                  <c:v>11/15/2021 24:00</c:v>
                </c:pt>
                <c:pt idx="7656">
                  <c:v>11/16/2021 01:00</c:v>
                </c:pt>
                <c:pt idx="7657">
                  <c:v>11/16/2021 02:00</c:v>
                </c:pt>
                <c:pt idx="7658">
                  <c:v>11/16/2021 03:00</c:v>
                </c:pt>
                <c:pt idx="7659">
                  <c:v>11/16/2021 04:00</c:v>
                </c:pt>
                <c:pt idx="7660">
                  <c:v>11/16/2021 05:00</c:v>
                </c:pt>
                <c:pt idx="7661">
                  <c:v>11/16/2021 06:00</c:v>
                </c:pt>
                <c:pt idx="7662">
                  <c:v>11/16/2021 07:00</c:v>
                </c:pt>
                <c:pt idx="7663">
                  <c:v>11/16/2021 08:00</c:v>
                </c:pt>
                <c:pt idx="7664">
                  <c:v>11/16/2021 09:00</c:v>
                </c:pt>
                <c:pt idx="7665">
                  <c:v>11/16/2021 10:00</c:v>
                </c:pt>
                <c:pt idx="7666">
                  <c:v>11/16/2021 11:00</c:v>
                </c:pt>
                <c:pt idx="7667">
                  <c:v>11/16/2021 12:00</c:v>
                </c:pt>
                <c:pt idx="7668">
                  <c:v>11/16/2021 13:00</c:v>
                </c:pt>
                <c:pt idx="7669">
                  <c:v>11/16/2021 14:00</c:v>
                </c:pt>
                <c:pt idx="7670">
                  <c:v>11/16/2021 15:00</c:v>
                </c:pt>
                <c:pt idx="7671">
                  <c:v>11/16/2021 16:00</c:v>
                </c:pt>
                <c:pt idx="7672">
                  <c:v>11/16/2021 17:00</c:v>
                </c:pt>
                <c:pt idx="7673">
                  <c:v>11/16/2021 18:00</c:v>
                </c:pt>
                <c:pt idx="7674">
                  <c:v>11/16/2021 19:00</c:v>
                </c:pt>
                <c:pt idx="7675">
                  <c:v>11/16/2021 20:00</c:v>
                </c:pt>
                <c:pt idx="7676">
                  <c:v>11/16/2021 21:00</c:v>
                </c:pt>
                <c:pt idx="7677">
                  <c:v>11/16/2021 22:00</c:v>
                </c:pt>
                <c:pt idx="7678">
                  <c:v>11/16/2021 23:00</c:v>
                </c:pt>
                <c:pt idx="7679">
                  <c:v>11/16/2021 24:00</c:v>
                </c:pt>
                <c:pt idx="7680">
                  <c:v>11/17/2021 01:00</c:v>
                </c:pt>
                <c:pt idx="7681">
                  <c:v>11/17/2021 02:00</c:v>
                </c:pt>
                <c:pt idx="7682">
                  <c:v>11/17/2021 03:00</c:v>
                </c:pt>
                <c:pt idx="7683">
                  <c:v>11/17/2021 04:00</c:v>
                </c:pt>
                <c:pt idx="7684">
                  <c:v>11/17/2021 05:00</c:v>
                </c:pt>
                <c:pt idx="7685">
                  <c:v>11/17/2021 06:00</c:v>
                </c:pt>
                <c:pt idx="7686">
                  <c:v>11/17/2021 07:00</c:v>
                </c:pt>
                <c:pt idx="7687">
                  <c:v>11/17/2021 08:00</c:v>
                </c:pt>
                <c:pt idx="7688">
                  <c:v>11/17/2021 09:00</c:v>
                </c:pt>
                <c:pt idx="7689">
                  <c:v>11/17/2021 10:00</c:v>
                </c:pt>
                <c:pt idx="7690">
                  <c:v>11/17/2021 11:00</c:v>
                </c:pt>
                <c:pt idx="7691">
                  <c:v>11/17/2021 12:00</c:v>
                </c:pt>
                <c:pt idx="7692">
                  <c:v>11/17/2021 13:00</c:v>
                </c:pt>
                <c:pt idx="7693">
                  <c:v>11/17/2021 14:00</c:v>
                </c:pt>
                <c:pt idx="7694">
                  <c:v>11/17/2021 15:00</c:v>
                </c:pt>
                <c:pt idx="7695">
                  <c:v>11/17/2021 16:00</c:v>
                </c:pt>
                <c:pt idx="7696">
                  <c:v>11/17/2021 17:00</c:v>
                </c:pt>
                <c:pt idx="7697">
                  <c:v>11/17/2021 18:00</c:v>
                </c:pt>
                <c:pt idx="7698">
                  <c:v>11/17/2021 19:00</c:v>
                </c:pt>
                <c:pt idx="7699">
                  <c:v>11/17/2021 20:00</c:v>
                </c:pt>
                <c:pt idx="7700">
                  <c:v>11/17/2021 21:00</c:v>
                </c:pt>
                <c:pt idx="7701">
                  <c:v>11/17/2021 22:00</c:v>
                </c:pt>
                <c:pt idx="7702">
                  <c:v>11/17/2021 23:00</c:v>
                </c:pt>
                <c:pt idx="7703">
                  <c:v>11/17/2021 24:00</c:v>
                </c:pt>
                <c:pt idx="7704">
                  <c:v>11/18/2021 01:00</c:v>
                </c:pt>
                <c:pt idx="7705">
                  <c:v>11/18/2021 02:00</c:v>
                </c:pt>
                <c:pt idx="7706">
                  <c:v>11/18/2021 03:00</c:v>
                </c:pt>
                <c:pt idx="7707">
                  <c:v>11/18/2021 04:00</c:v>
                </c:pt>
                <c:pt idx="7708">
                  <c:v>11/18/2021 05:00</c:v>
                </c:pt>
                <c:pt idx="7709">
                  <c:v>11/18/2021 06:00</c:v>
                </c:pt>
                <c:pt idx="7710">
                  <c:v>11/18/2021 07:00</c:v>
                </c:pt>
                <c:pt idx="7711">
                  <c:v>11/18/2021 08:00</c:v>
                </c:pt>
                <c:pt idx="7712">
                  <c:v>11/18/2021 09:00</c:v>
                </c:pt>
                <c:pt idx="7713">
                  <c:v>11/18/2021 10:00</c:v>
                </c:pt>
                <c:pt idx="7714">
                  <c:v>11/18/2021 11:00</c:v>
                </c:pt>
                <c:pt idx="7715">
                  <c:v>11/18/2021 12:00</c:v>
                </c:pt>
                <c:pt idx="7716">
                  <c:v>11/18/2021 13:00</c:v>
                </c:pt>
                <c:pt idx="7717">
                  <c:v>11/18/2021 14:00</c:v>
                </c:pt>
                <c:pt idx="7718">
                  <c:v>11/18/2021 15:00</c:v>
                </c:pt>
                <c:pt idx="7719">
                  <c:v>11/18/2021 16:00</c:v>
                </c:pt>
                <c:pt idx="7720">
                  <c:v>11/18/2021 17:00</c:v>
                </c:pt>
                <c:pt idx="7721">
                  <c:v>11/18/2021 18:00</c:v>
                </c:pt>
                <c:pt idx="7722">
                  <c:v>11/18/2021 19:00</c:v>
                </c:pt>
                <c:pt idx="7723">
                  <c:v>11/18/2021 20:00</c:v>
                </c:pt>
                <c:pt idx="7724">
                  <c:v>11/18/2021 21:00</c:v>
                </c:pt>
                <c:pt idx="7725">
                  <c:v>11/18/2021 22:00</c:v>
                </c:pt>
                <c:pt idx="7726">
                  <c:v>11/18/2021 23:00</c:v>
                </c:pt>
                <c:pt idx="7727">
                  <c:v>11/18/2021 24:00</c:v>
                </c:pt>
                <c:pt idx="7728">
                  <c:v>11/19/2021 01:00</c:v>
                </c:pt>
                <c:pt idx="7729">
                  <c:v>11/19/2021 02:00</c:v>
                </c:pt>
                <c:pt idx="7730">
                  <c:v>11/19/2021 03:00</c:v>
                </c:pt>
                <c:pt idx="7731">
                  <c:v>11/19/2021 04:00</c:v>
                </c:pt>
                <c:pt idx="7732">
                  <c:v>11/19/2021 05:00</c:v>
                </c:pt>
                <c:pt idx="7733">
                  <c:v>11/19/2021 06:00</c:v>
                </c:pt>
                <c:pt idx="7734">
                  <c:v>11/19/2021 07:00</c:v>
                </c:pt>
                <c:pt idx="7735">
                  <c:v>11/19/2021 08:00</c:v>
                </c:pt>
                <c:pt idx="7736">
                  <c:v>11/19/2021 09:00</c:v>
                </c:pt>
                <c:pt idx="7737">
                  <c:v>11/19/2021 10:00</c:v>
                </c:pt>
                <c:pt idx="7738">
                  <c:v>11/19/2021 11:00</c:v>
                </c:pt>
                <c:pt idx="7739">
                  <c:v>11/19/2021 12:00</c:v>
                </c:pt>
                <c:pt idx="7740">
                  <c:v>11/19/2021 13:00</c:v>
                </c:pt>
                <c:pt idx="7741">
                  <c:v>11/19/2021 14:00</c:v>
                </c:pt>
                <c:pt idx="7742">
                  <c:v>11/19/2021 15:00</c:v>
                </c:pt>
                <c:pt idx="7743">
                  <c:v>11/19/2021 16:00</c:v>
                </c:pt>
                <c:pt idx="7744">
                  <c:v>11/19/2021 17:00</c:v>
                </c:pt>
                <c:pt idx="7745">
                  <c:v>11/19/2021 18:00</c:v>
                </c:pt>
                <c:pt idx="7746">
                  <c:v>11/19/2021 19:00</c:v>
                </c:pt>
                <c:pt idx="7747">
                  <c:v>11/19/2021 20:00</c:v>
                </c:pt>
                <c:pt idx="7748">
                  <c:v>11/19/2021 21:00</c:v>
                </c:pt>
                <c:pt idx="7749">
                  <c:v>11/19/2021 22:00</c:v>
                </c:pt>
                <c:pt idx="7750">
                  <c:v>11/19/2021 23:00</c:v>
                </c:pt>
                <c:pt idx="7751">
                  <c:v>11/19/2021 24:00</c:v>
                </c:pt>
                <c:pt idx="7752">
                  <c:v>11/20/2021 01:00</c:v>
                </c:pt>
                <c:pt idx="7753">
                  <c:v>11/20/2021 02:00</c:v>
                </c:pt>
                <c:pt idx="7754">
                  <c:v>11/20/2021 03:00</c:v>
                </c:pt>
                <c:pt idx="7755">
                  <c:v>11/20/2021 04:00</c:v>
                </c:pt>
                <c:pt idx="7756">
                  <c:v>11/20/2021 05:00</c:v>
                </c:pt>
                <c:pt idx="7757">
                  <c:v>11/20/2021 06:00</c:v>
                </c:pt>
                <c:pt idx="7758">
                  <c:v>11/20/2021 07:00</c:v>
                </c:pt>
                <c:pt idx="7759">
                  <c:v>11/20/2021 08:00</c:v>
                </c:pt>
                <c:pt idx="7760">
                  <c:v>11/20/2021 09:00</c:v>
                </c:pt>
                <c:pt idx="7761">
                  <c:v>11/20/2021 10:00</c:v>
                </c:pt>
                <c:pt idx="7762">
                  <c:v>11/20/2021 11:00</c:v>
                </c:pt>
                <c:pt idx="7763">
                  <c:v>11/20/2021 12:00</c:v>
                </c:pt>
                <c:pt idx="7764">
                  <c:v>11/20/2021 13:00</c:v>
                </c:pt>
                <c:pt idx="7765">
                  <c:v>11/20/2021 14:00</c:v>
                </c:pt>
                <c:pt idx="7766">
                  <c:v>11/20/2021 15:00</c:v>
                </c:pt>
                <c:pt idx="7767">
                  <c:v>11/20/2021 16:00</c:v>
                </c:pt>
                <c:pt idx="7768">
                  <c:v>11/20/2021 17:00</c:v>
                </c:pt>
                <c:pt idx="7769">
                  <c:v>11/20/2021 18:00</c:v>
                </c:pt>
                <c:pt idx="7770">
                  <c:v>11/20/2021 19:00</c:v>
                </c:pt>
                <c:pt idx="7771">
                  <c:v>11/20/2021 20:00</c:v>
                </c:pt>
                <c:pt idx="7772">
                  <c:v>11/20/2021 21:00</c:v>
                </c:pt>
                <c:pt idx="7773">
                  <c:v>11/20/2021 22:00</c:v>
                </c:pt>
                <c:pt idx="7774">
                  <c:v>11/20/2021 23:00</c:v>
                </c:pt>
                <c:pt idx="7775">
                  <c:v>11/20/2021 24:00</c:v>
                </c:pt>
                <c:pt idx="7776">
                  <c:v>11/21/2021 01:00</c:v>
                </c:pt>
                <c:pt idx="7777">
                  <c:v>11/21/2021 02:00</c:v>
                </c:pt>
                <c:pt idx="7778">
                  <c:v>11/21/2021 03:00</c:v>
                </c:pt>
                <c:pt idx="7779">
                  <c:v>11/21/2021 04:00</c:v>
                </c:pt>
                <c:pt idx="7780">
                  <c:v>11/21/2021 05:00</c:v>
                </c:pt>
                <c:pt idx="7781">
                  <c:v>11/21/2021 06:00</c:v>
                </c:pt>
                <c:pt idx="7782">
                  <c:v>11/21/2021 07:00</c:v>
                </c:pt>
                <c:pt idx="7783">
                  <c:v>11/21/2021 08:00</c:v>
                </c:pt>
                <c:pt idx="7784">
                  <c:v>11/21/2021 09:00</c:v>
                </c:pt>
                <c:pt idx="7785">
                  <c:v>11/21/2021 10:00</c:v>
                </c:pt>
                <c:pt idx="7786">
                  <c:v>11/21/2021 11:00</c:v>
                </c:pt>
                <c:pt idx="7787">
                  <c:v>11/21/2021 12:00</c:v>
                </c:pt>
                <c:pt idx="7788">
                  <c:v>11/21/2021 13:00</c:v>
                </c:pt>
                <c:pt idx="7789">
                  <c:v>11/21/2021 14:00</c:v>
                </c:pt>
                <c:pt idx="7790">
                  <c:v>11/21/2021 15:00</c:v>
                </c:pt>
                <c:pt idx="7791">
                  <c:v>11/21/2021 16:00</c:v>
                </c:pt>
                <c:pt idx="7792">
                  <c:v>11/21/2021 17:00</c:v>
                </c:pt>
                <c:pt idx="7793">
                  <c:v>11/21/2021 18:00</c:v>
                </c:pt>
                <c:pt idx="7794">
                  <c:v>11/21/2021 19:00</c:v>
                </c:pt>
                <c:pt idx="7795">
                  <c:v>11/21/2021 20:00</c:v>
                </c:pt>
                <c:pt idx="7796">
                  <c:v>11/21/2021 21:00</c:v>
                </c:pt>
                <c:pt idx="7797">
                  <c:v>11/21/2021 22:00</c:v>
                </c:pt>
                <c:pt idx="7798">
                  <c:v>11/21/2021 23:00</c:v>
                </c:pt>
                <c:pt idx="7799">
                  <c:v>11/21/2021 24:00</c:v>
                </c:pt>
                <c:pt idx="7800">
                  <c:v>11/22/2021 01:00</c:v>
                </c:pt>
                <c:pt idx="7801">
                  <c:v>11/22/2021 02:00</c:v>
                </c:pt>
                <c:pt idx="7802">
                  <c:v>11/22/2021 03:00</c:v>
                </c:pt>
                <c:pt idx="7803">
                  <c:v>11/22/2021 04:00</c:v>
                </c:pt>
                <c:pt idx="7804">
                  <c:v>11/22/2021 05:00</c:v>
                </c:pt>
                <c:pt idx="7805">
                  <c:v>11/22/2021 06:00</c:v>
                </c:pt>
                <c:pt idx="7806">
                  <c:v>11/22/2021 07:00</c:v>
                </c:pt>
                <c:pt idx="7807">
                  <c:v>11/22/2021 08:00</c:v>
                </c:pt>
                <c:pt idx="7808">
                  <c:v>11/22/2021 09:00</c:v>
                </c:pt>
                <c:pt idx="7809">
                  <c:v>11/22/2021 10:00</c:v>
                </c:pt>
                <c:pt idx="7810">
                  <c:v>11/22/2021 11:00</c:v>
                </c:pt>
                <c:pt idx="7811">
                  <c:v>11/22/2021 12:00</c:v>
                </c:pt>
                <c:pt idx="7812">
                  <c:v>11/22/2021 13:00</c:v>
                </c:pt>
                <c:pt idx="7813">
                  <c:v>11/22/2021 14:00</c:v>
                </c:pt>
                <c:pt idx="7814">
                  <c:v>11/22/2021 15:00</c:v>
                </c:pt>
                <c:pt idx="7815">
                  <c:v>11/22/2021 16:00</c:v>
                </c:pt>
                <c:pt idx="7816">
                  <c:v>11/22/2021 17:00</c:v>
                </c:pt>
                <c:pt idx="7817">
                  <c:v>11/22/2021 18:00</c:v>
                </c:pt>
                <c:pt idx="7818">
                  <c:v>11/22/2021 19:00</c:v>
                </c:pt>
                <c:pt idx="7819">
                  <c:v>11/22/2021 20:00</c:v>
                </c:pt>
                <c:pt idx="7820">
                  <c:v>11/22/2021 21:00</c:v>
                </c:pt>
                <c:pt idx="7821">
                  <c:v>11/22/2021 22:00</c:v>
                </c:pt>
                <c:pt idx="7822">
                  <c:v>11/22/2021 23:00</c:v>
                </c:pt>
                <c:pt idx="7823">
                  <c:v>11/22/2021 24:00</c:v>
                </c:pt>
                <c:pt idx="7824">
                  <c:v>11/23/2021 01:00</c:v>
                </c:pt>
                <c:pt idx="7825">
                  <c:v>11/23/2021 02:00</c:v>
                </c:pt>
                <c:pt idx="7826">
                  <c:v>11/23/2021 03:00</c:v>
                </c:pt>
                <c:pt idx="7827">
                  <c:v>11/23/2021 04:00</c:v>
                </c:pt>
                <c:pt idx="7828">
                  <c:v>11/23/2021 05:00</c:v>
                </c:pt>
                <c:pt idx="7829">
                  <c:v>11/23/2021 06:00</c:v>
                </c:pt>
                <c:pt idx="7830">
                  <c:v>11/23/2021 07:00</c:v>
                </c:pt>
                <c:pt idx="7831">
                  <c:v>11/23/2021 08:00</c:v>
                </c:pt>
                <c:pt idx="7832">
                  <c:v>11/23/2021 09:00</c:v>
                </c:pt>
                <c:pt idx="7833">
                  <c:v>11/23/2021 10:00</c:v>
                </c:pt>
                <c:pt idx="7834">
                  <c:v>11/23/2021 11:00</c:v>
                </c:pt>
                <c:pt idx="7835">
                  <c:v>11/23/2021 12:00</c:v>
                </c:pt>
                <c:pt idx="7836">
                  <c:v>11/23/2021 13:00</c:v>
                </c:pt>
                <c:pt idx="7837">
                  <c:v>11/23/2021 14:00</c:v>
                </c:pt>
                <c:pt idx="7838">
                  <c:v>11/23/2021 15:00</c:v>
                </c:pt>
                <c:pt idx="7839">
                  <c:v>11/23/2021 16:00</c:v>
                </c:pt>
                <c:pt idx="7840">
                  <c:v>11/23/2021 17:00</c:v>
                </c:pt>
                <c:pt idx="7841">
                  <c:v>11/23/2021 18:00</c:v>
                </c:pt>
                <c:pt idx="7842">
                  <c:v>11/23/2021 19:00</c:v>
                </c:pt>
                <c:pt idx="7843">
                  <c:v>11/23/2021 20:00</c:v>
                </c:pt>
                <c:pt idx="7844">
                  <c:v>11/23/2021 21:00</c:v>
                </c:pt>
                <c:pt idx="7845">
                  <c:v>11/23/2021 22:00</c:v>
                </c:pt>
                <c:pt idx="7846">
                  <c:v>11/23/2021 23:00</c:v>
                </c:pt>
                <c:pt idx="7847">
                  <c:v>11/23/2021 24:00</c:v>
                </c:pt>
                <c:pt idx="7848">
                  <c:v>11/24/2021 01:00</c:v>
                </c:pt>
                <c:pt idx="7849">
                  <c:v>11/24/2021 02:00</c:v>
                </c:pt>
                <c:pt idx="7850">
                  <c:v>11/24/2021 03:00</c:v>
                </c:pt>
                <c:pt idx="7851">
                  <c:v>11/24/2021 04:00</c:v>
                </c:pt>
                <c:pt idx="7852">
                  <c:v>11/24/2021 05:00</c:v>
                </c:pt>
                <c:pt idx="7853">
                  <c:v>11/24/2021 06:00</c:v>
                </c:pt>
                <c:pt idx="7854">
                  <c:v>11/24/2021 07:00</c:v>
                </c:pt>
                <c:pt idx="7855">
                  <c:v>11/24/2021 08:00</c:v>
                </c:pt>
                <c:pt idx="7856">
                  <c:v>11/24/2021 09:00</c:v>
                </c:pt>
                <c:pt idx="7857">
                  <c:v>11/24/2021 10:00</c:v>
                </c:pt>
                <c:pt idx="7858">
                  <c:v>11/24/2021 11:00</c:v>
                </c:pt>
                <c:pt idx="7859">
                  <c:v>11/24/2021 12:00</c:v>
                </c:pt>
                <c:pt idx="7860">
                  <c:v>11/24/2021 13:00</c:v>
                </c:pt>
                <c:pt idx="7861">
                  <c:v>11/24/2021 14:00</c:v>
                </c:pt>
                <c:pt idx="7862">
                  <c:v>11/24/2021 15:00</c:v>
                </c:pt>
                <c:pt idx="7863">
                  <c:v>11/24/2021 16:00</c:v>
                </c:pt>
                <c:pt idx="7864">
                  <c:v>11/24/2021 17:00</c:v>
                </c:pt>
                <c:pt idx="7865">
                  <c:v>11/24/2021 18:00</c:v>
                </c:pt>
                <c:pt idx="7866">
                  <c:v>11/24/2021 19:00</c:v>
                </c:pt>
                <c:pt idx="7867">
                  <c:v>11/24/2021 20:00</c:v>
                </c:pt>
                <c:pt idx="7868">
                  <c:v>11/24/2021 21:00</c:v>
                </c:pt>
                <c:pt idx="7869">
                  <c:v>11/24/2021 22:00</c:v>
                </c:pt>
                <c:pt idx="7870">
                  <c:v>11/24/2021 23:00</c:v>
                </c:pt>
                <c:pt idx="7871">
                  <c:v>11/24/2021 24:00</c:v>
                </c:pt>
                <c:pt idx="7872">
                  <c:v>11/25/2021 01:00</c:v>
                </c:pt>
                <c:pt idx="7873">
                  <c:v>11/25/2021 02:00</c:v>
                </c:pt>
                <c:pt idx="7874">
                  <c:v>11/25/2021 03:00</c:v>
                </c:pt>
                <c:pt idx="7875">
                  <c:v>11/25/2021 04:00</c:v>
                </c:pt>
                <c:pt idx="7876">
                  <c:v>11/25/2021 05:00</c:v>
                </c:pt>
                <c:pt idx="7877">
                  <c:v>11/25/2021 06:00</c:v>
                </c:pt>
                <c:pt idx="7878">
                  <c:v>11/25/2021 07:00</c:v>
                </c:pt>
                <c:pt idx="7879">
                  <c:v>11/25/2021 08:00</c:v>
                </c:pt>
                <c:pt idx="7880">
                  <c:v>11/25/2021 09:00</c:v>
                </c:pt>
                <c:pt idx="7881">
                  <c:v>11/25/2021 10:00</c:v>
                </c:pt>
                <c:pt idx="7882">
                  <c:v>11/25/2021 11:00</c:v>
                </c:pt>
                <c:pt idx="7883">
                  <c:v>11/25/2021 12:00</c:v>
                </c:pt>
                <c:pt idx="7884">
                  <c:v>11/25/2021 13:00</c:v>
                </c:pt>
                <c:pt idx="7885">
                  <c:v>11/25/2021 14:00</c:v>
                </c:pt>
                <c:pt idx="7886">
                  <c:v>11/25/2021 15:00</c:v>
                </c:pt>
                <c:pt idx="7887">
                  <c:v>11/25/2021 16:00</c:v>
                </c:pt>
                <c:pt idx="7888">
                  <c:v>11/25/2021 17:00</c:v>
                </c:pt>
                <c:pt idx="7889">
                  <c:v>11/25/2021 18:00</c:v>
                </c:pt>
                <c:pt idx="7890">
                  <c:v>11/25/2021 19:00</c:v>
                </c:pt>
                <c:pt idx="7891">
                  <c:v>11/25/2021 20:00</c:v>
                </c:pt>
                <c:pt idx="7892">
                  <c:v>11/25/2021 21:00</c:v>
                </c:pt>
                <c:pt idx="7893">
                  <c:v>11/25/2021 22:00</c:v>
                </c:pt>
                <c:pt idx="7894">
                  <c:v>11/25/2021 23:00</c:v>
                </c:pt>
                <c:pt idx="7895">
                  <c:v>11/25/2021 24:00</c:v>
                </c:pt>
                <c:pt idx="7896">
                  <c:v>11/26/2021 01:00</c:v>
                </c:pt>
                <c:pt idx="7897">
                  <c:v>11/26/2021 02:00</c:v>
                </c:pt>
                <c:pt idx="7898">
                  <c:v>11/26/2021 03:00</c:v>
                </c:pt>
                <c:pt idx="7899">
                  <c:v>11/26/2021 04:00</c:v>
                </c:pt>
                <c:pt idx="7900">
                  <c:v>11/26/2021 05:00</c:v>
                </c:pt>
                <c:pt idx="7901">
                  <c:v>11/26/2021 06:00</c:v>
                </c:pt>
                <c:pt idx="7902">
                  <c:v>11/26/2021 07:00</c:v>
                </c:pt>
                <c:pt idx="7903">
                  <c:v>11/26/2021 08:00</c:v>
                </c:pt>
                <c:pt idx="7904">
                  <c:v>11/26/2021 09:00</c:v>
                </c:pt>
                <c:pt idx="7905">
                  <c:v>11/26/2021 10:00</c:v>
                </c:pt>
                <c:pt idx="7906">
                  <c:v>11/26/2021 11:00</c:v>
                </c:pt>
                <c:pt idx="7907">
                  <c:v>11/26/2021 12:00</c:v>
                </c:pt>
                <c:pt idx="7908">
                  <c:v>11/26/2021 13:00</c:v>
                </c:pt>
                <c:pt idx="7909">
                  <c:v>11/26/2021 14:00</c:v>
                </c:pt>
                <c:pt idx="7910">
                  <c:v>11/26/2021 15:00</c:v>
                </c:pt>
                <c:pt idx="7911">
                  <c:v>11/26/2021 16:00</c:v>
                </c:pt>
                <c:pt idx="7912">
                  <c:v>11/26/2021 17:00</c:v>
                </c:pt>
                <c:pt idx="7913">
                  <c:v>11/26/2021 18:00</c:v>
                </c:pt>
                <c:pt idx="7914">
                  <c:v>11/26/2021 19:00</c:v>
                </c:pt>
                <c:pt idx="7915">
                  <c:v>11/26/2021 20:00</c:v>
                </c:pt>
                <c:pt idx="7916">
                  <c:v>11/26/2021 21:00</c:v>
                </c:pt>
                <c:pt idx="7917">
                  <c:v>11/26/2021 22:00</c:v>
                </c:pt>
                <c:pt idx="7918">
                  <c:v>11/26/2021 23:00</c:v>
                </c:pt>
                <c:pt idx="7919">
                  <c:v>11/26/2021 24:00</c:v>
                </c:pt>
                <c:pt idx="7920">
                  <c:v>11/27/2021 01:00</c:v>
                </c:pt>
                <c:pt idx="7921">
                  <c:v>11/27/2021 02:00</c:v>
                </c:pt>
                <c:pt idx="7922">
                  <c:v>11/27/2021 03:00</c:v>
                </c:pt>
                <c:pt idx="7923">
                  <c:v>11/27/2021 04:00</c:v>
                </c:pt>
                <c:pt idx="7924">
                  <c:v>11/27/2021 05:00</c:v>
                </c:pt>
                <c:pt idx="7925">
                  <c:v>11/27/2021 06:00</c:v>
                </c:pt>
                <c:pt idx="7926">
                  <c:v>11/27/2021 07:00</c:v>
                </c:pt>
                <c:pt idx="7927">
                  <c:v>11/27/2021 08:00</c:v>
                </c:pt>
                <c:pt idx="7928">
                  <c:v>11/27/2021 09:00</c:v>
                </c:pt>
                <c:pt idx="7929">
                  <c:v>11/27/2021 10:00</c:v>
                </c:pt>
                <c:pt idx="7930">
                  <c:v>11/27/2021 11:00</c:v>
                </c:pt>
                <c:pt idx="7931">
                  <c:v>11/27/2021 12:00</c:v>
                </c:pt>
                <c:pt idx="7932">
                  <c:v>11/27/2021 13:00</c:v>
                </c:pt>
                <c:pt idx="7933">
                  <c:v>11/27/2021 14:00</c:v>
                </c:pt>
                <c:pt idx="7934">
                  <c:v>11/27/2021 15:00</c:v>
                </c:pt>
                <c:pt idx="7935">
                  <c:v>11/27/2021 16:00</c:v>
                </c:pt>
                <c:pt idx="7936">
                  <c:v>11/27/2021 17:00</c:v>
                </c:pt>
                <c:pt idx="7937">
                  <c:v>11/27/2021 18:00</c:v>
                </c:pt>
                <c:pt idx="7938">
                  <c:v>11/27/2021 19:00</c:v>
                </c:pt>
                <c:pt idx="7939">
                  <c:v>11/27/2021 20:00</c:v>
                </c:pt>
                <c:pt idx="7940">
                  <c:v>11/27/2021 21:00</c:v>
                </c:pt>
                <c:pt idx="7941">
                  <c:v>11/27/2021 22:00</c:v>
                </c:pt>
                <c:pt idx="7942">
                  <c:v>11/27/2021 23:00</c:v>
                </c:pt>
                <c:pt idx="7943">
                  <c:v>11/27/2021 24:00</c:v>
                </c:pt>
                <c:pt idx="7944">
                  <c:v>11/28/2021 01:00</c:v>
                </c:pt>
                <c:pt idx="7945">
                  <c:v>11/28/2021 02:00</c:v>
                </c:pt>
                <c:pt idx="7946">
                  <c:v>11/28/2021 03:00</c:v>
                </c:pt>
                <c:pt idx="7947">
                  <c:v>11/28/2021 04:00</c:v>
                </c:pt>
                <c:pt idx="7948">
                  <c:v>11/28/2021 05:00</c:v>
                </c:pt>
                <c:pt idx="7949">
                  <c:v>11/28/2021 06:00</c:v>
                </c:pt>
                <c:pt idx="7950">
                  <c:v>11/28/2021 07:00</c:v>
                </c:pt>
                <c:pt idx="7951">
                  <c:v>11/28/2021 08:00</c:v>
                </c:pt>
                <c:pt idx="7952">
                  <c:v>11/28/2021 09:00</c:v>
                </c:pt>
                <c:pt idx="7953">
                  <c:v>11/28/2021 10:00</c:v>
                </c:pt>
                <c:pt idx="7954">
                  <c:v>11/28/2021 11:00</c:v>
                </c:pt>
                <c:pt idx="7955">
                  <c:v>11/28/2021 12:00</c:v>
                </c:pt>
                <c:pt idx="7956">
                  <c:v>11/28/2021 13:00</c:v>
                </c:pt>
                <c:pt idx="7957">
                  <c:v>11/28/2021 14:00</c:v>
                </c:pt>
                <c:pt idx="7958">
                  <c:v>11/28/2021 15:00</c:v>
                </c:pt>
                <c:pt idx="7959">
                  <c:v>11/28/2021 16:00</c:v>
                </c:pt>
                <c:pt idx="7960">
                  <c:v>11/28/2021 17:00</c:v>
                </c:pt>
                <c:pt idx="7961">
                  <c:v>11/28/2021 18:00</c:v>
                </c:pt>
                <c:pt idx="7962">
                  <c:v>11/28/2021 19:00</c:v>
                </c:pt>
                <c:pt idx="7963">
                  <c:v>11/28/2021 20:00</c:v>
                </c:pt>
                <c:pt idx="7964">
                  <c:v>11/28/2021 21:00</c:v>
                </c:pt>
                <c:pt idx="7965">
                  <c:v>11/28/2021 22:00</c:v>
                </c:pt>
                <c:pt idx="7966">
                  <c:v>11/28/2021 23:00</c:v>
                </c:pt>
                <c:pt idx="7967">
                  <c:v>11/28/2021 24:00</c:v>
                </c:pt>
                <c:pt idx="7968">
                  <c:v>11/29/2021 01:00</c:v>
                </c:pt>
                <c:pt idx="7969">
                  <c:v>11/29/2021 02:00</c:v>
                </c:pt>
                <c:pt idx="7970">
                  <c:v>11/29/2021 03:00</c:v>
                </c:pt>
                <c:pt idx="7971">
                  <c:v>11/29/2021 04:00</c:v>
                </c:pt>
                <c:pt idx="7972">
                  <c:v>11/29/2021 05:00</c:v>
                </c:pt>
                <c:pt idx="7973">
                  <c:v>11/29/2021 06:00</c:v>
                </c:pt>
                <c:pt idx="7974">
                  <c:v>11/29/2021 07:00</c:v>
                </c:pt>
                <c:pt idx="7975">
                  <c:v>11/29/2021 08:00</c:v>
                </c:pt>
                <c:pt idx="7976">
                  <c:v>11/29/2021 09:00</c:v>
                </c:pt>
                <c:pt idx="7977">
                  <c:v>11/29/2021 10:00</c:v>
                </c:pt>
                <c:pt idx="7978">
                  <c:v>11/29/2021 11:00</c:v>
                </c:pt>
                <c:pt idx="7979">
                  <c:v>11/29/2021 12:00</c:v>
                </c:pt>
                <c:pt idx="7980">
                  <c:v>11/29/2021 13:00</c:v>
                </c:pt>
                <c:pt idx="7981">
                  <c:v>11/29/2021 14:00</c:v>
                </c:pt>
                <c:pt idx="7982">
                  <c:v>11/29/2021 15:00</c:v>
                </c:pt>
                <c:pt idx="7983">
                  <c:v>11/29/2021 16:00</c:v>
                </c:pt>
                <c:pt idx="7984">
                  <c:v>11/29/2021 17:00</c:v>
                </c:pt>
                <c:pt idx="7985">
                  <c:v>11/29/2021 18:00</c:v>
                </c:pt>
                <c:pt idx="7986">
                  <c:v>11/29/2021 19:00</c:v>
                </c:pt>
                <c:pt idx="7987">
                  <c:v>11/29/2021 20:00</c:v>
                </c:pt>
                <c:pt idx="7988">
                  <c:v>11/29/2021 21:00</c:v>
                </c:pt>
                <c:pt idx="7989">
                  <c:v>11/29/2021 22:00</c:v>
                </c:pt>
                <c:pt idx="7990">
                  <c:v>11/29/2021 23:00</c:v>
                </c:pt>
                <c:pt idx="7991">
                  <c:v>11/29/2021 24:00</c:v>
                </c:pt>
                <c:pt idx="7992">
                  <c:v>11/30/2021 01:00</c:v>
                </c:pt>
                <c:pt idx="7993">
                  <c:v>11/30/2021 02:00</c:v>
                </c:pt>
                <c:pt idx="7994">
                  <c:v>11/30/2021 03:00</c:v>
                </c:pt>
                <c:pt idx="7995">
                  <c:v>11/30/2021 04:00</c:v>
                </c:pt>
                <c:pt idx="7996">
                  <c:v>11/30/2021 05:00</c:v>
                </c:pt>
                <c:pt idx="7997">
                  <c:v>11/30/2021 06:00</c:v>
                </c:pt>
                <c:pt idx="7998">
                  <c:v>11/30/2021 07:00</c:v>
                </c:pt>
                <c:pt idx="7999">
                  <c:v>11/30/2021 08:00</c:v>
                </c:pt>
                <c:pt idx="8000">
                  <c:v>11/30/2021 09:00</c:v>
                </c:pt>
                <c:pt idx="8001">
                  <c:v>11/30/2021 10:00</c:v>
                </c:pt>
                <c:pt idx="8002">
                  <c:v>11/30/2021 11:00</c:v>
                </c:pt>
                <c:pt idx="8003">
                  <c:v>11/30/2021 12:00</c:v>
                </c:pt>
                <c:pt idx="8004">
                  <c:v>11/30/2021 13:00</c:v>
                </c:pt>
                <c:pt idx="8005">
                  <c:v>11/30/2021 14:00</c:v>
                </c:pt>
                <c:pt idx="8006">
                  <c:v>11/30/2021 15:00</c:v>
                </c:pt>
                <c:pt idx="8007">
                  <c:v>11/30/2021 16:00</c:v>
                </c:pt>
                <c:pt idx="8008">
                  <c:v>11/30/2021 17:00</c:v>
                </c:pt>
                <c:pt idx="8009">
                  <c:v>11/30/2021 18:00</c:v>
                </c:pt>
                <c:pt idx="8010">
                  <c:v>11/30/2021 19:00</c:v>
                </c:pt>
                <c:pt idx="8011">
                  <c:v>11/30/2021 20:00</c:v>
                </c:pt>
                <c:pt idx="8012">
                  <c:v>11/30/2021 21:00</c:v>
                </c:pt>
                <c:pt idx="8013">
                  <c:v>11/30/2021 22:00</c:v>
                </c:pt>
                <c:pt idx="8014">
                  <c:v>11/30/2021 23:00</c:v>
                </c:pt>
                <c:pt idx="8015">
                  <c:v>11/30/2021 24:00</c:v>
                </c:pt>
                <c:pt idx="8016">
                  <c:v>12/01/2021 01:00</c:v>
                </c:pt>
                <c:pt idx="8017">
                  <c:v>12/01/2021 02:00</c:v>
                </c:pt>
                <c:pt idx="8018">
                  <c:v>12/01/2021 03:00</c:v>
                </c:pt>
                <c:pt idx="8019">
                  <c:v>12/01/2021 04:00</c:v>
                </c:pt>
                <c:pt idx="8020">
                  <c:v>12/01/2021 05:00</c:v>
                </c:pt>
                <c:pt idx="8021">
                  <c:v>12/01/2021 06:00</c:v>
                </c:pt>
                <c:pt idx="8022">
                  <c:v>12/01/2021 07:00</c:v>
                </c:pt>
                <c:pt idx="8023">
                  <c:v>12/01/2021 08:00</c:v>
                </c:pt>
                <c:pt idx="8024">
                  <c:v>12/01/2021 09:00</c:v>
                </c:pt>
                <c:pt idx="8025">
                  <c:v>12/01/2021 10:00</c:v>
                </c:pt>
                <c:pt idx="8026">
                  <c:v>12/01/2021 11:00</c:v>
                </c:pt>
                <c:pt idx="8027">
                  <c:v>12/01/2021 12:00</c:v>
                </c:pt>
                <c:pt idx="8028">
                  <c:v>12/01/2021 13:00</c:v>
                </c:pt>
                <c:pt idx="8029">
                  <c:v>12/01/2021 14:00</c:v>
                </c:pt>
                <c:pt idx="8030">
                  <c:v>12/01/2021 15:00</c:v>
                </c:pt>
                <c:pt idx="8031">
                  <c:v>12/01/2021 16:00</c:v>
                </c:pt>
                <c:pt idx="8032">
                  <c:v>12/01/2021 17:00</c:v>
                </c:pt>
                <c:pt idx="8033">
                  <c:v>12/01/2021 18:00</c:v>
                </c:pt>
                <c:pt idx="8034">
                  <c:v>12/01/2021 19:00</c:v>
                </c:pt>
                <c:pt idx="8035">
                  <c:v>12/01/2021 20:00</c:v>
                </c:pt>
                <c:pt idx="8036">
                  <c:v>12/01/2021 21:00</c:v>
                </c:pt>
                <c:pt idx="8037">
                  <c:v>12/01/2021 22:00</c:v>
                </c:pt>
                <c:pt idx="8038">
                  <c:v>12/01/2021 23:00</c:v>
                </c:pt>
                <c:pt idx="8039">
                  <c:v>12/01/2021 24:00</c:v>
                </c:pt>
                <c:pt idx="8040">
                  <c:v>12/02/2021 01:00</c:v>
                </c:pt>
                <c:pt idx="8041">
                  <c:v>12/02/2021 02:00</c:v>
                </c:pt>
                <c:pt idx="8042">
                  <c:v>12/02/2021 03:00</c:v>
                </c:pt>
                <c:pt idx="8043">
                  <c:v>12/02/2021 04:00</c:v>
                </c:pt>
                <c:pt idx="8044">
                  <c:v>12/02/2021 05:00</c:v>
                </c:pt>
                <c:pt idx="8045">
                  <c:v>12/02/2021 06:00</c:v>
                </c:pt>
                <c:pt idx="8046">
                  <c:v>12/02/2021 07:00</c:v>
                </c:pt>
                <c:pt idx="8047">
                  <c:v>12/02/2021 08:00</c:v>
                </c:pt>
                <c:pt idx="8048">
                  <c:v>12/02/2021 09:00</c:v>
                </c:pt>
                <c:pt idx="8049">
                  <c:v>12/02/2021 10:00</c:v>
                </c:pt>
                <c:pt idx="8050">
                  <c:v>12/02/2021 11:00</c:v>
                </c:pt>
                <c:pt idx="8051">
                  <c:v>12/02/2021 12:00</c:v>
                </c:pt>
                <c:pt idx="8052">
                  <c:v>12/02/2021 13:00</c:v>
                </c:pt>
                <c:pt idx="8053">
                  <c:v>12/02/2021 14:00</c:v>
                </c:pt>
                <c:pt idx="8054">
                  <c:v>12/02/2021 15:00</c:v>
                </c:pt>
                <c:pt idx="8055">
                  <c:v>12/02/2021 16:00</c:v>
                </c:pt>
                <c:pt idx="8056">
                  <c:v>12/02/2021 17:00</c:v>
                </c:pt>
                <c:pt idx="8057">
                  <c:v>12/02/2021 18:00</c:v>
                </c:pt>
                <c:pt idx="8058">
                  <c:v>12/02/2021 19:00</c:v>
                </c:pt>
                <c:pt idx="8059">
                  <c:v>12/02/2021 20:00</c:v>
                </c:pt>
                <c:pt idx="8060">
                  <c:v>12/02/2021 21:00</c:v>
                </c:pt>
                <c:pt idx="8061">
                  <c:v>12/02/2021 22:00</c:v>
                </c:pt>
                <c:pt idx="8062">
                  <c:v>12/02/2021 23:00</c:v>
                </c:pt>
                <c:pt idx="8063">
                  <c:v>12/02/2021 24:00</c:v>
                </c:pt>
                <c:pt idx="8064">
                  <c:v>12/03/2021 01:00</c:v>
                </c:pt>
                <c:pt idx="8065">
                  <c:v>12/03/2021 02:00</c:v>
                </c:pt>
                <c:pt idx="8066">
                  <c:v>12/03/2021 03:00</c:v>
                </c:pt>
                <c:pt idx="8067">
                  <c:v>12/03/2021 04:00</c:v>
                </c:pt>
                <c:pt idx="8068">
                  <c:v>12/03/2021 05:00</c:v>
                </c:pt>
                <c:pt idx="8069">
                  <c:v>12/03/2021 06:00</c:v>
                </c:pt>
                <c:pt idx="8070">
                  <c:v>12/03/2021 07:00</c:v>
                </c:pt>
                <c:pt idx="8071">
                  <c:v>12/03/2021 08:00</c:v>
                </c:pt>
                <c:pt idx="8072">
                  <c:v>12/03/2021 09:00</c:v>
                </c:pt>
                <c:pt idx="8073">
                  <c:v>12/03/2021 10:00</c:v>
                </c:pt>
                <c:pt idx="8074">
                  <c:v>12/03/2021 11:00</c:v>
                </c:pt>
                <c:pt idx="8075">
                  <c:v>12/03/2021 12:00</c:v>
                </c:pt>
                <c:pt idx="8076">
                  <c:v>12/03/2021 13:00</c:v>
                </c:pt>
                <c:pt idx="8077">
                  <c:v>12/03/2021 14:00</c:v>
                </c:pt>
                <c:pt idx="8078">
                  <c:v>12/03/2021 15:00</c:v>
                </c:pt>
                <c:pt idx="8079">
                  <c:v>12/03/2021 16:00</c:v>
                </c:pt>
                <c:pt idx="8080">
                  <c:v>12/03/2021 17:00</c:v>
                </c:pt>
                <c:pt idx="8081">
                  <c:v>12/03/2021 18:00</c:v>
                </c:pt>
                <c:pt idx="8082">
                  <c:v>12/03/2021 19:00</c:v>
                </c:pt>
                <c:pt idx="8083">
                  <c:v>12/03/2021 20:00</c:v>
                </c:pt>
                <c:pt idx="8084">
                  <c:v>12/03/2021 21:00</c:v>
                </c:pt>
                <c:pt idx="8085">
                  <c:v>12/03/2021 22:00</c:v>
                </c:pt>
                <c:pt idx="8086">
                  <c:v>12/03/2021 23:00</c:v>
                </c:pt>
                <c:pt idx="8087">
                  <c:v>12/03/2021 24:00</c:v>
                </c:pt>
                <c:pt idx="8088">
                  <c:v>12/04/2021 01:00</c:v>
                </c:pt>
                <c:pt idx="8089">
                  <c:v>12/04/2021 02:00</c:v>
                </c:pt>
                <c:pt idx="8090">
                  <c:v>12/04/2021 03:00</c:v>
                </c:pt>
                <c:pt idx="8091">
                  <c:v>12/04/2021 04:00</c:v>
                </c:pt>
                <c:pt idx="8092">
                  <c:v>12/04/2021 05:00</c:v>
                </c:pt>
                <c:pt idx="8093">
                  <c:v>12/04/2021 06:00</c:v>
                </c:pt>
                <c:pt idx="8094">
                  <c:v>12/04/2021 07:00</c:v>
                </c:pt>
                <c:pt idx="8095">
                  <c:v>12/04/2021 08:00</c:v>
                </c:pt>
                <c:pt idx="8096">
                  <c:v>12/04/2021 09:00</c:v>
                </c:pt>
                <c:pt idx="8097">
                  <c:v>12/04/2021 10:00</c:v>
                </c:pt>
                <c:pt idx="8098">
                  <c:v>12/04/2021 11:00</c:v>
                </c:pt>
                <c:pt idx="8099">
                  <c:v>12/04/2021 12:00</c:v>
                </c:pt>
                <c:pt idx="8100">
                  <c:v>12/04/2021 13:00</c:v>
                </c:pt>
                <c:pt idx="8101">
                  <c:v>12/04/2021 14:00</c:v>
                </c:pt>
                <c:pt idx="8102">
                  <c:v>12/04/2021 15:00</c:v>
                </c:pt>
                <c:pt idx="8103">
                  <c:v>12/04/2021 16:00</c:v>
                </c:pt>
                <c:pt idx="8104">
                  <c:v>12/04/2021 17:00</c:v>
                </c:pt>
                <c:pt idx="8105">
                  <c:v>12/04/2021 18:00</c:v>
                </c:pt>
                <c:pt idx="8106">
                  <c:v>12/04/2021 19:00</c:v>
                </c:pt>
                <c:pt idx="8107">
                  <c:v>12/04/2021 20:00</c:v>
                </c:pt>
                <c:pt idx="8108">
                  <c:v>12/04/2021 21:00</c:v>
                </c:pt>
                <c:pt idx="8109">
                  <c:v>12/04/2021 22:00</c:v>
                </c:pt>
                <c:pt idx="8110">
                  <c:v>12/04/2021 23:00</c:v>
                </c:pt>
                <c:pt idx="8111">
                  <c:v>12/04/2021 24:00</c:v>
                </c:pt>
                <c:pt idx="8112">
                  <c:v>12/05/2021 01:00</c:v>
                </c:pt>
                <c:pt idx="8113">
                  <c:v>12/05/2021 02:00</c:v>
                </c:pt>
                <c:pt idx="8114">
                  <c:v>12/05/2021 03:00</c:v>
                </c:pt>
                <c:pt idx="8115">
                  <c:v>12/05/2021 04:00</c:v>
                </c:pt>
                <c:pt idx="8116">
                  <c:v>12/05/2021 05:00</c:v>
                </c:pt>
                <c:pt idx="8117">
                  <c:v>12/05/2021 06:00</c:v>
                </c:pt>
                <c:pt idx="8118">
                  <c:v>12/05/2021 07:00</c:v>
                </c:pt>
                <c:pt idx="8119">
                  <c:v>12/05/2021 08:00</c:v>
                </c:pt>
                <c:pt idx="8120">
                  <c:v>12/05/2021 09:00</c:v>
                </c:pt>
                <c:pt idx="8121">
                  <c:v>12/05/2021 10:00</c:v>
                </c:pt>
                <c:pt idx="8122">
                  <c:v>12/05/2021 11:00</c:v>
                </c:pt>
                <c:pt idx="8123">
                  <c:v>12/05/2021 12:00</c:v>
                </c:pt>
                <c:pt idx="8124">
                  <c:v>12/05/2021 13:00</c:v>
                </c:pt>
                <c:pt idx="8125">
                  <c:v>12/05/2021 14:00</c:v>
                </c:pt>
                <c:pt idx="8126">
                  <c:v>12/05/2021 15:00</c:v>
                </c:pt>
                <c:pt idx="8127">
                  <c:v>12/05/2021 16:00</c:v>
                </c:pt>
                <c:pt idx="8128">
                  <c:v>12/05/2021 17:00</c:v>
                </c:pt>
                <c:pt idx="8129">
                  <c:v>12/05/2021 18:00</c:v>
                </c:pt>
                <c:pt idx="8130">
                  <c:v>12/05/2021 19:00</c:v>
                </c:pt>
                <c:pt idx="8131">
                  <c:v>12/05/2021 20:00</c:v>
                </c:pt>
                <c:pt idx="8132">
                  <c:v>12/05/2021 21:00</c:v>
                </c:pt>
                <c:pt idx="8133">
                  <c:v>12/05/2021 22:00</c:v>
                </c:pt>
                <c:pt idx="8134">
                  <c:v>12/05/2021 23:00</c:v>
                </c:pt>
                <c:pt idx="8135">
                  <c:v>12/05/2021 24:00</c:v>
                </c:pt>
                <c:pt idx="8136">
                  <c:v>12/06/2021 01:00</c:v>
                </c:pt>
                <c:pt idx="8137">
                  <c:v>12/06/2021 02:00</c:v>
                </c:pt>
                <c:pt idx="8138">
                  <c:v>12/06/2021 03:00</c:v>
                </c:pt>
                <c:pt idx="8139">
                  <c:v>12/06/2021 04:00</c:v>
                </c:pt>
                <c:pt idx="8140">
                  <c:v>12/06/2021 05:00</c:v>
                </c:pt>
                <c:pt idx="8141">
                  <c:v>12/06/2021 06:00</c:v>
                </c:pt>
                <c:pt idx="8142">
                  <c:v>12/06/2021 07:00</c:v>
                </c:pt>
                <c:pt idx="8143">
                  <c:v>12/06/2021 08:00</c:v>
                </c:pt>
                <c:pt idx="8144">
                  <c:v>12/06/2021 09:00</c:v>
                </c:pt>
                <c:pt idx="8145">
                  <c:v>12/06/2021 10:00</c:v>
                </c:pt>
                <c:pt idx="8146">
                  <c:v>12/06/2021 11:00</c:v>
                </c:pt>
                <c:pt idx="8147">
                  <c:v>12/06/2021 12:00</c:v>
                </c:pt>
                <c:pt idx="8148">
                  <c:v>12/06/2021 13:00</c:v>
                </c:pt>
                <c:pt idx="8149">
                  <c:v>12/06/2021 14:00</c:v>
                </c:pt>
                <c:pt idx="8150">
                  <c:v>12/06/2021 15:00</c:v>
                </c:pt>
                <c:pt idx="8151">
                  <c:v>12/06/2021 16:00</c:v>
                </c:pt>
                <c:pt idx="8152">
                  <c:v>12/06/2021 17:00</c:v>
                </c:pt>
                <c:pt idx="8153">
                  <c:v>12/06/2021 18:00</c:v>
                </c:pt>
                <c:pt idx="8154">
                  <c:v>12/06/2021 19:00</c:v>
                </c:pt>
                <c:pt idx="8155">
                  <c:v>12/06/2021 20:00</c:v>
                </c:pt>
                <c:pt idx="8156">
                  <c:v>12/06/2021 21:00</c:v>
                </c:pt>
                <c:pt idx="8157">
                  <c:v>12/06/2021 22:00</c:v>
                </c:pt>
                <c:pt idx="8158">
                  <c:v>12/06/2021 23:00</c:v>
                </c:pt>
                <c:pt idx="8159">
                  <c:v>12/06/2021 24:00</c:v>
                </c:pt>
                <c:pt idx="8160">
                  <c:v>12/07/2021 01:00</c:v>
                </c:pt>
                <c:pt idx="8161">
                  <c:v>12/07/2021 02:00</c:v>
                </c:pt>
                <c:pt idx="8162">
                  <c:v>12/07/2021 03:00</c:v>
                </c:pt>
                <c:pt idx="8163">
                  <c:v>12/07/2021 04:00</c:v>
                </c:pt>
                <c:pt idx="8164">
                  <c:v>12/07/2021 05:00</c:v>
                </c:pt>
                <c:pt idx="8165">
                  <c:v>12/07/2021 06:00</c:v>
                </c:pt>
                <c:pt idx="8166">
                  <c:v>12/07/2021 07:00</c:v>
                </c:pt>
                <c:pt idx="8167">
                  <c:v>12/07/2021 08:00</c:v>
                </c:pt>
                <c:pt idx="8168">
                  <c:v>12/07/2021 09:00</c:v>
                </c:pt>
                <c:pt idx="8169">
                  <c:v>12/07/2021 10:00</c:v>
                </c:pt>
                <c:pt idx="8170">
                  <c:v>12/07/2021 11:00</c:v>
                </c:pt>
                <c:pt idx="8171">
                  <c:v>12/07/2021 12:00</c:v>
                </c:pt>
                <c:pt idx="8172">
                  <c:v>12/07/2021 13:00</c:v>
                </c:pt>
                <c:pt idx="8173">
                  <c:v>12/07/2021 14:00</c:v>
                </c:pt>
                <c:pt idx="8174">
                  <c:v>12/07/2021 15:00</c:v>
                </c:pt>
                <c:pt idx="8175">
                  <c:v>12/07/2021 16:00</c:v>
                </c:pt>
                <c:pt idx="8176">
                  <c:v>12/07/2021 17:00</c:v>
                </c:pt>
                <c:pt idx="8177">
                  <c:v>12/07/2021 18:00</c:v>
                </c:pt>
                <c:pt idx="8178">
                  <c:v>12/07/2021 19:00</c:v>
                </c:pt>
                <c:pt idx="8179">
                  <c:v>12/07/2021 20:00</c:v>
                </c:pt>
                <c:pt idx="8180">
                  <c:v>12/07/2021 21:00</c:v>
                </c:pt>
                <c:pt idx="8181">
                  <c:v>12/07/2021 22:00</c:v>
                </c:pt>
                <c:pt idx="8182">
                  <c:v>12/07/2021 23:00</c:v>
                </c:pt>
                <c:pt idx="8183">
                  <c:v>12/07/2021 24:00</c:v>
                </c:pt>
                <c:pt idx="8184">
                  <c:v>12/08/2021 01:00</c:v>
                </c:pt>
                <c:pt idx="8185">
                  <c:v>12/08/2021 02:00</c:v>
                </c:pt>
                <c:pt idx="8186">
                  <c:v>12/08/2021 03:00</c:v>
                </c:pt>
                <c:pt idx="8187">
                  <c:v>12/08/2021 04:00</c:v>
                </c:pt>
                <c:pt idx="8188">
                  <c:v>12/08/2021 05:00</c:v>
                </c:pt>
                <c:pt idx="8189">
                  <c:v>12/08/2021 06:00</c:v>
                </c:pt>
                <c:pt idx="8190">
                  <c:v>12/08/2021 07:00</c:v>
                </c:pt>
                <c:pt idx="8191">
                  <c:v>12/08/2021 08:00</c:v>
                </c:pt>
                <c:pt idx="8192">
                  <c:v>12/08/2021 09:00</c:v>
                </c:pt>
                <c:pt idx="8193">
                  <c:v>12/08/2021 10:00</c:v>
                </c:pt>
                <c:pt idx="8194">
                  <c:v>12/08/2021 11:00</c:v>
                </c:pt>
                <c:pt idx="8195">
                  <c:v>12/08/2021 12:00</c:v>
                </c:pt>
                <c:pt idx="8196">
                  <c:v>12/08/2021 13:00</c:v>
                </c:pt>
                <c:pt idx="8197">
                  <c:v>12/08/2021 14:00</c:v>
                </c:pt>
                <c:pt idx="8198">
                  <c:v>12/08/2021 15:00</c:v>
                </c:pt>
                <c:pt idx="8199">
                  <c:v>12/08/2021 16:00</c:v>
                </c:pt>
                <c:pt idx="8200">
                  <c:v>12/08/2021 17:00</c:v>
                </c:pt>
                <c:pt idx="8201">
                  <c:v>12/08/2021 18:00</c:v>
                </c:pt>
                <c:pt idx="8202">
                  <c:v>12/08/2021 19:00</c:v>
                </c:pt>
                <c:pt idx="8203">
                  <c:v>12/08/2021 20:00</c:v>
                </c:pt>
                <c:pt idx="8204">
                  <c:v>12/08/2021 21:00</c:v>
                </c:pt>
                <c:pt idx="8205">
                  <c:v>12/08/2021 22:00</c:v>
                </c:pt>
                <c:pt idx="8206">
                  <c:v>12/08/2021 23:00</c:v>
                </c:pt>
                <c:pt idx="8207">
                  <c:v>12/08/2021 24:00</c:v>
                </c:pt>
                <c:pt idx="8208">
                  <c:v>12/09/2021 01:00</c:v>
                </c:pt>
                <c:pt idx="8209">
                  <c:v>12/09/2021 02:00</c:v>
                </c:pt>
                <c:pt idx="8210">
                  <c:v>12/09/2021 03:00</c:v>
                </c:pt>
                <c:pt idx="8211">
                  <c:v>12/09/2021 04:00</c:v>
                </c:pt>
                <c:pt idx="8212">
                  <c:v>12/09/2021 05:00</c:v>
                </c:pt>
                <c:pt idx="8213">
                  <c:v>12/09/2021 06:00</c:v>
                </c:pt>
                <c:pt idx="8214">
                  <c:v>12/09/2021 07:00</c:v>
                </c:pt>
                <c:pt idx="8215">
                  <c:v>12/09/2021 08:00</c:v>
                </c:pt>
                <c:pt idx="8216">
                  <c:v>12/09/2021 09:00</c:v>
                </c:pt>
                <c:pt idx="8217">
                  <c:v>12/09/2021 10:00</c:v>
                </c:pt>
                <c:pt idx="8218">
                  <c:v>12/09/2021 11:00</c:v>
                </c:pt>
                <c:pt idx="8219">
                  <c:v>12/09/2021 12:00</c:v>
                </c:pt>
                <c:pt idx="8220">
                  <c:v>12/09/2021 13:00</c:v>
                </c:pt>
                <c:pt idx="8221">
                  <c:v>12/09/2021 14:00</c:v>
                </c:pt>
                <c:pt idx="8222">
                  <c:v>12/09/2021 15:00</c:v>
                </c:pt>
                <c:pt idx="8223">
                  <c:v>12/09/2021 16:00</c:v>
                </c:pt>
                <c:pt idx="8224">
                  <c:v>12/09/2021 17:00</c:v>
                </c:pt>
                <c:pt idx="8225">
                  <c:v>12/09/2021 18:00</c:v>
                </c:pt>
                <c:pt idx="8226">
                  <c:v>12/09/2021 19:00</c:v>
                </c:pt>
                <c:pt idx="8227">
                  <c:v>12/09/2021 20:00</c:v>
                </c:pt>
                <c:pt idx="8228">
                  <c:v>12/09/2021 21:00</c:v>
                </c:pt>
                <c:pt idx="8229">
                  <c:v>12/09/2021 22:00</c:v>
                </c:pt>
                <c:pt idx="8230">
                  <c:v>12/09/2021 23:00</c:v>
                </c:pt>
                <c:pt idx="8231">
                  <c:v>12/09/2021 24:00</c:v>
                </c:pt>
                <c:pt idx="8232">
                  <c:v>12/10/2021 01:00</c:v>
                </c:pt>
                <c:pt idx="8233">
                  <c:v>12/10/2021 02:00</c:v>
                </c:pt>
                <c:pt idx="8234">
                  <c:v>12/10/2021 03:00</c:v>
                </c:pt>
                <c:pt idx="8235">
                  <c:v>12/10/2021 04:00</c:v>
                </c:pt>
                <c:pt idx="8236">
                  <c:v>12/10/2021 05:00</c:v>
                </c:pt>
                <c:pt idx="8237">
                  <c:v>12/10/2021 06:00</c:v>
                </c:pt>
                <c:pt idx="8238">
                  <c:v>12/10/2021 07:00</c:v>
                </c:pt>
                <c:pt idx="8239">
                  <c:v>12/10/2021 08:00</c:v>
                </c:pt>
                <c:pt idx="8240">
                  <c:v>12/10/2021 09:00</c:v>
                </c:pt>
                <c:pt idx="8241">
                  <c:v>12/10/2021 10:00</c:v>
                </c:pt>
                <c:pt idx="8242">
                  <c:v>12/10/2021 11:00</c:v>
                </c:pt>
                <c:pt idx="8243">
                  <c:v>12/10/2021 12:00</c:v>
                </c:pt>
                <c:pt idx="8244">
                  <c:v>12/10/2021 13:00</c:v>
                </c:pt>
                <c:pt idx="8245">
                  <c:v>12/10/2021 14:00</c:v>
                </c:pt>
                <c:pt idx="8246">
                  <c:v>12/10/2021 15:00</c:v>
                </c:pt>
                <c:pt idx="8247">
                  <c:v>12/10/2021 16:00</c:v>
                </c:pt>
                <c:pt idx="8248">
                  <c:v>12/10/2021 17:00</c:v>
                </c:pt>
                <c:pt idx="8249">
                  <c:v>12/10/2021 18:00</c:v>
                </c:pt>
                <c:pt idx="8250">
                  <c:v>12/10/2021 19:00</c:v>
                </c:pt>
                <c:pt idx="8251">
                  <c:v>12/10/2021 20:00</c:v>
                </c:pt>
                <c:pt idx="8252">
                  <c:v>12/10/2021 21:00</c:v>
                </c:pt>
                <c:pt idx="8253">
                  <c:v>12/10/2021 22:00</c:v>
                </c:pt>
                <c:pt idx="8254">
                  <c:v>12/10/2021 23:00</c:v>
                </c:pt>
                <c:pt idx="8255">
                  <c:v>12/10/2021 24:00</c:v>
                </c:pt>
                <c:pt idx="8256">
                  <c:v>12/11/2021 01:00</c:v>
                </c:pt>
                <c:pt idx="8257">
                  <c:v>12/11/2021 02:00</c:v>
                </c:pt>
                <c:pt idx="8258">
                  <c:v>12/11/2021 03:00</c:v>
                </c:pt>
                <c:pt idx="8259">
                  <c:v>12/11/2021 04:00</c:v>
                </c:pt>
                <c:pt idx="8260">
                  <c:v>12/11/2021 05:00</c:v>
                </c:pt>
                <c:pt idx="8261">
                  <c:v>12/11/2021 06:00</c:v>
                </c:pt>
                <c:pt idx="8262">
                  <c:v>12/11/2021 07:00</c:v>
                </c:pt>
                <c:pt idx="8263">
                  <c:v>12/11/2021 08:00</c:v>
                </c:pt>
                <c:pt idx="8264">
                  <c:v>12/11/2021 09:00</c:v>
                </c:pt>
                <c:pt idx="8265">
                  <c:v>12/11/2021 10:00</c:v>
                </c:pt>
                <c:pt idx="8266">
                  <c:v>12/11/2021 11:00</c:v>
                </c:pt>
                <c:pt idx="8267">
                  <c:v>12/11/2021 12:00</c:v>
                </c:pt>
                <c:pt idx="8268">
                  <c:v>12/11/2021 13:00</c:v>
                </c:pt>
                <c:pt idx="8269">
                  <c:v>12/11/2021 14:00</c:v>
                </c:pt>
                <c:pt idx="8270">
                  <c:v>12/11/2021 15:00</c:v>
                </c:pt>
                <c:pt idx="8271">
                  <c:v>12/11/2021 16:00</c:v>
                </c:pt>
                <c:pt idx="8272">
                  <c:v>12/11/2021 17:00</c:v>
                </c:pt>
                <c:pt idx="8273">
                  <c:v>12/11/2021 18:00</c:v>
                </c:pt>
                <c:pt idx="8274">
                  <c:v>12/11/2021 19:00</c:v>
                </c:pt>
                <c:pt idx="8275">
                  <c:v>12/11/2021 20:00</c:v>
                </c:pt>
                <c:pt idx="8276">
                  <c:v>12/11/2021 21:00</c:v>
                </c:pt>
                <c:pt idx="8277">
                  <c:v>12/11/2021 22:00</c:v>
                </c:pt>
                <c:pt idx="8278">
                  <c:v>12/11/2021 23:00</c:v>
                </c:pt>
                <c:pt idx="8279">
                  <c:v>12/11/2021 24:00</c:v>
                </c:pt>
                <c:pt idx="8280">
                  <c:v>12/12/2021 01:00</c:v>
                </c:pt>
                <c:pt idx="8281">
                  <c:v>12/12/2021 02:00</c:v>
                </c:pt>
                <c:pt idx="8282">
                  <c:v>12/12/2021 03:00</c:v>
                </c:pt>
                <c:pt idx="8283">
                  <c:v>12/12/2021 04:00</c:v>
                </c:pt>
                <c:pt idx="8284">
                  <c:v>12/12/2021 05:00</c:v>
                </c:pt>
                <c:pt idx="8285">
                  <c:v>12/12/2021 06:00</c:v>
                </c:pt>
                <c:pt idx="8286">
                  <c:v>12/12/2021 07:00</c:v>
                </c:pt>
                <c:pt idx="8287">
                  <c:v>12/12/2021 08:00</c:v>
                </c:pt>
                <c:pt idx="8288">
                  <c:v>12/12/2021 09:00</c:v>
                </c:pt>
                <c:pt idx="8289">
                  <c:v>12/12/2021 10:00</c:v>
                </c:pt>
                <c:pt idx="8290">
                  <c:v>12/12/2021 11:00</c:v>
                </c:pt>
                <c:pt idx="8291">
                  <c:v>12/12/2021 12:00</c:v>
                </c:pt>
                <c:pt idx="8292">
                  <c:v>12/12/2021 13:00</c:v>
                </c:pt>
                <c:pt idx="8293">
                  <c:v>12/12/2021 14:00</c:v>
                </c:pt>
                <c:pt idx="8294">
                  <c:v>12/12/2021 15:00</c:v>
                </c:pt>
                <c:pt idx="8295">
                  <c:v>12/12/2021 16:00</c:v>
                </c:pt>
                <c:pt idx="8296">
                  <c:v>12/12/2021 17:00</c:v>
                </c:pt>
                <c:pt idx="8297">
                  <c:v>12/12/2021 18:00</c:v>
                </c:pt>
                <c:pt idx="8298">
                  <c:v>12/12/2021 19:00</c:v>
                </c:pt>
                <c:pt idx="8299">
                  <c:v>12/12/2021 20:00</c:v>
                </c:pt>
                <c:pt idx="8300">
                  <c:v>12/12/2021 21:00</c:v>
                </c:pt>
                <c:pt idx="8301">
                  <c:v>12/12/2021 22:00</c:v>
                </c:pt>
                <c:pt idx="8302">
                  <c:v>12/12/2021 23:00</c:v>
                </c:pt>
                <c:pt idx="8303">
                  <c:v>12/12/2021 24:00</c:v>
                </c:pt>
                <c:pt idx="8304">
                  <c:v>12/13/2021 01:00</c:v>
                </c:pt>
                <c:pt idx="8305">
                  <c:v>12/13/2021 02:00</c:v>
                </c:pt>
                <c:pt idx="8306">
                  <c:v>12/13/2021 03:00</c:v>
                </c:pt>
                <c:pt idx="8307">
                  <c:v>12/13/2021 04:00</c:v>
                </c:pt>
                <c:pt idx="8308">
                  <c:v>12/13/2021 05:00</c:v>
                </c:pt>
                <c:pt idx="8309">
                  <c:v>12/13/2021 06:00</c:v>
                </c:pt>
                <c:pt idx="8310">
                  <c:v>12/13/2021 07:00</c:v>
                </c:pt>
                <c:pt idx="8311">
                  <c:v>12/13/2021 08:00</c:v>
                </c:pt>
                <c:pt idx="8312">
                  <c:v>12/13/2021 09:00</c:v>
                </c:pt>
                <c:pt idx="8313">
                  <c:v>12/13/2021 10:00</c:v>
                </c:pt>
                <c:pt idx="8314">
                  <c:v>12/13/2021 11:00</c:v>
                </c:pt>
                <c:pt idx="8315">
                  <c:v>12/13/2021 12:00</c:v>
                </c:pt>
                <c:pt idx="8316">
                  <c:v>12/13/2021 13:00</c:v>
                </c:pt>
                <c:pt idx="8317">
                  <c:v>12/13/2021 14:00</c:v>
                </c:pt>
                <c:pt idx="8318">
                  <c:v>12/13/2021 15:00</c:v>
                </c:pt>
                <c:pt idx="8319">
                  <c:v>12/13/2021 16:00</c:v>
                </c:pt>
                <c:pt idx="8320">
                  <c:v>12/13/2021 17:00</c:v>
                </c:pt>
                <c:pt idx="8321">
                  <c:v>12/13/2021 18:00</c:v>
                </c:pt>
                <c:pt idx="8322">
                  <c:v>12/13/2021 19:00</c:v>
                </c:pt>
                <c:pt idx="8323">
                  <c:v>12/13/2021 20:00</c:v>
                </c:pt>
                <c:pt idx="8324">
                  <c:v>12/13/2021 21:00</c:v>
                </c:pt>
                <c:pt idx="8325">
                  <c:v>12/13/2021 22:00</c:v>
                </c:pt>
                <c:pt idx="8326">
                  <c:v>12/13/2021 23:00</c:v>
                </c:pt>
                <c:pt idx="8327">
                  <c:v>12/13/2021 24:00</c:v>
                </c:pt>
                <c:pt idx="8328">
                  <c:v>12/14/2021 01:00</c:v>
                </c:pt>
                <c:pt idx="8329">
                  <c:v>12/14/2021 02:00</c:v>
                </c:pt>
                <c:pt idx="8330">
                  <c:v>12/14/2021 03:00</c:v>
                </c:pt>
                <c:pt idx="8331">
                  <c:v>12/14/2021 04:00</c:v>
                </c:pt>
                <c:pt idx="8332">
                  <c:v>12/14/2021 05:00</c:v>
                </c:pt>
                <c:pt idx="8333">
                  <c:v>12/14/2021 06:00</c:v>
                </c:pt>
                <c:pt idx="8334">
                  <c:v>12/14/2021 07:00</c:v>
                </c:pt>
                <c:pt idx="8335">
                  <c:v>12/14/2021 08:00</c:v>
                </c:pt>
                <c:pt idx="8336">
                  <c:v>12/14/2021 09:00</c:v>
                </c:pt>
                <c:pt idx="8337">
                  <c:v>12/14/2021 10:00</c:v>
                </c:pt>
                <c:pt idx="8338">
                  <c:v>12/14/2021 11:00</c:v>
                </c:pt>
                <c:pt idx="8339">
                  <c:v>12/14/2021 12:00</c:v>
                </c:pt>
                <c:pt idx="8340">
                  <c:v>12/14/2021 13:00</c:v>
                </c:pt>
                <c:pt idx="8341">
                  <c:v>12/14/2021 14:00</c:v>
                </c:pt>
                <c:pt idx="8342">
                  <c:v>12/14/2021 15:00</c:v>
                </c:pt>
                <c:pt idx="8343">
                  <c:v>12/14/2021 16:00</c:v>
                </c:pt>
                <c:pt idx="8344">
                  <c:v>12/14/2021 17:00</c:v>
                </c:pt>
                <c:pt idx="8345">
                  <c:v>12/14/2021 18:00</c:v>
                </c:pt>
                <c:pt idx="8346">
                  <c:v>12/14/2021 19:00</c:v>
                </c:pt>
                <c:pt idx="8347">
                  <c:v>12/14/2021 20:00</c:v>
                </c:pt>
                <c:pt idx="8348">
                  <c:v>12/14/2021 21:00</c:v>
                </c:pt>
                <c:pt idx="8349">
                  <c:v>12/14/2021 22:00</c:v>
                </c:pt>
                <c:pt idx="8350">
                  <c:v>12/14/2021 23:00</c:v>
                </c:pt>
                <c:pt idx="8351">
                  <c:v>12/14/2021 24:00</c:v>
                </c:pt>
                <c:pt idx="8352">
                  <c:v>12/15/2021 01:00</c:v>
                </c:pt>
                <c:pt idx="8353">
                  <c:v>12/15/2021 02:00</c:v>
                </c:pt>
                <c:pt idx="8354">
                  <c:v>12/15/2021 03:00</c:v>
                </c:pt>
                <c:pt idx="8355">
                  <c:v>12/15/2021 04:00</c:v>
                </c:pt>
                <c:pt idx="8356">
                  <c:v>12/15/2021 05:00</c:v>
                </c:pt>
                <c:pt idx="8357">
                  <c:v>12/15/2021 06:00</c:v>
                </c:pt>
                <c:pt idx="8358">
                  <c:v>12/15/2021 07:00</c:v>
                </c:pt>
                <c:pt idx="8359">
                  <c:v>12/15/2021 08:00</c:v>
                </c:pt>
                <c:pt idx="8360">
                  <c:v>12/15/2021 09:00</c:v>
                </c:pt>
                <c:pt idx="8361">
                  <c:v>12/15/2021 10:00</c:v>
                </c:pt>
                <c:pt idx="8362">
                  <c:v>12/15/2021 11:00</c:v>
                </c:pt>
                <c:pt idx="8363">
                  <c:v>12/15/2021 12:00</c:v>
                </c:pt>
                <c:pt idx="8364">
                  <c:v>12/15/2021 13:00</c:v>
                </c:pt>
                <c:pt idx="8365">
                  <c:v>12/15/2021 14:00</c:v>
                </c:pt>
                <c:pt idx="8366">
                  <c:v>12/15/2021 15:00</c:v>
                </c:pt>
                <c:pt idx="8367">
                  <c:v>12/15/2021 16:00</c:v>
                </c:pt>
                <c:pt idx="8368">
                  <c:v>12/15/2021 17:00</c:v>
                </c:pt>
                <c:pt idx="8369">
                  <c:v>12/15/2021 18:00</c:v>
                </c:pt>
                <c:pt idx="8370">
                  <c:v>12/15/2021 19:00</c:v>
                </c:pt>
                <c:pt idx="8371">
                  <c:v>12/15/2021 20:00</c:v>
                </c:pt>
                <c:pt idx="8372">
                  <c:v>12/15/2021 21:00</c:v>
                </c:pt>
                <c:pt idx="8373">
                  <c:v>12/15/2021 22:00</c:v>
                </c:pt>
                <c:pt idx="8374">
                  <c:v>12/15/2021 23:00</c:v>
                </c:pt>
                <c:pt idx="8375">
                  <c:v>12/15/2021 24:00</c:v>
                </c:pt>
                <c:pt idx="8376">
                  <c:v>12/16/2021 01:00</c:v>
                </c:pt>
                <c:pt idx="8377">
                  <c:v>12/16/2021 02:00</c:v>
                </c:pt>
                <c:pt idx="8378">
                  <c:v>12/16/2021 03:00</c:v>
                </c:pt>
                <c:pt idx="8379">
                  <c:v>12/16/2021 04:00</c:v>
                </c:pt>
                <c:pt idx="8380">
                  <c:v>12/16/2021 05:00</c:v>
                </c:pt>
                <c:pt idx="8381">
                  <c:v>12/16/2021 06:00</c:v>
                </c:pt>
                <c:pt idx="8382">
                  <c:v>12/16/2021 07:00</c:v>
                </c:pt>
                <c:pt idx="8383">
                  <c:v>12/16/2021 08:00</c:v>
                </c:pt>
                <c:pt idx="8384">
                  <c:v>12/16/2021 09:00</c:v>
                </c:pt>
                <c:pt idx="8385">
                  <c:v>12/16/2021 10:00</c:v>
                </c:pt>
                <c:pt idx="8386">
                  <c:v>12/16/2021 11:00</c:v>
                </c:pt>
                <c:pt idx="8387">
                  <c:v>12/16/2021 12:00</c:v>
                </c:pt>
                <c:pt idx="8388">
                  <c:v>12/16/2021 13:00</c:v>
                </c:pt>
                <c:pt idx="8389">
                  <c:v>12/16/2021 14:00</c:v>
                </c:pt>
                <c:pt idx="8390">
                  <c:v>12/16/2021 15:00</c:v>
                </c:pt>
                <c:pt idx="8391">
                  <c:v>12/16/2021 16:00</c:v>
                </c:pt>
                <c:pt idx="8392">
                  <c:v>12/16/2021 17:00</c:v>
                </c:pt>
                <c:pt idx="8393">
                  <c:v>12/16/2021 18:00</c:v>
                </c:pt>
                <c:pt idx="8394">
                  <c:v>12/16/2021 19:00</c:v>
                </c:pt>
                <c:pt idx="8395">
                  <c:v>12/16/2021 20:00</c:v>
                </c:pt>
                <c:pt idx="8396">
                  <c:v>12/16/2021 21:00</c:v>
                </c:pt>
                <c:pt idx="8397">
                  <c:v>12/16/2021 22:00</c:v>
                </c:pt>
                <c:pt idx="8398">
                  <c:v>12/16/2021 23:00</c:v>
                </c:pt>
                <c:pt idx="8399">
                  <c:v>12/16/2021 24:00</c:v>
                </c:pt>
                <c:pt idx="8400">
                  <c:v>12/17/2021 01:00</c:v>
                </c:pt>
                <c:pt idx="8401">
                  <c:v>12/17/2021 02:00</c:v>
                </c:pt>
                <c:pt idx="8402">
                  <c:v>12/17/2021 03:00</c:v>
                </c:pt>
                <c:pt idx="8403">
                  <c:v>12/17/2021 04:00</c:v>
                </c:pt>
                <c:pt idx="8404">
                  <c:v>12/17/2021 05:00</c:v>
                </c:pt>
                <c:pt idx="8405">
                  <c:v>12/17/2021 06:00</c:v>
                </c:pt>
                <c:pt idx="8406">
                  <c:v>12/17/2021 07:00</c:v>
                </c:pt>
                <c:pt idx="8407">
                  <c:v>12/17/2021 08:00</c:v>
                </c:pt>
                <c:pt idx="8408">
                  <c:v>12/17/2021 09:00</c:v>
                </c:pt>
                <c:pt idx="8409">
                  <c:v>12/17/2021 10:00</c:v>
                </c:pt>
                <c:pt idx="8410">
                  <c:v>12/17/2021 11:00</c:v>
                </c:pt>
                <c:pt idx="8411">
                  <c:v>12/17/2021 12:00</c:v>
                </c:pt>
                <c:pt idx="8412">
                  <c:v>12/17/2021 13:00</c:v>
                </c:pt>
                <c:pt idx="8413">
                  <c:v>12/17/2021 14:00</c:v>
                </c:pt>
                <c:pt idx="8414">
                  <c:v>12/17/2021 15:00</c:v>
                </c:pt>
                <c:pt idx="8415">
                  <c:v>12/17/2021 16:00</c:v>
                </c:pt>
                <c:pt idx="8416">
                  <c:v>12/17/2021 17:00</c:v>
                </c:pt>
                <c:pt idx="8417">
                  <c:v>12/17/2021 18:00</c:v>
                </c:pt>
                <c:pt idx="8418">
                  <c:v>12/17/2021 19:00</c:v>
                </c:pt>
                <c:pt idx="8419">
                  <c:v>12/17/2021 20:00</c:v>
                </c:pt>
                <c:pt idx="8420">
                  <c:v>12/17/2021 21:00</c:v>
                </c:pt>
                <c:pt idx="8421">
                  <c:v>12/17/2021 22:00</c:v>
                </c:pt>
                <c:pt idx="8422">
                  <c:v>12/17/2021 23:00</c:v>
                </c:pt>
                <c:pt idx="8423">
                  <c:v>12/17/2021 24:00</c:v>
                </c:pt>
                <c:pt idx="8424">
                  <c:v>12/18/2021 01:00</c:v>
                </c:pt>
                <c:pt idx="8425">
                  <c:v>12/18/2021 02:00</c:v>
                </c:pt>
                <c:pt idx="8426">
                  <c:v>12/18/2021 03:00</c:v>
                </c:pt>
                <c:pt idx="8427">
                  <c:v>12/18/2021 04:00</c:v>
                </c:pt>
                <c:pt idx="8428">
                  <c:v>12/18/2021 05:00</c:v>
                </c:pt>
                <c:pt idx="8429">
                  <c:v>12/18/2021 06:00</c:v>
                </c:pt>
                <c:pt idx="8430">
                  <c:v>12/18/2021 07:00</c:v>
                </c:pt>
                <c:pt idx="8431">
                  <c:v>12/18/2021 08:00</c:v>
                </c:pt>
                <c:pt idx="8432">
                  <c:v>12/18/2021 09:00</c:v>
                </c:pt>
                <c:pt idx="8433">
                  <c:v>12/18/2021 10:00</c:v>
                </c:pt>
                <c:pt idx="8434">
                  <c:v>12/18/2021 11:00</c:v>
                </c:pt>
                <c:pt idx="8435">
                  <c:v>12/18/2021 12:00</c:v>
                </c:pt>
                <c:pt idx="8436">
                  <c:v>12/18/2021 13:00</c:v>
                </c:pt>
                <c:pt idx="8437">
                  <c:v>12/18/2021 14:00</c:v>
                </c:pt>
                <c:pt idx="8438">
                  <c:v>12/18/2021 15:00</c:v>
                </c:pt>
                <c:pt idx="8439">
                  <c:v>12/18/2021 16:00</c:v>
                </c:pt>
                <c:pt idx="8440">
                  <c:v>12/18/2021 17:00</c:v>
                </c:pt>
                <c:pt idx="8441">
                  <c:v>12/18/2021 18:00</c:v>
                </c:pt>
                <c:pt idx="8442">
                  <c:v>12/18/2021 19:00</c:v>
                </c:pt>
                <c:pt idx="8443">
                  <c:v>12/18/2021 20:00</c:v>
                </c:pt>
                <c:pt idx="8444">
                  <c:v>12/18/2021 21:00</c:v>
                </c:pt>
                <c:pt idx="8445">
                  <c:v>12/18/2021 22:00</c:v>
                </c:pt>
                <c:pt idx="8446">
                  <c:v>12/18/2021 23:00</c:v>
                </c:pt>
                <c:pt idx="8447">
                  <c:v>12/18/2021 24:00</c:v>
                </c:pt>
                <c:pt idx="8448">
                  <c:v>12/19/2021 01:00</c:v>
                </c:pt>
                <c:pt idx="8449">
                  <c:v>12/19/2021 02:00</c:v>
                </c:pt>
                <c:pt idx="8450">
                  <c:v>12/19/2021 03:00</c:v>
                </c:pt>
                <c:pt idx="8451">
                  <c:v>12/19/2021 04:00</c:v>
                </c:pt>
                <c:pt idx="8452">
                  <c:v>12/19/2021 05:00</c:v>
                </c:pt>
                <c:pt idx="8453">
                  <c:v>12/19/2021 06:00</c:v>
                </c:pt>
                <c:pt idx="8454">
                  <c:v>12/19/2021 07:00</c:v>
                </c:pt>
                <c:pt idx="8455">
                  <c:v>12/19/2021 08:00</c:v>
                </c:pt>
                <c:pt idx="8456">
                  <c:v>12/19/2021 09:00</c:v>
                </c:pt>
                <c:pt idx="8457">
                  <c:v>12/19/2021 10:00</c:v>
                </c:pt>
                <c:pt idx="8458">
                  <c:v>12/19/2021 11:00</c:v>
                </c:pt>
                <c:pt idx="8459">
                  <c:v>12/19/2021 12:00</c:v>
                </c:pt>
                <c:pt idx="8460">
                  <c:v>12/19/2021 13:00</c:v>
                </c:pt>
                <c:pt idx="8461">
                  <c:v>12/19/2021 14:00</c:v>
                </c:pt>
                <c:pt idx="8462">
                  <c:v>12/19/2021 15:00</c:v>
                </c:pt>
                <c:pt idx="8463">
                  <c:v>12/19/2021 16:00</c:v>
                </c:pt>
                <c:pt idx="8464">
                  <c:v>12/19/2021 17:00</c:v>
                </c:pt>
                <c:pt idx="8465">
                  <c:v>12/19/2021 18:00</c:v>
                </c:pt>
                <c:pt idx="8466">
                  <c:v>12/19/2021 19:00</c:v>
                </c:pt>
                <c:pt idx="8467">
                  <c:v>12/19/2021 20:00</c:v>
                </c:pt>
                <c:pt idx="8468">
                  <c:v>12/19/2021 21:00</c:v>
                </c:pt>
                <c:pt idx="8469">
                  <c:v>12/19/2021 22:00</c:v>
                </c:pt>
                <c:pt idx="8470">
                  <c:v>12/19/2021 23:00</c:v>
                </c:pt>
                <c:pt idx="8471">
                  <c:v>12/19/2021 24:00</c:v>
                </c:pt>
                <c:pt idx="8472">
                  <c:v>12/20/2021 01:00</c:v>
                </c:pt>
                <c:pt idx="8473">
                  <c:v>12/20/2021 02:00</c:v>
                </c:pt>
                <c:pt idx="8474">
                  <c:v>12/20/2021 03:00</c:v>
                </c:pt>
                <c:pt idx="8475">
                  <c:v>12/20/2021 04:00</c:v>
                </c:pt>
                <c:pt idx="8476">
                  <c:v>12/20/2021 05:00</c:v>
                </c:pt>
                <c:pt idx="8477">
                  <c:v>12/20/2021 06:00</c:v>
                </c:pt>
                <c:pt idx="8478">
                  <c:v>12/20/2021 07:00</c:v>
                </c:pt>
                <c:pt idx="8479">
                  <c:v>12/20/2021 08:00</c:v>
                </c:pt>
                <c:pt idx="8480">
                  <c:v>12/20/2021 09:00</c:v>
                </c:pt>
                <c:pt idx="8481">
                  <c:v>12/20/2021 10:00</c:v>
                </c:pt>
                <c:pt idx="8482">
                  <c:v>12/20/2021 11:00</c:v>
                </c:pt>
                <c:pt idx="8483">
                  <c:v>12/20/2021 12:00</c:v>
                </c:pt>
                <c:pt idx="8484">
                  <c:v>12/20/2021 13:00</c:v>
                </c:pt>
                <c:pt idx="8485">
                  <c:v>12/20/2021 14:00</c:v>
                </c:pt>
                <c:pt idx="8486">
                  <c:v>12/20/2021 15:00</c:v>
                </c:pt>
                <c:pt idx="8487">
                  <c:v>12/20/2021 16:00</c:v>
                </c:pt>
                <c:pt idx="8488">
                  <c:v>12/20/2021 17:00</c:v>
                </c:pt>
                <c:pt idx="8489">
                  <c:v>12/20/2021 18:00</c:v>
                </c:pt>
                <c:pt idx="8490">
                  <c:v>12/20/2021 19:00</c:v>
                </c:pt>
                <c:pt idx="8491">
                  <c:v>12/20/2021 20:00</c:v>
                </c:pt>
                <c:pt idx="8492">
                  <c:v>12/20/2021 21:00</c:v>
                </c:pt>
                <c:pt idx="8493">
                  <c:v>12/20/2021 22:00</c:v>
                </c:pt>
                <c:pt idx="8494">
                  <c:v>12/20/2021 23:00</c:v>
                </c:pt>
                <c:pt idx="8495">
                  <c:v>12/20/2021 24:00</c:v>
                </c:pt>
                <c:pt idx="8496">
                  <c:v>12/21/2021 01:00</c:v>
                </c:pt>
                <c:pt idx="8497">
                  <c:v>12/21/2021 02:00</c:v>
                </c:pt>
                <c:pt idx="8498">
                  <c:v>12/21/2021 03:00</c:v>
                </c:pt>
                <c:pt idx="8499">
                  <c:v>12/21/2021 04:00</c:v>
                </c:pt>
                <c:pt idx="8500">
                  <c:v>12/21/2021 05:00</c:v>
                </c:pt>
                <c:pt idx="8501">
                  <c:v>12/21/2021 06:00</c:v>
                </c:pt>
                <c:pt idx="8502">
                  <c:v>12/21/2021 07:00</c:v>
                </c:pt>
                <c:pt idx="8503">
                  <c:v>12/21/2021 08:00</c:v>
                </c:pt>
                <c:pt idx="8504">
                  <c:v>12/21/2021 09:00</c:v>
                </c:pt>
                <c:pt idx="8505">
                  <c:v>12/21/2021 10:00</c:v>
                </c:pt>
                <c:pt idx="8506">
                  <c:v>12/21/2021 11:00</c:v>
                </c:pt>
                <c:pt idx="8507">
                  <c:v>12/21/2021 12:00</c:v>
                </c:pt>
                <c:pt idx="8508">
                  <c:v>12/21/2021 13:00</c:v>
                </c:pt>
                <c:pt idx="8509">
                  <c:v>12/21/2021 14:00</c:v>
                </c:pt>
                <c:pt idx="8510">
                  <c:v>12/21/2021 15:00</c:v>
                </c:pt>
                <c:pt idx="8511">
                  <c:v>12/21/2021 16:00</c:v>
                </c:pt>
                <c:pt idx="8512">
                  <c:v>12/21/2021 17:00</c:v>
                </c:pt>
                <c:pt idx="8513">
                  <c:v>12/21/2021 18:00</c:v>
                </c:pt>
                <c:pt idx="8514">
                  <c:v>12/21/2021 19:00</c:v>
                </c:pt>
                <c:pt idx="8515">
                  <c:v>12/21/2021 20:00</c:v>
                </c:pt>
                <c:pt idx="8516">
                  <c:v>12/21/2021 21:00</c:v>
                </c:pt>
                <c:pt idx="8517">
                  <c:v>12/21/2021 22:00</c:v>
                </c:pt>
                <c:pt idx="8518">
                  <c:v>12/21/2021 23:00</c:v>
                </c:pt>
                <c:pt idx="8519">
                  <c:v>12/21/2021 24:00</c:v>
                </c:pt>
                <c:pt idx="8520">
                  <c:v>12/22/2021 01:00</c:v>
                </c:pt>
                <c:pt idx="8521">
                  <c:v>12/22/2021 02:00</c:v>
                </c:pt>
                <c:pt idx="8522">
                  <c:v>12/22/2021 03:00</c:v>
                </c:pt>
                <c:pt idx="8523">
                  <c:v>12/22/2021 04:00</c:v>
                </c:pt>
                <c:pt idx="8524">
                  <c:v>12/22/2021 05:00</c:v>
                </c:pt>
                <c:pt idx="8525">
                  <c:v>12/22/2021 06:00</c:v>
                </c:pt>
                <c:pt idx="8526">
                  <c:v>12/22/2021 07:00</c:v>
                </c:pt>
                <c:pt idx="8527">
                  <c:v>12/22/2021 08:00</c:v>
                </c:pt>
                <c:pt idx="8528">
                  <c:v>12/22/2021 09:00</c:v>
                </c:pt>
                <c:pt idx="8529">
                  <c:v>12/22/2021 10:00</c:v>
                </c:pt>
                <c:pt idx="8530">
                  <c:v>12/22/2021 11:00</c:v>
                </c:pt>
                <c:pt idx="8531">
                  <c:v>12/22/2021 12:00</c:v>
                </c:pt>
                <c:pt idx="8532">
                  <c:v>12/22/2021 13:00</c:v>
                </c:pt>
                <c:pt idx="8533">
                  <c:v>12/22/2021 14:00</c:v>
                </c:pt>
                <c:pt idx="8534">
                  <c:v>12/22/2021 15:00</c:v>
                </c:pt>
                <c:pt idx="8535">
                  <c:v>12/22/2021 16:00</c:v>
                </c:pt>
                <c:pt idx="8536">
                  <c:v>12/22/2021 17:00</c:v>
                </c:pt>
                <c:pt idx="8537">
                  <c:v>12/22/2021 18:00</c:v>
                </c:pt>
                <c:pt idx="8538">
                  <c:v>12/22/2021 19:00</c:v>
                </c:pt>
                <c:pt idx="8539">
                  <c:v>12/22/2021 20:00</c:v>
                </c:pt>
                <c:pt idx="8540">
                  <c:v>12/22/2021 21:00</c:v>
                </c:pt>
                <c:pt idx="8541">
                  <c:v>12/22/2021 22:00</c:v>
                </c:pt>
                <c:pt idx="8542">
                  <c:v>12/22/2021 23:00</c:v>
                </c:pt>
                <c:pt idx="8543">
                  <c:v>12/22/2021 24:00</c:v>
                </c:pt>
                <c:pt idx="8544">
                  <c:v>12/23/2021 01:00</c:v>
                </c:pt>
                <c:pt idx="8545">
                  <c:v>12/23/2021 02:00</c:v>
                </c:pt>
                <c:pt idx="8546">
                  <c:v>12/23/2021 03:00</c:v>
                </c:pt>
                <c:pt idx="8547">
                  <c:v>12/23/2021 04:00</c:v>
                </c:pt>
                <c:pt idx="8548">
                  <c:v>12/23/2021 05:00</c:v>
                </c:pt>
                <c:pt idx="8549">
                  <c:v>12/23/2021 06:00</c:v>
                </c:pt>
                <c:pt idx="8550">
                  <c:v>12/23/2021 07:00</c:v>
                </c:pt>
                <c:pt idx="8551">
                  <c:v>12/23/2021 08:00</c:v>
                </c:pt>
                <c:pt idx="8552">
                  <c:v>12/23/2021 09:00</c:v>
                </c:pt>
                <c:pt idx="8553">
                  <c:v>12/23/2021 10:00</c:v>
                </c:pt>
                <c:pt idx="8554">
                  <c:v>12/23/2021 11:00</c:v>
                </c:pt>
                <c:pt idx="8555">
                  <c:v>12/23/2021 12:00</c:v>
                </c:pt>
                <c:pt idx="8556">
                  <c:v>12/23/2021 13:00</c:v>
                </c:pt>
                <c:pt idx="8557">
                  <c:v>12/23/2021 14:00</c:v>
                </c:pt>
                <c:pt idx="8558">
                  <c:v>12/23/2021 15:00</c:v>
                </c:pt>
                <c:pt idx="8559">
                  <c:v>12/23/2021 16:00</c:v>
                </c:pt>
                <c:pt idx="8560">
                  <c:v>12/23/2021 17:00</c:v>
                </c:pt>
                <c:pt idx="8561">
                  <c:v>12/23/2021 18:00</c:v>
                </c:pt>
                <c:pt idx="8562">
                  <c:v>12/23/2021 19:00</c:v>
                </c:pt>
                <c:pt idx="8563">
                  <c:v>12/23/2021 20:00</c:v>
                </c:pt>
                <c:pt idx="8564">
                  <c:v>12/23/2021 21:00</c:v>
                </c:pt>
                <c:pt idx="8565">
                  <c:v>12/23/2021 22:00</c:v>
                </c:pt>
                <c:pt idx="8566">
                  <c:v>12/23/2021 23:00</c:v>
                </c:pt>
                <c:pt idx="8567">
                  <c:v>12/23/2021 24:00</c:v>
                </c:pt>
                <c:pt idx="8568">
                  <c:v>12/24/2021 01:00</c:v>
                </c:pt>
                <c:pt idx="8569">
                  <c:v>12/24/2021 02:00</c:v>
                </c:pt>
                <c:pt idx="8570">
                  <c:v>12/24/2021 03:00</c:v>
                </c:pt>
                <c:pt idx="8571">
                  <c:v>12/24/2021 04:00</c:v>
                </c:pt>
                <c:pt idx="8572">
                  <c:v>12/24/2021 05:00</c:v>
                </c:pt>
                <c:pt idx="8573">
                  <c:v>12/24/2021 06:00</c:v>
                </c:pt>
                <c:pt idx="8574">
                  <c:v>12/24/2021 07:00</c:v>
                </c:pt>
                <c:pt idx="8575">
                  <c:v>12/24/2021 08:00</c:v>
                </c:pt>
                <c:pt idx="8576">
                  <c:v>12/24/2021 09:00</c:v>
                </c:pt>
                <c:pt idx="8577">
                  <c:v>12/24/2021 10:00</c:v>
                </c:pt>
                <c:pt idx="8578">
                  <c:v>12/24/2021 11:00</c:v>
                </c:pt>
                <c:pt idx="8579">
                  <c:v>12/24/2021 12:00</c:v>
                </c:pt>
                <c:pt idx="8580">
                  <c:v>12/24/2021 13:00</c:v>
                </c:pt>
                <c:pt idx="8581">
                  <c:v>12/24/2021 14:00</c:v>
                </c:pt>
                <c:pt idx="8582">
                  <c:v>12/24/2021 15:00</c:v>
                </c:pt>
                <c:pt idx="8583">
                  <c:v>12/24/2021 16:00</c:v>
                </c:pt>
                <c:pt idx="8584">
                  <c:v>12/24/2021 17:00</c:v>
                </c:pt>
                <c:pt idx="8585">
                  <c:v>12/24/2021 18:00</c:v>
                </c:pt>
                <c:pt idx="8586">
                  <c:v>12/24/2021 19:00</c:v>
                </c:pt>
                <c:pt idx="8587">
                  <c:v>12/24/2021 20:00</c:v>
                </c:pt>
                <c:pt idx="8588">
                  <c:v>12/24/2021 21:00</c:v>
                </c:pt>
                <c:pt idx="8589">
                  <c:v>12/24/2021 22:00</c:v>
                </c:pt>
                <c:pt idx="8590">
                  <c:v>12/24/2021 23:00</c:v>
                </c:pt>
                <c:pt idx="8591">
                  <c:v>12/24/2021 24:00</c:v>
                </c:pt>
                <c:pt idx="8592">
                  <c:v>12/25/2021 01:00</c:v>
                </c:pt>
                <c:pt idx="8593">
                  <c:v>12/25/2021 02:00</c:v>
                </c:pt>
                <c:pt idx="8594">
                  <c:v>12/25/2021 03:00</c:v>
                </c:pt>
                <c:pt idx="8595">
                  <c:v>12/25/2021 04:00</c:v>
                </c:pt>
                <c:pt idx="8596">
                  <c:v>12/25/2021 05:00</c:v>
                </c:pt>
                <c:pt idx="8597">
                  <c:v>12/25/2021 06:00</c:v>
                </c:pt>
                <c:pt idx="8598">
                  <c:v>12/25/2021 07:00</c:v>
                </c:pt>
                <c:pt idx="8599">
                  <c:v>12/25/2021 08:00</c:v>
                </c:pt>
                <c:pt idx="8600">
                  <c:v>12/25/2021 09:00</c:v>
                </c:pt>
                <c:pt idx="8601">
                  <c:v>12/25/2021 10:00</c:v>
                </c:pt>
                <c:pt idx="8602">
                  <c:v>12/25/2021 11:00</c:v>
                </c:pt>
                <c:pt idx="8603">
                  <c:v>12/25/2021 12:00</c:v>
                </c:pt>
                <c:pt idx="8604">
                  <c:v>12/25/2021 13:00</c:v>
                </c:pt>
                <c:pt idx="8605">
                  <c:v>12/25/2021 14:00</c:v>
                </c:pt>
                <c:pt idx="8606">
                  <c:v>12/25/2021 15:00</c:v>
                </c:pt>
                <c:pt idx="8607">
                  <c:v>12/25/2021 16:00</c:v>
                </c:pt>
                <c:pt idx="8608">
                  <c:v>12/25/2021 17:00</c:v>
                </c:pt>
                <c:pt idx="8609">
                  <c:v>12/25/2021 18:00</c:v>
                </c:pt>
                <c:pt idx="8610">
                  <c:v>12/25/2021 19:00</c:v>
                </c:pt>
                <c:pt idx="8611">
                  <c:v>12/25/2021 20:00</c:v>
                </c:pt>
                <c:pt idx="8612">
                  <c:v>12/25/2021 21:00</c:v>
                </c:pt>
                <c:pt idx="8613">
                  <c:v>12/25/2021 22:00</c:v>
                </c:pt>
                <c:pt idx="8614">
                  <c:v>12/25/2021 23:00</c:v>
                </c:pt>
                <c:pt idx="8615">
                  <c:v>12/25/2021 24:00</c:v>
                </c:pt>
                <c:pt idx="8616">
                  <c:v>12/26/2021 01:00</c:v>
                </c:pt>
                <c:pt idx="8617">
                  <c:v>12/26/2021 02:00</c:v>
                </c:pt>
                <c:pt idx="8618">
                  <c:v>12/26/2021 03:00</c:v>
                </c:pt>
                <c:pt idx="8619">
                  <c:v>12/26/2021 04:00</c:v>
                </c:pt>
                <c:pt idx="8620">
                  <c:v>12/26/2021 05:00</c:v>
                </c:pt>
                <c:pt idx="8621">
                  <c:v>12/26/2021 06:00</c:v>
                </c:pt>
                <c:pt idx="8622">
                  <c:v>12/26/2021 07:00</c:v>
                </c:pt>
                <c:pt idx="8623">
                  <c:v>12/26/2021 08:00</c:v>
                </c:pt>
                <c:pt idx="8624">
                  <c:v>12/26/2021 09:00</c:v>
                </c:pt>
                <c:pt idx="8625">
                  <c:v>12/26/2021 10:00</c:v>
                </c:pt>
                <c:pt idx="8626">
                  <c:v>12/26/2021 11:00</c:v>
                </c:pt>
                <c:pt idx="8627">
                  <c:v>12/26/2021 12:00</c:v>
                </c:pt>
                <c:pt idx="8628">
                  <c:v>12/26/2021 13:00</c:v>
                </c:pt>
                <c:pt idx="8629">
                  <c:v>12/26/2021 14:00</c:v>
                </c:pt>
                <c:pt idx="8630">
                  <c:v>12/26/2021 15:00</c:v>
                </c:pt>
                <c:pt idx="8631">
                  <c:v>12/26/2021 16:00</c:v>
                </c:pt>
                <c:pt idx="8632">
                  <c:v>12/26/2021 17:00</c:v>
                </c:pt>
                <c:pt idx="8633">
                  <c:v>12/26/2021 18:00</c:v>
                </c:pt>
                <c:pt idx="8634">
                  <c:v>12/26/2021 19:00</c:v>
                </c:pt>
                <c:pt idx="8635">
                  <c:v>12/26/2021 20:00</c:v>
                </c:pt>
                <c:pt idx="8636">
                  <c:v>12/26/2021 21:00</c:v>
                </c:pt>
                <c:pt idx="8637">
                  <c:v>12/26/2021 22:00</c:v>
                </c:pt>
                <c:pt idx="8638">
                  <c:v>12/26/2021 23:00</c:v>
                </c:pt>
                <c:pt idx="8639">
                  <c:v>12/26/2021 24:00</c:v>
                </c:pt>
                <c:pt idx="8640">
                  <c:v>12/27/2021 01:00</c:v>
                </c:pt>
                <c:pt idx="8641">
                  <c:v>12/27/2021 02:00</c:v>
                </c:pt>
                <c:pt idx="8642">
                  <c:v>12/27/2021 03:00</c:v>
                </c:pt>
                <c:pt idx="8643">
                  <c:v>12/27/2021 04:00</c:v>
                </c:pt>
                <c:pt idx="8644">
                  <c:v>12/27/2021 05:00</c:v>
                </c:pt>
                <c:pt idx="8645">
                  <c:v>12/27/2021 06:00</c:v>
                </c:pt>
                <c:pt idx="8646">
                  <c:v>12/27/2021 07:00</c:v>
                </c:pt>
                <c:pt idx="8647">
                  <c:v>12/27/2021 08:00</c:v>
                </c:pt>
                <c:pt idx="8648">
                  <c:v>12/27/2021 09:00</c:v>
                </c:pt>
                <c:pt idx="8649">
                  <c:v>12/27/2021 10:00</c:v>
                </c:pt>
                <c:pt idx="8650">
                  <c:v>12/27/2021 11:00</c:v>
                </c:pt>
                <c:pt idx="8651">
                  <c:v>12/27/2021 12:00</c:v>
                </c:pt>
                <c:pt idx="8652">
                  <c:v>12/27/2021 13:00</c:v>
                </c:pt>
                <c:pt idx="8653">
                  <c:v>12/27/2021 14:00</c:v>
                </c:pt>
                <c:pt idx="8654">
                  <c:v>12/27/2021 15:00</c:v>
                </c:pt>
                <c:pt idx="8655">
                  <c:v>12/27/2021 16:00</c:v>
                </c:pt>
                <c:pt idx="8656">
                  <c:v>12/27/2021 17:00</c:v>
                </c:pt>
                <c:pt idx="8657">
                  <c:v>12/27/2021 18:00</c:v>
                </c:pt>
                <c:pt idx="8658">
                  <c:v>12/27/2021 19:00</c:v>
                </c:pt>
                <c:pt idx="8659">
                  <c:v>12/27/2021 20:00</c:v>
                </c:pt>
                <c:pt idx="8660">
                  <c:v>12/27/2021 21:00</c:v>
                </c:pt>
                <c:pt idx="8661">
                  <c:v>12/27/2021 22:00</c:v>
                </c:pt>
                <c:pt idx="8662">
                  <c:v>12/27/2021 23:00</c:v>
                </c:pt>
                <c:pt idx="8663">
                  <c:v>12/27/2021 24:00</c:v>
                </c:pt>
                <c:pt idx="8664">
                  <c:v>12/28/2021 01:00</c:v>
                </c:pt>
                <c:pt idx="8665">
                  <c:v>12/28/2021 02:00</c:v>
                </c:pt>
                <c:pt idx="8666">
                  <c:v>12/28/2021 03:00</c:v>
                </c:pt>
                <c:pt idx="8667">
                  <c:v>12/28/2021 04:00</c:v>
                </c:pt>
                <c:pt idx="8668">
                  <c:v>12/28/2021 05:00</c:v>
                </c:pt>
                <c:pt idx="8669">
                  <c:v>12/28/2021 06:00</c:v>
                </c:pt>
                <c:pt idx="8670">
                  <c:v>12/28/2021 07:00</c:v>
                </c:pt>
                <c:pt idx="8671">
                  <c:v>12/28/2021 08:00</c:v>
                </c:pt>
                <c:pt idx="8672">
                  <c:v>12/28/2021 09:00</c:v>
                </c:pt>
                <c:pt idx="8673">
                  <c:v>12/28/2021 10:00</c:v>
                </c:pt>
                <c:pt idx="8674">
                  <c:v>12/28/2021 11:00</c:v>
                </c:pt>
                <c:pt idx="8675">
                  <c:v>12/28/2021 12:00</c:v>
                </c:pt>
                <c:pt idx="8676">
                  <c:v>12/28/2021 13:00</c:v>
                </c:pt>
                <c:pt idx="8677">
                  <c:v>12/28/2021 14:00</c:v>
                </c:pt>
                <c:pt idx="8678">
                  <c:v>12/28/2021 15:00</c:v>
                </c:pt>
                <c:pt idx="8679">
                  <c:v>12/28/2021 16:00</c:v>
                </c:pt>
                <c:pt idx="8680">
                  <c:v>12/28/2021 17:00</c:v>
                </c:pt>
                <c:pt idx="8681">
                  <c:v>12/28/2021 18:00</c:v>
                </c:pt>
                <c:pt idx="8682">
                  <c:v>12/28/2021 19:00</c:v>
                </c:pt>
                <c:pt idx="8683">
                  <c:v>12/28/2021 20:00</c:v>
                </c:pt>
                <c:pt idx="8684">
                  <c:v>12/28/2021 21:00</c:v>
                </c:pt>
                <c:pt idx="8685">
                  <c:v>12/28/2021 22:00</c:v>
                </c:pt>
                <c:pt idx="8686">
                  <c:v>12/28/2021 23:00</c:v>
                </c:pt>
                <c:pt idx="8687">
                  <c:v>12/28/2021 24:00</c:v>
                </c:pt>
                <c:pt idx="8688">
                  <c:v>12/29/2021 01:00</c:v>
                </c:pt>
                <c:pt idx="8689">
                  <c:v>12/29/2021 02:00</c:v>
                </c:pt>
                <c:pt idx="8690">
                  <c:v>12/29/2021 03:00</c:v>
                </c:pt>
                <c:pt idx="8691">
                  <c:v>12/29/2021 04:00</c:v>
                </c:pt>
                <c:pt idx="8692">
                  <c:v>12/29/2021 05:00</c:v>
                </c:pt>
                <c:pt idx="8693">
                  <c:v>12/29/2021 06:00</c:v>
                </c:pt>
                <c:pt idx="8694">
                  <c:v>12/29/2021 07:00</c:v>
                </c:pt>
                <c:pt idx="8695">
                  <c:v>12/29/2021 08:00</c:v>
                </c:pt>
                <c:pt idx="8696">
                  <c:v>12/29/2021 09:00</c:v>
                </c:pt>
                <c:pt idx="8697">
                  <c:v>12/29/2021 10:00</c:v>
                </c:pt>
                <c:pt idx="8698">
                  <c:v>12/29/2021 11:00</c:v>
                </c:pt>
                <c:pt idx="8699">
                  <c:v>12/29/2021 12:00</c:v>
                </c:pt>
                <c:pt idx="8700">
                  <c:v>12/29/2021 13:00</c:v>
                </c:pt>
                <c:pt idx="8701">
                  <c:v>12/29/2021 14:00</c:v>
                </c:pt>
                <c:pt idx="8702">
                  <c:v>12/29/2021 15:00</c:v>
                </c:pt>
                <c:pt idx="8703">
                  <c:v>12/29/2021 16:00</c:v>
                </c:pt>
                <c:pt idx="8704">
                  <c:v>12/29/2021 17:00</c:v>
                </c:pt>
                <c:pt idx="8705">
                  <c:v>12/29/2021 18:00</c:v>
                </c:pt>
                <c:pt idx="8706">
                  <c:v>12/29/2021 19:00</c:v>
                </c:pt>
                <c:pt idx="8707">
                  <c:v>12/29/2021 20:00</c:v>
                </c:pt>
                <c:pt idx="8708">
                  <c:v>12/29/2021 21:00</c:v>
                </c:pt>
                <c:pt idx="8709">
                  <c:v>12/29/2021 22:00</c:v>
                </c:pt>
                <c:pt idx="8710">
                  <c:v>12/29/2021 23:00</c:v>
                </c:pt>
                <c:pt idx="8711">
                  <c:v>12/29/2021 24:00</c:v>
                </c:pt>
                <c:pt idx="8712">
                  <c:v>12/30/2021 01:00</c:v>
                </c:pt>
                <c:pt idx="8713">
                  <c:v>12/30/2021 02:00</c:v>
                </c:pt>
                <c:pt idx="8714">
                  <c:v>12/30/2021 03:00</c:v>
                </c:pt>
                <c:pt idx="8715">
                  <c:v>12/30/2021 04:00</c:v>
                </c:pt>
                <c:pt idx="8716">
                  <c:v>12/30/2021 05:00</c:v>
                </c:pt>
                <c:pt idx="8717">
                  <c:v>12/30/2021 06:00</c:v>
                </c:pt>
                <c:pt idx="8718">
                  <c:v>12/30/2021 07:00</c:v>
                </c:pt>
                <c:pt idx="8719">
                  <c:v>12/30/2021 08:00</c:v>
                </c:pt>
                <c:pt idx="8720">
                  <c:v>12/30/2021 09:00</c:v>
                </c:pt>
                <c:pt idx="8721">
                  <c:v>12/30/2021 10:00</c:v>
                </c:pt>
                <c:pt idx="8722">
                  <c:v>12/30/2021 11:00</c:v>
                </c:pt>
                <c:pt idx="8723">
                  <c:v>12/30/2021 12:00</c:v>
                </c:pt>
                <c:pt idx="8724">
                  <c:v>12/30/2021 13:00</c:v>
                </c:pt>
                <c:pt idx="8725">
                  <c:v>12/30/2021 14:00</c:v>
                </c:pt>
                <c:pt idx="8726">
                  <c:v>12/30/2021 15:00</c:v>
                </c:pt>
                <c:pt idx="8727">
                  <c:v>12/30/2021 16:00</c:v>
                </c:pt>
                <c:pt idx="8728">
                  <c:v>12/30/2021 17:00</c:v>
                </c:pt>
                <c:pt idx="8729">
                  <c:v>12/30/2021 18:00</c:v>
                </c:pt>
                <c:pt idx="8730">
                  <c:v>12/30/2021 19:00</c:v>
                </c:pt>
                <c:pt idx="8731">
                  <c:v>12/30/2021 20:00</c:v>
                </c:pt>
                <c:pt idx="8732">
                  <c:v>12/30/2021 21:00</c:v>
                </c:pt>
                <c:pt idx="8733">
                  <c:v>12/30/2021 22:00</c:v>
                </c:pt>
                <c:pt idx="8734">
                  <c:v>12/30/2021 23:00</c:v>
                </c:pt>
                <c:pt idx="8735">
                  <c:v>12/30/2021 24:00</c:v>
                </c:pt>
                <c:pt idx="8736">
                  <c:v>12/31/2021 01:00</c:v>
                </c:pt>
                <c:pt idx="8737">
                  <c:v>12/31/2021 02:00</c:v>
                </c:pt>
                <c:pt idx="8738">
                  <c:v>12/31/2021 03:00</c:v>
                </c:pt>
                <c:pt idx="8739">
                  <c:v>12/31/2021 04:00</c:v>
                </c:pt>
                <c:pt idx="8740">
                  <c:v>12/31/2021 05:00</c:v>
                </c:pt>
                <c:pt idx="8741">
                  <c:v>12/31/2021 06:00</c:v>
                </c:pt>
                <c:pt idx="8742">
                  <c:v>12/31/2021 07:00</c:v>
                </c:pt>
                <c:pt idx="8743">
                  <c:v>12/31/2021 08:00</c:v>
                </c:pt>
                <c:pt idx="8744">
                  <c:v>12/31/2021 09:00</c:v>
                </c:pt>
                <c:pt idx="8745">
                  <c:v>12/31/2021 10:00</c:v>
                </c:pt>
                <c:pt idx="8746">
                  <c:v>12/31/2021 11:00</c:v>
                </c:pt>
                <c:pt idx="8747">
                  <c:v>12/31/2021 12:00</c:v>
                </c:pt>
                <c:pt idx="8748">
                  <c:v>12/31/2021 13:00</c:v>
                </c:pt>
                <c:pt idx="8749">
                  <c:v>12/31/2021 14:00</c:v>
                </c:pt>
                <c:pt idx="8750">
                  <c:v>12/31/2021 15:00</c:v>
                </c:pt>
                <c:pt idx="8751">
                  <c:v>12/31/2021 16:00</c:v>
                </c:pt>
                <c:pt idx="8752">
                  <c:v>12/31/2021 17:00</c:v>
                </c:pt>
                <c:pt idx="8753">
                  <c:v>12/31/2021 18:00</c:v>
                </c:pt>
                <c:pt idx="8754">
                  <c:v>12/31/2021 19:00</c:v>
                </c:pt>
                <c:pt idx="8755">
                  <c:v>12/31/2021 20:00</c:v>
                </c:pt>
                <c:pt idx="8756">
                  <c:v>12/31/2021 21:00</c:v>
                </c:pt>
                <c:pt idx="8757">
                  <c:v>12/31/2021 22:00</c:v>
                </c:pt>
                <c:pt idx="8758">
                  <c:v>12/31/2021 23:00</c:v>
                </c:pt>
                <c:pt idx="8759">
                  <c:v>12/31/2021 24:00</c:v>
                </c:pt>
              </c:strCache>
            </c:strRef>
          </c:cat>
          <c:val>
            <c:numRef>
              <c:f>'[Load Factor Calculations.xlsx]Sheet1'!$L$2:$L$8761</c:f>
              <c:numCache>
                <c:formatCode>#,##0.0</c:formatCode>
                <c:ptCount val="8760"/>
                <c:pt idx="0">
                  <c:v>43.719849615999998</c:v>
                </c:pt>
                <c:pt idx="1">
                  <c:v>43.321050346999996</c:v>
                </c:pt>
                <c:pt idx="2">
                  <c:v>43.063067063000005</c:v>
                </c:pt>
                <c:pt idx="3">
                  <c:v>43.090059202999996</c:v>
                </c:pt>
                <c:pt idx="4">
                  <c:v>43.486590073000002</c:v>
                </c:pt>
                <c:pt idx="5">
                  <c:v>44.265319521999999</c:v>
                </c:pt>
                <c:pt idx="6">
                  <c:v>45.290288240999999</c:v>
                </c:pt>
                <c:pt idx="7">
                  <c:v>45.947824447000002</c:v>
                </c:pt>
                <c:pt idx="8">
                  <c:v>46.090642978000005</c:v>
                </c:pt>
                <c:pt idx="9">
                  <c:v>46.178732104000005</c:v>
                </c:pt>
                <c:pt idx="10">
                  <c:v>46.022210193999996</c:v>
                </c:pt>
                <c:pt idx="11">
                  <c:v>45.490278259</c:v>
                </c:pt>
                <c:pt idx="12">
                  <c:v>44.600609550999998</c:v>
                </c:pt>
                <c:pt idx="13">
                  <c:v>43.625863404999997</c:v>
                </c:pt>
                <c:pt idx="14">
                  <c:v>42.757790583000002</c:v>
                </c:pt>
                <c:pt idx="15">
                  <c:v>42.417512364000004</c:v>
                </c:pt>
                <c:pt idx="16">
                  <c:v>42.760422315000007</c:v>
                </c:pt>
                <c:pt idx="17">
                  <c:v>44.643920344000001</c:v>
                </c:pt>
                <c:pt idx="18">
                  <c:v>46.301362707999999</c:v>
                </c:pt>
                <c:pt idx="19">
                  <c:v>46.318015756999998</c:v>
                </c:pt>
                <c:pt idx="20">
                  <c:v>46.024185635999999</c:v>
                </c:pt>
                <c:pt idx="21">
                  <c:v>45.464691844000001</c:v>
                </c:pt>
                <c:pt idx="22">
                  <c:v>44.236673675999995</c:v>
                </c:pt>
                <c:pt idx="23">
                  <c:v>42.919896013999995</c:v>
                </c:pt>
                <c:pt idx="24">
                  <c:v>41.716424008000004</c:v>
                </c:pt>
                <c:pt idx="25">
                  <c:v>40.873337878999997</c:v>
                </c:pt>
                <c:pt idx="26">
                  <c:v>40.493864091000006</c:v>
                </c:pt>
                <c:pt idx="27">
                  <c:v>40.463803261000002</c:v>
                </c:pt>
                <c:pt idx="28">
                  <c:v>41.042988571999999</c:v>
                </c:pt>
                <c:pt idx="29">
                  <c:v>42.195181181000002</c:v>
                </c:pt>
                <c:pt idx="30">
                  <c:v>43.824638436000001</c:v>
                </c:pt>
                <c:pt idx="31">
                  <c:v>45.320471628999996</c:v>
                </c:pt>
                <c:pt idx="32">
                  <c:v>45.845890562999998</c:v>
                </c:pt>
                <c:pt idx="33">
                  <c:v>45.221347280000003</c:v>
                </c:pt>
                <c:pt idx="34">
                  <c:v>43.769847519000002</c:v>
                </c:pt>
                <c:pt idx="35">
                  <c:v>42.067210507000006</c:v>
                </c:pt>
                <c:pt idx="36">
                  <c:v>40.259022201999997</c:v>
                </c:pt>
                <c:pt idx="37">
                  <c:v>38.635819054999999</c:v>
                </c:pt>
                <c:pt idx="38">
                  <c:v>37.481713403000001</c:v>
                </c:pt>
                <c:pt idx="39">
                  <c:v>36.872224736</c:v>
                </c:pt>
                <c:pt idx="40">
                  <c:v>37.106585529</c:v>
                </c:pt>
                <c:pt idx="41">
                  <c:v>38.938897412999999</c:v>
                </c:pt>
                <c:pt idx="42">
                  <c:v>41.9223</c:v>
                </c:pt>
                <c:pt idx="43">
                  <c:v>42.738371798000003</c:v>
                </c:pt>
                <c:pt idx="44">
                  <c:v>43.192326830999995</c:v>
                </c:pt>
                <c:pt idx="45">
                  <c:v>43.073294223999994</c:v>
                </c:pt>
                <c:pt idx="46">
                  <c:v>42.322753218999999</c:v>
                </c:pt>
                <c:pt idx="47">
                  <c:v>41.407986227999999</c:v>
                </c:pt>
                <c:pt idx="48">
                  <c:v>40.618532402999996</c:v>
                </c:pt>
                <c:pt idx="49">
                  <c:v>40.119318831999998</c:v>
                </c:pt>
                <c:pt idx="50">
                  <c:v>40.080856984</c:v>
                </c:pt>
                <c:pt idx="51">
                  <c:v>40.360329950000001</c:v>
                </c:pt>
                <c:pt idx="52">
                  <c:v>40.883162847999998</c:v>
                </c:pt>
                <c:pt idx="53">
                  <c:v>41.949652921999999</c:v>
                </c:pt>
                <c:pt idx="54">
                  <c:v>43.325880426999994</c:v>
                </c:pt>
                <c:pt idx="55">
                  <c:v>44.422819254000004</c:v>
                </c:pt>
                <c:pt idx="56">
                  <c:v>44.372415365999998</c:v>
                </c:pt>
                <c:pt idx="57">
                  <c:v>42.951538986999999</c:v>
                </c:pt>
                <c:pt idx="58">
                  <c:v>41.072131167000002</c:v>
                </c:pt>
                <c:pt idx="59">
                  <c:v>39.366147972</c:v>
                </c:pt>
                <c:pt idx="60">
                  <c:v>37.919259693999997</c:v>
                </c:pt>
                <c:pt idx="61">
                  <c:v>36.711395192999994</c:v>
                </c:pt>
                <c:pt idx="62">
                  <c:v>35.796561978</c:v>
                </c:pt>
                <c:pt idx="63">
                  <c:v>35.455937368999997</c:v>
                </c:pt>
                <c:pt idx="64">
                  <c:v>35.674626435</c:v>
                </c:pt>
                <c:pt idx="65">
                  <c:v>37.227888035000007</c:v>
                </c:pt>
                <c:pt idx="66">
                  <c:v>39.565816480999999</c:v>
                </c:pt>
                <c:pt idx="67">
                  <c:v>39.953792203999996</c:v>
                </c:pt>
                <c:pt idx="68">
                  <c:v>39.877446174999996</c:v>
                </c:pt>
                <c:pt idx="69">
                  <c:v>39.37658862</c:v>
                </c:pt>
                <c:pt idx="70">
                  <c:v>38.151990665</c:v>
                </c:pt>
                <c:pt idx="71">
                  <c:v>36.836825114</c:v>
                </c:pt>
                <c:pt idx="72">
                  <c:v>35.936858940999997</c:v>
                </c:pt>
                <c:pt idx="73">
                  <c:v>35.623026250000002</c:v>
                </c:pt>
                <c:pt idx="74">
                  <c:v>35.670629310999999</c:v>
                </c:pt>
                <c:pt idx="75">
                  <c:v>36.214154124000004</c:v>
                </c:pt>
                <c:pt idx="76">
                  <c:v>37.418678590000006</c:v>
                </c:pt>
                <c:pt idx="77">
                  <c:v>39.853918667999999</c:v>
                </c:pt>
                <c:pt idx="78">
                  <c:v>43.215667170000003</c:v>
                </c:pt>
                <c:pt idx="79">
                  <c:v>45.385076265999999</c:v>
                </c:pt>
                <c:pt idx="80">
                  <c:v>45.112900056999997</c:v>
                </c:pt>
                <c:pt idx="81">
                  <c:v>43.476191817999997</c:v>
                </c:pt>
                <c:pt idx="82">
                  <c:v>41.932088548000003</c:v>
                </c:pt>
                <c:pt idx="83">
                  <c:v>40.690235960999999</c:v>
                </c:pt>
                <c:pt idx="84">
                  <c:v>39.801586546999999</c:v>
                </c:pt>
                <c:pt idx="85">
                  <c:v>39.262127145999997</c:v>
                </c:pt>
                <c:pt idx="86">
                  <c:v>38.869845138999999</c:v>
                </c:pt>
                <c:pt idx="87">
                  <c:v>38.701689788000003</c:v>
                </c:pt>
                <c:pt idx="88">
                  <c:v>38.653129473</c:v>
                </c:pt>
                <c:pt idx="89">
                  <c:v>39.420693421000003</c:v>
                </c:pt>
                <c:pt idx="90">
                  <c:v>41.314124393999997</c:v>
                </c:pt>
                <c:pt idx="91">
                  <c:v>41.096179688999996</c:v>
                </c:pt>
                <c:pt idx="92">
                  <c:v>40.442560133000001</c:v>
                </c:pt>
                <c:pt idx="93">
                  <c:v>39.456786278000003</c:v>
                </c:pt>
                <c:pt idx="94">
                  <c:v>37.863536205999999</c:v>
                </c:pt>
                <c:pt idx="95">
                  <c:v>36.100465503999999</c:v>
                </c:pt>
                <c:pt idx="96">
                  <c:v>35.007376165000004</c:v>
                </c:pt>
                <c:pt idx="97">
                  <c:v>34.646352493000002</c:v>
                </c:pt>
                <c:pt idx="98">
                  <c:v>34.691307417999994</c:v>
                </c:pt>
                <c:pt idx="99">
                  <c:v>35.211544046</c:v>
                </c:pt>
                <c:pt idx="100">
                  <c:v>36.519119138000001</c:v>
                </c:pt>
                <c:pt idx="101">
                  <c:v>39.073905881999998</c:v>
                </c:pt>
                <c:pt idx="102">
                  <c:v>42.742007780000002</c:v>
                </c:pt>
                <c:pt idx="103">
                  <c:v>44.873302539999997</c:v>
                </c:pt>
                <c:pt idx="104">
                  <c:v>44.600292041000003</c:v>
                </c:pt>
                <c:pt idx="105">
                  <c:v>43.264370330999995</c:v>
                </c:pt>
                <c:pt idx="106">
                  <c:v>42.035419724</c:v>
                </c:pt>
                <c:pt idx="107">
                  <c:v>40.946150039000003</c:v>
                </c:pt>
                <c:pt idx="108">
                  <c:v>39.999251899000001</c:v>
                </c:pt>
                <c:pt idx="109">
                  <c:v>39.398655226000002</c:v>
                </c:pt>
                <c:pt idx="110">
                  <c:v>38.851660883999998</c:v>
                </c:pt>
                <c:pt idx="111">
                  <c:v>38.578312005000001</c:v>
                </c:pt>
                <c:pt idx="112">
                  <c:v>38.654579288000001</c:v>
                </c:pt>
                <c:pt idx="113">
                  <c:v>39.784689105999995</c:v>
                </c:pt>
                <c:pt idx="114">
                  <c:v>41.685461260999993</c:v>
                </c:pt>
                <c:pt idx="115">
                  <c:v>41.482461377</c:v>
                </c:pt>
                <c:pt idx="116">
                  <c:v>40.825810820000001</c:v>
                </c:pt>
                <c:pt idx="117">
                  <c:v>39.480910001999995</c:v>
                </c:pt>
                <c:pt idx="118">
                  <c:v>37.541637459999997</c:v>
                </c:pt>
                <c:pt idx="119">
                  <c:v>35.429816371999998</c:v>
                </c:pt>
                <c:pt idx="120">
                  <c:v>33.903337117</c:v>
                </c:pt>
                <c:pt idx="121">
                  <c:v>32.944979784000004</c:v>
                </c:pt>
                <c:pt idx="122">
                  <c:v>32.457679147999997</c:v>
                </c:pt>
                <c:pt idx="123">
                  <c:v>32.364344918999997</c:v>
                </c:pt>
                <c:pt idx="124">
                  <c:v>33.023310515999995</c:v>
                </c:pt>
                <c:pt idx="125">
                  <c:v>34.883977127000001</c:v>
                </c:pt>
                <c:pt idx="126">
                  <c:v>37.689135829999998</c:v>
                </c:pt>
                <c:pt idx="127">
                  <c:v>39.324763818000001</c:v>
                </c:pt>
                <c:pt idx="128">
                  <c:v>39.843817196000003</c:v>
                </c:pt>
                <c:pt idx="129">
                  <c:v>40.494790956999999</c:v>
                </c:pt>
                <c:pt idx="130">
                  <c:v>40.844493436</c:v>
                </c:pt>
                <c:pt idx="131">
                  <c:v>41.033500047000004</c:v>
                </c:pt>
                <c:pt idx="132">
                  <c:v>40.812180918999999</c:v>
                </c:pt>
                <c:pt idx="133">
                  <c:v>40.555326497999999</c:v>
                </c:pt>
                <c:pt idx="134">
                  <c:v>40.253973338000002</c:v>
                </c:pt>
                <c:pt idx="135">
                  <c:v>40.318717767999999</c:v>
                </c:pt>
                <c:pt idx="136">
                  <c:v>41.149190875000002</c:v>
                </c:pt>
                <c:pt idx="137">
                  <c:v>42.240134422000004</c:v>
                </c:pt>
                <c:pt idx="138">
                  <c:v>43.295603317000001</c:v>
                </c:pt>
                <c:pt idx="139">
                  <c:v>42.956851289999996</c:v>
                </c:pt>
                <c:pt idx="140">
                  <c:v>42.344957074</c:v>
                </c:pt>
                <c:pt idx="141">
                  <c:v>41.175381405000003</c:v>
                </c:pt>
                <c:pt idx="142">
                  <c:v>39.372487775000003</c:v>
                </c:pt>
                <c:pt idx="143">
                  <c:v>37.659617543000003</c:v>
                </c:pt>
                <c:pt idx="144">
                  <c:v>36.613287800999998</c:v>
                </c:pt>
                <c:pt idx="145">
                  <c:v>36.066317851000001</c:v>
                </c:pt>
                <c:pt idx="146">
                  <c:v>35.945708644</c:v>
                </c:pt>
                <c:pt idx="147">
                  <c:v>36.288733805999996</c:v>
                </c:pt>
                <c:pt idx="148">
                  <c:v>37.466027337999996</c:v>
                </c:pt>
                <c:pt idx="149">
                  <c:v>39.944667654999996</c:v>
                </c:pt>
                <c:pt idx="150">
                  <c:v>43.601435982000005</c:v>
                </c:pt>
                <c:pt idx="151">
                  <c:v>45.750897569000003</c:v>
                </c:pt>
                <c:pt idx="152">
                  <c:v>45.855422363999999</c:v>
                </c:pt>
                <c:pt idx="153">
                  <c:v>45.208909603999999</c:v>
                </c:pt>
                <c:pt idx="154">
                  <c:v>44.440110984</c:v>
                </c:pt>
                <c:pt idx="155">
                  <c:v>43.519170283999998</c:v>
                </c:pt>
                <c:pt idx="156">
                  <c:v>42.640254253000002</c:v>
                </c:pt>
                <c:pt idx="157">
                  <c:v>41.869854481000004</c:v>
                </c:pt>
                <c:pt idx="158">
                  <c:v>41.267550623000005</c:v>
                </c:pt>
                <c:pt idx="159">
                  <c:v>40.999483332999993</c:v>
                </c:pt>
                <c:pt idx="160">
                  <c:v>41.346045779000001</c:v>
                </c:pt>
                <c:pt idx="161">
                  <c:v>42.806461314000003</c:v>
                </c:pt>
                <c:pt idx="162">
                  <c:v>44.727246584</c:v>
                </c:pt>
                <c:pt idx="163">
                  <c:v>44.865674678000005</c:v>
                </c:pt>
                <c:pt idx="164">
                  <c:v>44.576409198</c:v>
                </c:pt>
                <c:pt idx="165">
                  <c:v>43.523688956000001</c:v>
                </c:pt>
                <c:pt idx="166">
                  <c:v>41.756295189999996</c:v>
                </c:pt>
                <c:pt idx="167">
                  <c:v>40.085265037999996</c:v>
                </c:pt>
                <c:pt idx="168">
                  <c:v>39.066876346999997</c:v>
                </c:pt>
                <c:pt idx="169">
                  <c:v>38.622806861000001</c:v>
                </c:pt>
                <c:pt idx="170">
                  <c:v>38.633845018000002</c:v>
                </c:pt>
                <c:pt idx="171">
                  <c:v>39.052743820000003</c:v>
                </c:pt>
                <c:pt idx="172">
                  <c:v>40.251119482</c:v>
                </c:pt>
                <c:pt idx="173">
                  <c:v>42.726910375000003</c:v>
                </c:pt>
                <c:pt idx="174">
                  <c:v>46.227376574000004</c:v>
                </c:pt>
                <c:pt idx="175">
                  <c:v>48.364811199000002</c:v>
                </c:pt>
                <c:pt idx="176">
                  <c:v>48.474517399</c:v>
                </c:pt>
                <c:pt idx="177">
                  <c:v>47.720393926</c:v>
                </c:pt>
                <c:pt idx="178">
                  <c:v>47.075061765000001</c:v>
                </c:pt>
                <c:pt idx="179">
                  <c:v>46.190222804999998</c:v>
                </c:pt>
                <c:pt idx="180">
                  <c:v>44.80172099</c:v>
                </c:pt>
                <c:pt idx="181">
                  <c:v>43.295491521999999</c:v>
                </c:pt>
                <c:pt idx="182">
                  <c:v>41.985949951000002</c:v>
                </c:pt>
                <c:pt idx="183">
                  <c:v>41.214162966000004</c:v>
                </c:pt>
                <c:pt idx="184">
                  <c:v>41.39473916</c:v>
                </c:pt>
                <c:pt idx="185">
                  <c:v>43.214340195999995</c:v>
                </c:pt>
                <c:pt idx="186">
                  <c:v>45.737884827000002</c:v>
                </c:pt>
                <c:pt idx="187">
                  <c:v>46.169450656999999</c:v>
                </c:pt>
                <c:pt idx="188">
                  <c:v>46.217189671</c:v>
                </c:pt>
                <c:pt idx="189">
                  <c:v>45.802177307999997</c:v>
                </c:pt>
                <c:pt idx="190">
                  <c:v>44.850458015999997</c:v>
                </c:pt>
                <c:pt idx="191">
                  <c:v>43.858203458999995</c:v>
                </c:pt>
                <c:pt idx="192">
                  <c:v>43.237887812000004</c:v>
                </c:pt>
                <c:pt idx="193">
                  <c:v>43.080479697000001</c:v>
                </c:pt>
                <c:pt idx="194">
                  <c:v>43.349992494999995</c:v>
                </c:pt>
                <c:pt idx="195">
                  <c:v>43.904880656000003</c:v>
                </c:pt>
                <c:pt idx="196">
                  <c:v>44.793084508</c:v>
                </c:pt>
                <c:pt idx="197">
                  <c:v>46.231394520999999</c:v>
                </c:pt>
                <c:pt idx="198">
                  <c:v>48.198295582999997</c:v>
                </c:pt>
                <c:pt idx="199">
                  <c:v>50.037648578999999</c:v>
                </c:pt>
                <c:pt idx="200">
                  <c:v>50.227330199000001</c:v>
                </c:pt>
                <c:pt idx="201">
                  <c:v>48.817031154999995</c:v>
                </c:pt>
                <c:pt idx="202">
                  <c:v>47.012030040999996</c:v>
                </c:pt>
                <c:pt idx="203">
                  <c:v>45.095600337</c:v>
                </c:pt>
                <c:pt idx="204">
                  <c:v>43.293838354999998</c:v>
                </c:pt>
                <c:pt idx="205">
                  <c:v>41.662345544999994</c:v>
                </c:pt>
                <c:pt idx="206">
                  <c:v>40.555677222</c:v>
                </c:pt>
                <c:pt idx="207">
                  <c:v>40.130484901999999</c:v>
                </c:pt>
                <c:pt idx="208">
                  <c:v>40.577242609999999</c:v>
                </c:pt>
                <c:pt idx="209">
                  <c:v>42.660823522000001</c:v>
                </c:pt>
                <c:pt idx="210">
                  <c:v>44.974303612999996</c:v>
                </c:pt>
                <c:pt idx="211">
                  <c:v>45.251352001000001</c:v>
                </c:pt>
                <c:pt idx="212">
                  <c:v>45.073571098000002</c:v>
                </c:pt>
                <c:pt idx="213">
                  <c:v>44.399451154000005</c:v>
                </c:pt>
                <c:pt idx="214">
                  <c:v>43.079045078</c:v>
                </c:pt>
                <c:pt idx="215">
                  <c:v>41.755751353999997</c:v>
                </c:pt>
                <c:pt idx="216">
                  <c:v>40.635839036</c:v>
                </c:pt>
                <c:pt idx="217">
                  <c:v>39.932392117000006</c:v>
                </c:pt>
                <c:pt idx="218">
                  <c:v>39.548762709000002</c:v>
                </c:pt>
                <c:pt idx="219">
                  <c:v>39.529469593000002</c:v>
                </c:pt>
                <c:pt idx="220">
                  <c:v>39.895561616000002</c:v>
                </c:pt>
                <c:pt idx="221">
                  <c:v>40.726280633000002</c:v>
                </c:pt>
                <c:pt idx="222">
                  <c:v>42.026362775999999</c:v>
                </c:pt>
                <c:pt idx="223">
                  <c:v>43.777638401999994</c:v>
                </c:pt>
                <c:pt idx="224">
                  <c:v>45.594336982999998</c:v>
                </c:pt>
                <c:pt idx="225">
                  <c:v>47.850267709000001</c:v>
                </c:pt>
                <c:pt idx="226">
                  <c:v>49.710846940000003</c:v>
                </c:pt>
                <c:pt idx="227">
                  <c:v>51.057668249000002</c:v>
                </c:pt>
                <c:pt idx="228">
                  <c:v>52.055616979</c:v>
                </c:pt>
                <c:pt idx="229">
                  <c:v>52.323970985000003</c:v>
                </c:pt>
                <c:pt idx="230">
                  <c:v>52.343855340000005</c:v>
                </c:pt>
                <c:pt idx="231">
                  <c:v>52.549166006</c:v>
                </c:pt>
                <c:pt idx="232">
                  <c:v>52.920490815000001</c:v>
                </c:pt>
                <c:pt idx="233">
                  <c:v>54.303478358</c:v>
                </c:pt>
                <c:pt idx="234">
                  <c:v>55.471743791000002</c:v>
                </c:pt>
                <c:pt idx="235">
                  <c:v>55.083876853</c:v>
                </c:pt>
                <c:pt idx="236">
                  <c:v>53.949815518000001</c:v>
                </c:pt>
                <c:pt idx="237">
                  <c:v>52.342889247000002</c:v>
                </c:pt>
                <c:pt idx="238">
                  <c:v>50.040022402000005</c:v>
                </c:pt>
                <c:pt idx="239">
                  <c:v>48.057145536</c:v>
                </c:pt>
                <c:pt idx="240">
                  <c:v>46.683046690000005</c:v>
                </c:pt>
                <c:pt idx="241">
                  <c:v>46.023017007</c:v>
                </c:pt>
                <c:pt idx="242">
                  <c:v>45.773228585999995</c:v>
                </c:pt>
                <c:pt idx="243">
                  <c:v>46.067732111999995</c:v>
                </c:pt>
                <c:pt idx="244">
                  <c:v>47.212220916</c:v>
                </c:pt>
                <c:pt idx="245">
                  <c:v>49.562696971999998</c:v>
                </c:pt>
                <c:pt idx="246">
                  <c:v>52.989734454999997</c:v>
                </c:pt>
                <c:pt idx="247">
                  <c:v>55.313040295999997</c:v>
                </c:pt>
                <c:pt idx="248">
                  <c:v>55.798184386000003</c:v>
                </c:pt>
                <c:pt idx="249">
                  <c:v>55.076458312</c:v>
                </c:pt>
                <c:pt idx="250">
                  <c:v>53.958078837999999</c:v>
                </c:pt>
                <c:pt idx="251">
                  <c:v>52.530385112000005</c:v>
                </c:pt>
                <c:pt idx="252">
                  <c:v>50.972103478999998</c:v>
                </c:pt>
                <c:pt idx="253">
                  <c:v>49.376995192000003</c:v>
                </c:pt>
                <c:pt idx="254">
                  <c:v>47.864301053000005</c:v>
                </c:pt>
                <c:pt idx="255">
                  <c:v>46.965810361999999</c:v>
                </c:pt>
                <c:pt idx="256">
                  <c:v>47.374844433</c:v>
                </c:pt>
                <c:pt idx="257">
                  <c:v>49.490600020999999</c:v>
                </c:pt>
                <c:pt idx="258">
                  <c:v>52.208894486999995</c:v>
                </c:pt>
                <c:pt idx="259">
                  <c:v>52.695064004999999</c:v>
                </c:pt>
                <c:pt idx="260">
                  <c:v>52.562960486000001</c:v>
                </c:pt>
                <c:pt idx="261">
                  <c:v>51.7258444</c:v>
                </c:pt>
                <c:pt idx="262">
                  <c:v>49.879332593000001</c:v>
                </c:pt>
                <c:pt idx="263">
                  <c:v>48.296589911000005</c:v>
                </c:pt>
                <c:pt idx="264">
                  <c:v>47.544819766000003</c:v>
                </c:pt>
                <c:pt idx="265">
                  <c:v>47.50405276</c:v>
                </c:pt>
                <c:pt idx="266">
                  <c:v>47.835282534999997</c:v>
                </c:pt>
                <c:pt idx="267">
                  <c:v>48.505679039</c:v>
                </c:pt>
                <c:pt idx="268">
                  <c:v>50.016595041000002</c:v>
                </c:pt>
                <c:pt idx="269">
                  <c:v>52.764947389</c:v>
                </c:pt>
                <c:pt idx="270">
                  <c:v>56.546608225999996</c:v>
                </c:pt>
                <c:pt idx="271">
                  <c:v>58.597849576000002</c:v>
                </c:pt>
                <c:pt idx="272">
                  <c:v>57.382324025000003</c:v>
                </c:pt>
                <c:pt idx="273">
                  <c:v>54.460469143000005</c:v>
                </c:pt>
                <c:pt idx="274">
                  <c:v>51.606633254999998</c:v>
                </c:pt>
                <c:pt idx="275">
                  <c:v>49.087906009000001</c:v>
                </c:pt>
                <c:pt idx="276">
                  <c:v>47.154762599000001</c:v>
                </c:pt>
                <c:pt idx="277">
                  <c:v>45.491688959000001</c:v>
                </c:pt>
                <c:pt idx="278">
                  <c:v>44.281328645999999</c:v>
                </c:pt>
                <c:pt idx="279">
                  <c:v>43.886717562000001</c:v>
                </c:pt>
                <c:pt idx="280">
                  <c:v>44.508941639</c:v>
                </c:pt>
                <c:pt idx="281">
                  <c:v>46.667030986999997</c:v>
                </c:pt>
                <c:pt idx="282">
                  <c:v>49.073817237</c:v>
                </c:pt>
                <c:pt idx="283">
                  <c:v>49.458323408999995</c:v>
                </c:pt>
                <c:pt idx="284">
                  <c:v>49.267502732000004</c:v>
                </c:pt>
                <c:pt idx="285">
                  <c:v>48.337707807000001</c:v>
                </c:pt>
                <c:pt idx="286">
                  <c:v>46.442680504000002</c:v>
                </c:pt>
                <c:pt idx="287">
                  <c:v>44.937644755000001</c:v>
                </c:pt>
                <c:pt idx="288">
                  <c:v>44.195693035999994</c:v>
                </c:pt>
                <c:pt idx="289">
                  <c:v>44.223528404</c:v>
                </c:pt>
                <c:pt idx="290">
                  <c:v>44.652133752000005</c:v>
                </c:pt>
                <c:pt idx="291">
                  <c:v>45.572617862000001</c:v>
                </c:pt>
                <c:pt idx="292">
                  <c:v>47.290936529999996</c:v>
                </c:pt>
                <c:pt idx="293">
                  <c:v>50.321514098000002</c:v>
                </c:pt>
                <c:pt idx="294">
                  <c:v>54.283421086000004</c:v>
                </c:pt>
                <c:pt idx="295">
                  <c:v>56.375785313000002</c:v>
                </c:pt>
                <c:pt idx="296">
                  <c:v>55.037547629000002</c:v>
                </c:pt>
                <c:pt idx="297">
                  <c:v>51.873759744000004</c:v>
                </c:pt>
                <c:pt idx="298">
                  <c:v>48.584364170000001</c:v>
                </c:pt>
                <c:pt idx="299">
                  <c:v>45.831351372</c:v>
                </c:pt>
                <c:pt idx="300">
                  <c:v>43.411481346000002</c:v>
                </c:pt>
                <c:pt idx="301">
                  <c:v>41.384068165999999</c:v>
                </c:pt>
                <c:pt idx="302">
                  <c:v>40.052043943999998</c:v>
                </c:pt>
                <c:pt idx="303">
                  <c:v>39.352762016</c:v>
                </c:pt>
                <c:pt idx="304">
                  <c:v>39.477188091999999</c:v>
                </c:pt>
                <c:pt idx="305">
                  <c:v>40.833814111999999</c:v>
                </c:pt>
                <c:pt idx="306">
                  <c:v>43.764968474</c:v>
                </c:pt>
                <c:pt idx="307">
                  <c:v>44.447232881999994</c:v>
                </c:pt>
                <c:pt idx="308">
                  <c:v>44.628274300999998</c:v>
                </c:pt>
                <c:pt idx="309">
                  <c:v>43.830129577000001</c:v>
                </c:pt>
                <c:pt idx="310">
                  <c:v>42.235001523000001</c:v>
                </c:pt>
                <c:pt idx="311">
                  <c:v>40.789032046999999</c:v>
                </c:pt>
                <c:pt idx="312">
                  <c:v>39.976477100999993</c:v>
                </c:pt>
                <c:pt idx="313">
                  <c:v>39.756122490000003</c:v>
                </c:pt>
                <c:pt idx="314">
                  <c:v>39.925226670999997</c:v>
                </c:pt>
                <c:pt idx="315">
                  <c:v>40.508775753000002</c:v>
                </c:pt>
                <c:pt idx="316">
                  <c:v>41.799866096999999</c:v>
                </c:pt>
                <c:pt idx="317">
                  <c:v>44.439295737000002</c:v>
                </c:pt>
                <c:pt idx="318">
                  <c:v>48.213289087999996</c:v>
                </c:pt>
                <c:pt idx="319">
                  <c:v>50.235454494999999</c:v>
                </c:pt>
                <c:pt idx="320">
                  <c:v>49.225952298999999</c:v>
                </c:pt>
                <c:pt idx="321">
                  <c:v>46.980248692000004</c:v>
                </c:pt>
                <c:pt idx="322">
                  <c:v>44.681033135999996</c:v>
                </c:pt>
                <c:pt idx="323">
                  <c:v>42.790878956</c:v>
                </c:pt>
                <c:pt idx="324">
                  <c:v>41.334359271000004</c:v>
                </c:pt>
                <c:pt idx="325">
                  <c:v>40.224638800999998</c:v>
                </c:pt>
                <c:pt idx="326">
                  <c:v>39.381712632999999</c:v>
                </c:pt>
                <c:pt idx="327">
                  <c:v>38.871474006</c:v>
                </c:pt>
                <c:pt idx="328">
                  <c:v>38.985436614000001</c:v>
                </c:pt>
                <c:pt idx="329">
                  <c:v>40.060725310000002</c:v>
                </c:pt>
                <c:pt idx="330">
                  <c:v>42.383849357999999</c:v>
                </c:pt>
                <c:pt idx="331">
                  <c:v>42.826089795999998</c:v>
                </c:pt>
                <c:pt idx="332">
                  <c:v>42.643772331999998</c:v>
                </c:pt>
                <c:pt idx="333">
                  <c:v>41.931440348999999</c:v>
                </c:pt>
                <c:pt idx="334">
                  <c:v>40.524529639999997</c:v>
                </c:pt>
                <c:pt idx="335">
                  <c:v>39.303432508</c:v>
                </c:pt>
                <c:pt idx="336">
                  <c:v>38.635055499000003</c:v>
                </c:pt>
                <c:pt idx="337">
                  <c:v>38.579578255000001</c:v>
                </c:pt>
                <c:pt idx="338">
                  <c:v>38.854632238000001</c:v>
                </c:pt>
                <c:pt idx="339">
                  <c:v>39.676609445000004</c:v>
                </c:pt>
                <c:pt idx="340">
                  <c:v>41.233982474999998</c:v>
                </c:pt>
                <c:pt idx="341">
                  <c:v>44.102883192</c:v>
                </c:pt>
                <c:pt idx="342">
                  <c:v>48.012682930000004</c:v>
                </c:pt>
                <c:pt idx="343">
                  <c:v>50.378086377000002</c:v>
                </c:pt>
                <c:pt idx="344">
                  <c:v>49.984701477000002</c:v>
                </c:pt>
                <c:pt idx="345">
                  <c:v>48.527875301000002</c:v>
                </c:pt>
                <c:pt idx="346">
                  <c:v>47.179124336000001</c:v>
                </c:pt>
                <c:pt idx="347">
                  <c:v>45.846143912000002</c:v>
                </c:pt>
                <c:pt idx="348">
                  <c:v>44.503390205999999</c:v>
                </c:pt>
                <c:pt idx="349">
                  <c:v>43.271608680999996</c:v>
                </c:pt>
                <c:pt idx="350">
                  <c:v>42.248198475999999</c:v>
                </c:pt>
                <c:pt idx="351">
                  <c:v>41.710975960999995</c:v>
                </c:pt>
                <c:pt idx="352">
                  <c:v>41.837700488999999</c:v>
                </c:pt>
                <c:pt idx="353">
                  <c:v>43.163586256000002</c:v>
                </c:pt>
                <c:pt idx="354">
                  <c:v>45.413416308000002</c:v>
                </c:pt>
                <c:pt idx="355">
                  <c:v>45.821571127000006</c:v>
                </c:pt>
                <c:pt idx="356">
                  <c:v>45.939718925000001</c:v>
                </c:pt>
                <c:pt idx="357">
                  <c:v>45.529043815999998</c:v>
                </c:pt>
                <c:pt idx="358">
                  <c:v>44.567237061999997</c:v>
                </c:pt>
                <c:pt idx="359">
                  <c:v>43.439817092999995</c:v>
                </c:pt>
                <c:pt idx="360">
                  <c:v>42.553982357999999</c:v>
                </c:pt>
                <c:pt idx="361">
                  <c:v>42.081457466000003</c:v>
                </c:pt>
                <c:pt idx="362">
                  <c:v>42.016923102</c:v>
                </c:pt>
                <c:pt idx="363">
                  <c:v>42.437004303999998</c:v>
                </c:pt>
                <c:pt idx="364">
                  <c:v>43.388022673999998</c:v>
                </c:pt>
                <c:pt idx="365">
                  <c:v>44.916631538000004</c:v>
                </c:pt>
                <c:pt idx="366">
                  <c:v>47.091547986999998</c:v>
                </c:pt>
                <c:pt idx="367">
                  <c:v>48.864095480000003</c:v>
                </c:pt>
                <c:pt idx="368">
                  <c:v>49.163073465000004</c:v>
                </c:pt>
                <c:pt idx="369">
                  <c:v>47.560782698000004</c:v>
                </c:pt>
                <c:pt idx="370">
                  <c:v>45.277139835</c:v>
                </c:pt>
                <c:pt idx="371">
                  <c:v>42.897940894000001</c:v>
                </c:pt>
                <c:pt idx="372">
                  <c:v>40.903423840000002</c:v>
                </c:pt>
                <c:pt idx="373">
                  <c:v>39.068434673000006</c:v>
                </c:pt>
                <c:pt idx="374">
                  <c:v>37.663225205000003</c:v>
                </c:pt>
                <c:pt idx="375">
                  <c:v>37.012554006000002</c:v>
                </c:pt>
                <c:pt idx="376">
                  <c:v>37.147989843000005</c:v>
                </c:pt>
                <c:pt idx="377">
                  <c:v>38.656743644000002</c:v>
                </c:pt>
                <c:pt idx="378">
                  <c:v>40.861226622000004</c:v>
                </c:pt>
                <c:pt idx="379">
                  <c:v>41.490230687</c:v>
                </c:pt>
                <c:pt idx="380">
                  <c:v>41.630875615999997</c:v>
                </c:pt>
                <c:pt idx="381">
                  <c:v>41.401519325999999</c:v>
                </c:pt>
                <c:pt idx="382">
                  <c:v>40.803654524999999</c:v>
                </c:pt>
                <c:pt idx="383">
                  <c:v>40.076269885000002</c:v>
                </c:pt>
                <c:pt idx="384">
                  <c:v>39.314262212000003</c:v>
                </c:pt>
                <c:pt idx="385">
                  <c:v>39.051436029999998</c:v>
                </c:pt>
                <c:pt idx="386">
                  <c:v>38.942761404999999</c:v>
                </c:pt>
                <c:pt idx="387">
                  <c:v>39.228410228000001</c:v>
                </c:pt>
                <c:pt idx="388">
                  <c:v>39.835980087000003</c:v>
                </c:pt>
                <c:pt idx="389">
                  <c:v>40.749872994999997</c:v>
                </c:pt>
                <c:pt idx="390">
                  <c:v>42.206517184999996</c:v>
                </c:pt>
                <c:pt idx="391">
                  <c:v>43.730455511999999</c:v>
                </c:pt>
                <c:pt idx="392">
                  <c:v>44.210360623</c:v>
                </c:pt>
                <c:pt idx="393">
                  <c:v>43.088927327</c:v>
                </c:pt>
                <c:pt idx="394">
                  <c:v>41.3857766</c:v>
                </c:pt>
                <c:pt idx="395">
                  <c:v>39.674533990999997</c:v>
                </c:pt>
                <c:pt idx="396">
                  <c:v>38.315247378000002</c:v>
                </c:pt>
                <c:pt idx="397">
                  <c:v>37.086989265</c:v>
                </c:pt>
                <c:pt idx="398">
                  <c:v>36.219018150000004</c:v>
                </c:pt>
                <c:pt idx="399">
                  <c:v>35.802864182</c:v>
                </c:pt>
                <c:pt idx="400">
                  <c:v>35.948918871000004</c:v>
                </c:pt>
                <c:pt idx="401">
                  <c:v>37.313997365000006</c:v>
                </c:pt>
                <c:pt idx="402">
                  <c:v>39.714325735999999</c:v>
                </c:pt>
                <c:pt idx="403">
                  <c:v>40.305550076000003</c:v>
                </c:pt>
                <c:pt idx="404">
                  <c:v>40.354333530000005</c:v>
                </c:pt>
                <c:pt idx="405">
                  <c:v>40.176480142999999</c:v>
                </c:pt>
                <c:pt idx="406">
                  <c:v>39.227064321</c:v>
                </c:pt>
                <c:pt idx="407">
                  <c:v>38.409025809999996</c:v>
                </c:pt>
                <c:pt idx="408">
                  <c:v>37.997701908000003</c:v>
                </c:pt>
                <c:pt idx="409">
                  <c:v>38.046893996999998</c:v>
                </c:pt>
                <c:pt idx="410">
                  <c:v>38.365323519999997</c:v>
                </c:pt>
                <c:pt idx="411">
                  <c:v>39.026172883999998</c:v>
                </c:pt>
                <c:pt idx="412">
                  <c:v>40.358142729999997</c:v>
                </c:pt>
                <c:pt idx="413">
                  <c:v>42.567157494999996</c:v>
                </c:pt>
                <c:pt idx="414">
                  <c:v>45.040005575000002</c:v>
                </c:pt>
                <c:pt idx="415">
                  <c:v>46.606122528</c:v>
                </c:pt>
                <c:pt idx="416">
                  <c:v>46.618178718000003</c:v>
                </c:pt>
                <c:pt idx="417">
                  <c:v>45.485946890999998</c:v>
                </c:pt>
                <c:pt idx="418">
                  <c:v>44.183514781999996</c:v>
                </c:pt>
                <c:pt idx="419">
                  <c:v>42.805235742999997</c:v>
                </c:pt>
                <c:pt idx="420">
                  <c:v>41.382097645000002</c:v>
                </c:pt>
                <c:pt idx="421">
                  <c:v>39.976254318000002</c:v>
                </c:pt>
                <c:pt idx="422">
                  <c:v>38.963029234000004</c:v>
                </c:pt>
                <c:pt idx="423">
                  <c:v>38.527596092000003</c:v>
                </c:pt>
                <c:pt idx="424">
                  <c:v>38.601587797999997</c:v>
                </c:pt>
                <c:pt idx="425">
                  <c:v>39.440688923000003</c:v>
                </c:pt>
                <c:pt idx="426">
                  <c:v>41.177626112999995</c:v>
                </c:pt>
                <c:pt idx="427">
                  <c:v>41.126205309999996</c:v>
                </c:pt>
                <c:pt idx="428">
                  <c:v>40.246877699999999</c:v>
                </c:pt>
                <c:pt idx="429">
                  <c:v>38.774413333999995</c:v>
                </c:pt>
                <c:pt idx="430">
                  <c:v>36.684921398</c:v>
                </c:pt>
                <c:pt idx="431">
                  <c:v>34.622554732999994</c:v>
                </c:pt>
                <c:pt idx="432">
                  <c:v>33.031013549000001</c:v>
                </c:pt>
                <c:pt idx="433">
                  <c:v>32.133096098000003</c:v>
                </c:pt>
                <c:pt idx="434">
                  <c:v>31.702452687000001</c:v>
                </c:pt>
                <c:pt idx="435">
                  <c:v>31.675186568000001</c:v>
                </c:pt>
                <c:pt idx="436">
                  <c:v>32.510193973</c:v>
                </c:pt>
                <c:pt idx="437">
                  <c:v>34.510162926999996</c:v>
                </c:pt>
                <c:pt idx="438">
                  <c:v>37.626700754999995</c:v>
                </c:pt>
                <c:pt idx="439">
                  <c:v>39.571066348000002</c:v>
                </c:pt>
                <c:pt idx="440">
                  <c:v>40.095200503999997</c:v>
                </c:pt>
                <c:pt idx="441">
                  <c:v>40.744646623000001</c:v>
                </c:pt>
                <c:pt idx="442">
                  <c:v>41.421128701000001</c:v>
                </c:pt>
                <c:pt idx="443">
                  <c:v>41.765332596</c:v>
                </c:pt>
                <c:pt idx="444">
                  <c:v>41.834032256999997</c:v>
                </c:pt>
                <c:pt idx="445">
                  <c:v>41.866600830000003</c:v>
                </c:pt>
                <c:pt idx="446">
                  <c:v>41.731613924999998</c:v>
                </c:pt>
                <c:pt idx="447">
                  <c:v>41.753147097999999</c:v>
                </c:pt>
                <c:pt idx="448">
                  <c:v>41.950081139000005</c:v>
                </c:pt>
                <c:pt idx="449">
                  <c:v>42.866091436000005</c:v>
                </c:pt>
                <c:pt idx="450">
                  <c:v>43.892648175000005</c:v>
                </c:pt>
                <c:pt idx="451">
                  <c:v>43.237632108999996</c:v>
                </c:pt>
                <c:pt idx="452">
                  <c:v>42.152168053000004</c:v>
                </c:pt>
                <c:pt idx="453">
                  <c:v>40.696501847</c:v>
                </c:pt>
                <c:pt idx="454">
                  <c:v>38.540359922</c:v>
                </c:pt>
                <c:pt idx="455">
                  <c:v>36.556459626999995</c:v>
                </c:pt>
                <c:pt idx="456">
                  <c:v>35.152767236000003</c:v>
                </c:pt>
                <c:pt idx="457">
                  <c:v>34.489607047999996</c:v>
                </c:pt>
                <c:pt idx="458">
                  <c:v>34.179620309999997</c:v>
                </c:pt>
                <c:pt idx="459">
                  <c:v>34.376392547000002</c:v>
                </c:pt>
                <c:pt idx="460">
                  <c:v>35.240960661999999</c:v>
                </c:pt>
                <c:pt idx="461">
                  <c:v>37.377466917999996</c:v>
                </c:pt>
                <c:pt idx="462">
                  <c:v>40.609999729000002</c:v>
                </c:pt>
                <c:pt idx="463">
                  <c:v>42.577258620999999</c:v>
                </c:pt>
                <c:pt idx="464">
                  <c:v>43.279139934</c:v>
                </c:pt>
                <c:pt idx="465">
                  <c:v>43.685373114000001</c:v>
                </c:pt>
                <c:pt idx="466">
                  <c:v>43.826817523999999</c:v>
                </c:pt>
                <c:pt idx="467">
                  <c:v>43.820433036000004</c:v>
                </c:pt>
                <c:pt idx="468">
                  <c:v>43.650801385999998</c:v>
                </c:pt>
                <c:pt idx="469">
                  <c:v>43.075477565</c:v>
                </c:pt>
                <c:pt idx="470">
                  <c:v>42.734053023000001</c:v>
                </c:pt>
                <c:pt idx="471">
                  <c:v>42.741475935000004</c:v>
                </c:pt>
                <c:pt idx="472">
                  <c:v>43.260711152000006</c:v>
                </c:pt>
                <c:pt idx="473">
                  <c:v>44.355333852000001</c:v>
                </c:pt>
                <c:pt idx="474">
                  <c:v>45.368777023</c:v>
                </c:pt>
                <c:pt idx="475">
                  <c:v>44.85217609</c:v>
                </c:pt>
                <c:pt idx="476">
                  <c:v>43.890238183000001</c:v>
                </c:pt>
                <c:pt idx="477">
                  <c:v>42.253204652000001</c:v>
                </c:pt>
                <c:pt idx="478">
                  <c:v>39.985003759999998</c:v>
                </c:pt>
                <c:pt idx="479">
                  <c:v>37.725864936000001</c:v>
                </c:pt>
                <c:pt idx="480">
                  <c:v>36.207796725000001</c:v>
                </c:pt>
                <c:pt idx="481">
                  <c:v>35.269403300999997</c:v>
                </c:pt>
                <c:pt idx="482">
                  <c:v>34.847724919999997</c:v>
                </c:pt>
                <c:pt idx="483">
                  <c:v>34.780160756999997</c:v>
                </c:pt>
                <c:pt idx="484">
                  <c:v>35.393553571999995</c:v>
                </c:pt>
                <c:pt idx="485">
                  <c:v>37.228669115999999</c:v>
                </c:pt>
                <c:pt idx="486">
                  <c:v>40.178486413000002</c:v>
                </c:pt>
                <c:pt idx="487">
                  <c:v>41.817160661000003</c:v>
                </c:pt>
                <c:pt idx="488">
                  <c:v>42.025072959999996</c:v>
                </c:pt>
                <c:pt idx="489">
                  <c:v>41.984636463000001</c:v>
                </c:pt>
                <c:pt idx="490">
                  <c:v>41.752184278000001</c:v>
                </c:pt>
                <c:pt idx="491">
                  <c:v>41.654966008000002</c:v>
                </c:pt>
                <c:pt idx="492">
                  <c:v>41.187589932000002</c:v>
                </c:pt>
                <c:pt idx="493">
                  <c:v>40.908331877999998</c:v>
                </c:pt>
                <c:pt idx="494">
                  <c:v>40.429263549000005</c:v>
                </c:pt>
                <c:pt idx="495">
                  <c:v>40.197242532999994</c:v>
                </c:pt>
                <c:pt idx="496">
                  <c:v>40.445690655999996</c:v>
                </c:pt>
                <c:pt idx="497">
                  <c:v>41.234964229999996</c:v>
                </c:pt>
                <c:pt idx="498">
                  <c:v>42.249380982000005</c:v>
                </c:pt>
                <c:pt idx="499">
                  <c:v>41.694552538000003</c:v>
                </c:pt>
                <c:pt idx="500">
                  <c:v>40.785464984999997</c:v>
                </c:pt>
                <c:pt idx="501">
                  <c:v>39.436581932000003</c:v>
                </c:pt>
                <c:pt idx="502">
                  <c:v>37.482987977000001</c:v>
                </c:pt>
                <c:pt idx="503">
                  <c:v>35.518076397999998</c:v>
                </c:pt>
                <c:pt idx="504">
                  <c:v>34.119190248999999</c:v>
                </c:pt>
                <c:pt idx="505">
                  <c:v>33.204546332</c:v>
                </c:pt>
                <c:pt idx="506">
                  <c:v>32.807523795000002</c:v>
                </c:pt>
                <c:pt idx="507">
                  <c:v>32.843401286000002</c:v>
                </c:pt>
                <c:pt idx="508">
                  <c:v>33.527797594999996</c:v>
                </c:pt>
                <c:pt idx="509">
                  <c:v>35.312051410999999</c:v>
                </c:pt>
                <c:pt idx="510">
                  <c:v>38.245706039999995</c:v>
                </c:pt>
                <c:pt idx="511">
                  <c:v>40.058908404</c:v>
                </c:pt>
                <c:pt idx="512">
                  <c:v>40.506419921999999</c:v>
                </c:pt>
                <c:pt idx="513">
                  <c:v>40.864640232999996</c:v>
                </c:pt>
                <c:pt idx="514">
                  <c:v>40.883892781</c:v>
                </c:pt>
                <c:pt idx="515">
                  <c:v>40.897886555999996</c:v>
                </c:pt>
                <c:pt idx="516">
                  <c:v>40.786919263999998</c:v>
                </c:pt>
                <c:pt idx="517">
                  <c:v>40.715537415</c:v>
                </c:pt>
                <c:pt idx="518">
                  <c:v>40.579296579000001</c:v>
                </c:pt>
                <c:pt idx="519">
                  <c:v>40.638503993999997</c:v>
                </c:pt>
                <c:pt idx="520">
                  <c:v>40.805894600000002</c:v>
                </c:pt>
                <c:pt idx="521">
                  <c:v>41.170615889000004</c:v>
                </c:pt>
                <c:pt idx="522">
                  <c:v>41.896844234999996</c:v>
                </c:pt>
                <c:pt idx="523">
                  <c:v>41.268662501999998</c:v>
                </c:pt>
                <c:pt idx="524">
                  <c:v>40.276602625000002</c:v>
                </c:pt>
                <c:pt idx="525">
                  <c:v>39.206150910999995</c:v>
                </c:pt>
                <c:pt idx="526">
                  <c:v>37.684783156999998</c:v>
                </c:pt>
                <c:pt idx="527">
                  <c:v>36.051868601000002</c:v>
                </c:pt>
                <c:pt idx="528">
                  <c:v>34.646722941</c:v>
                </c:pt>
                <c:pt idx="529">
                  <c:v>33.672583969000002</c:v>
                </c:pt>
                <c:pt idx="530">
                  <c:v>33.115900414000002</c:v>
                </c:pt>
                <c:pt idx="531">
                  <c:v>32.938500614999995</c:v>
                </c:pt>
                <c:pt idx="532">
                  <c:v>33.154890524000002</c:v>
                </c:pt>
                <c:pt idx="533">
                  <c:v>33.945447449</c:v>
                </c:pt>
                <c:pt idx="534">
                  <c:v>35.140919365000002</c:v>
                </c:pt>
                <c:pt idx="535">
                  <c:v>36.535501101000001</c:v>
                </c:pt>
                <c:pt idx="536">
                  <c:v>38.080830988000002</c:v>
                </c:pt>
                <c:pt idx="537">
                  <c:v>39.379207227000002</c:v>
                </c:pt>
                <c:pt idx="538">
                  <c:v>40.097108745</c:v>
                </c:pt>
                <c:pt idx="539">
                  <c:v>40.189132340999997</c:v>
                </c:pt>
                <c:pt idx="540">
                  <c:v>39.956204296000003</c:v>
                </c:pt>
                <c:pt idx="541">
                  <c:v>39.412387563999999</c:v>
                </c:pt>
                <c:pt idx="542">
                  <c:v>38.906332217000006</c:v>
                </c:pt>
                <c:pt idx="543">
                  <c:v>38.690719982000005</c:v>
                </c:pt>
                <c:pt idx="544">
                  <c:v>38.812697557999996</c:v>
                </c:pt>
                <c:pt idx="545">
                  <c:v>39.604924782000005</c:v>
                </c:pt>
                <c:pt idx="546">
                  <c:v>40.458090123000005</c:v>
                </c:pt>
                <c:pt idx="547">
                  <c:v>40.038259859999997</c:v>
                </c:pt>
                <c:pt idx="548">
                  <c:v>39.350482503999999</c:v>
                </c:pt>
                <c:pt idx="549">
                  <c:v>38.381730785999999</c:v>
                </c:pt>
                <c:pt idx="550">
                  <c:v>37.021029865999999</c:v>
                </c:pt>
                <c:pt idx="551">
                  <c:v>35.500412067999996</c:v>
                </c:pt>
                <c:pt idx="552">
                  <c:v>34.158661516999999</c:v>
                </c:pt>
                <c:pt idx="553">
                  <c:v>33.078927401999998</c:v>
                </c:pt>
                <c:pt idx="554">
                  <c:v>32.333710038</c:v>
                </c:pt>
                <c:pt idx="555">
                  <c:v>31.977960631999998</c:v>
                </c:pt>
                <c:pt idx="556">
                  <c:v>31.980954102999998</c:v>
                </c:pt>
                <c:pt idx="557">
                  <c:v>32.304534522000004</c:v>
                </c:pt>
                <c:pt idx="558">
                  <c:v>33.056102627000001</c:v>
                </c:pt>
                <c:pt idx="559">
                  <c:v>34.117612790000003</c:v>
                </c:pt>
                <c:pt idx="560">
                  <c:v>35.402851732000002</c:v>
                </c:pt>
                <c:pt idx="561">
                  <c:v>36.846322304000005</c:v>
                </c:pt>
                <c:pt idx="562">
                  <c:v>37.779946231000004</c:v>
                </c:pt>
                <c:pt idx="563">
                  <c:v>38.552542525999996</c:v>
                </c:pt>
                <c:pt idx="564">
                  <c:v>39.070371133000002</c:v>
                </c:pt>
                <c:pt idx="565">
                  <c:v>39.192726291999996</c:v>
                </c:pt>
                <c:pt idx="566">
                  <c:v>39.181441744000004</c:v>
                </c:pt>
                <c:pt idx="567">
                  <c:v>39.158908627999999</c:v>
                </c:pt>
                <c:pt idx="568">
                  <c:v>39.231852173</c:v>
                </c:pt>
                <c:pt idx="569">
                  <c:v>39.939479171999999</c:v>
                </c:pt>
                <c:pt idx="570">
                  <c:v>41.131951649000001</c:v>
                </c:pt>
                <c:pt idx="571">
                  <c:v>41.045384609999999</c:v>
                </c:pt>
                <c:pt idx="572">
                  <c:v>40.221645353</c:v>
                </c:pt>
                <c:pt idx="573">
                  <c:v>39.037985202000002</c:v>
                </c:pt>
                <c:pt idx="574">
                  <c:v>37.077503182000001</c:v>
                </c:pt>
                <c:pt idx="575">
                  <c:v>35.030148868999994</c:v>
                </c:pt>
                <c:pt idx="576">
                  <c:v>33.405803455000004</c:v>
                </c:pt>
                <c:pt idx="577">
                  <c:v>32.351325036999995</c:v>
                </c:pt>
                <c:pt idx="578">
                  <c:v>31.771953668999998</c:v>
                </c:pt>
                <c:pt idx="579">
                  <c:v>31.701152249</c:v>
                </c:pt>
                <c:pt idx="580">
                  <c:v>32.314619933000003</c:v>
                </c:pt>
                <c:pt idx="581">
                  <c:v>34.049686519000005</c:v>
                </c:pt>
                <c:pt idx="582">
                  <c:v>37.001754375999994</c:v>
                </c:pt>
                <c:pt idx="583">
                  <c:v>38.982717406999996</c:v>
                </c:pt>
                <c:pt idx="584">
                  <c:v>39.621336073999998</c:v>
                </c:pt>
                <c:pt idx="585">
                  <c:v>40.118909430999999</c:v>
                </c:pt>
                <c:pt idx="586">
                  <c:v>40.663549330000002</c:v>
                </c:pt>
                <c:pt idx="587">
                  <c:v>41.023256393000004</c:v>
                </c:pt>
                <c:pt idx="588">
                  <c:v>41.098936994000006</c:v>
                </c:pt>
                <c:pt idx="589">
                  <c:v>40.979186474000002</c:v>
                </c:pt>
                <c:pt idx="590">
                  <c:v>40.665169360999997</c:v>
                </c:pt>
                <c:pt idx="591">
                  <c:v>40.343435620999998</c:v>
                </c:pt>
                <c:pt idx="592">
                  <c:v>40.292987828999998</c:v>
                </c:pt>
                <c:pt idx="593">
                  <c:v>40.480270247</c:v>
                </c:pt>
                <c:pt idx="594">
                  <c:v>41.728075719000003</c:v>
                </c:pt>
                <c:pt idx="595">
                  <c:v>41.410358568000007</c:v>
                </c:pt>
                <c:pt idx="596">
                  <c:v>40.538756595999999</c:v>
                </c:pt>
                <c:pt idx="597">
                  <c:v>39.178514550999999</c:v>
                </c:pt>
                <c:pt idx="598">
                  <c:v>37.158315967</c:v>
                </c:pt>
                <c:pt idx="599">
                  <c:v>35.154599329</c:v>
                </c:pt>
                <c:pt idx="600">
                  <c:v>33.916531569999997</c:v>
                </c:pt>
                <c:pt idx="601">
                  <c:v>33.269263393000003</c:v>
                </c:pt>
                <c:pt idx="602">
                  <c:v>33.199823635000001</c:v>
                </c:pt>
                <c:pt idx="603">
                  <c:v>33.479078766999997</c:v>
                </c:pt>
                <c:pt idx="604">
                  <c:v>34.565476656000001</c:v>
                </c:pt>
                <c:pt idx="605">
                  <c:v>36.894098867000004</c:v>
                </c:pt>
                <c:pt idx="606">
                  <c:v>40.744488212999997</c:v>
                </c:pt>
                <c:pt idx="607">
                  <c:v>43.077648191000002</c:v>
                </c:pt>
                <c:pt idx="608">
                  <c:v>43.134851677</c:v>
                </c:pt>
                <c:pt idx="609">
                  <c:v>42.441573901999995</c:v>
                </c:pt>
                <c:pt idx="610">
                  <c:v>41.622378585</c:v>
                </c:pt>
                <c:pt idx="611">
                  <c:v>40.995699277</c:v>
                </c:pt>
                <c:pt idx="612">
                  <c:v>40.489329751999996</c:v>
                </c:pt>
                <c:pt idx="613">
                  <c:v>40.067881386000003</c:v>
                </c:pt>
                <c:pt idx="614">
                  <c:v>39.760095585000002</c:v>
                </c:pt>
                <c:pt idx="615">
                  <c:v>39.632236456000001</c:v>
                </c:pt>
                <c:pt idx="616">
                  <c:v>39.765728944000003</c:v>
                </c:pt>
                <c:pt idx="617">
                  <c:v>40.316906881000001</c:v>
                </c:pt>
                <c:pt idx="618">
                  <c:v>42.135905915000002</c:v>
                </c:pt>
                <c:pt idx="619">
                  <c:v>42.182436586000001</c:v>
                </c:pt>
                <c:pt idx="620">
                  <c:v>41.556069111999996</c:v>
                </c:pt>
                <c:pt idx="621">
                  <c:v>40.349433224999999</c:v>
                </c:pt>
                <c:pt idx="622">
                  <c:v>38.442323590999997</c:v>
                </c:pt>
                <c:pt idx="623">
                  <c:v>36.539576642</c:v>
                </c:pt>
                <c:pt idx="624">
                  <c:v>35.194318459000002</c:v>
                </c:pt>
                <c:pt idx="625">
                  <c:v>34.479001764000003</c:v>
                </c:pt>
                <c:pt idx="626">
                  <c:v>34.177648926000003</c:v>
                </c:pt>
                <c:pt idx="627">
                  <c:v>34.330821499999999</c:v>
                </c:pt>
                <c:pt idx="628">
                  <c:v>35.272244884999999</c:v>
                </c:pt>
                <c:pt idx="629">
                  <c:v>37.728731462999995</c:v>
                </c:pt>
                <c:pt idx="630">
                  <c:v>41.534301096</c:v>
                </c:pt>
                <c:pt idx="631">
                  <c:v>43.965281247</c:v>
                </c:pt>
                <c:pt idx="632">
                  <c:v>44.082252986999997</c:v>
                </c:pt>
                <c:pt idx="633">
                  <c:v>43.530271960999997</c:v>
                </c:pt>
                <c:pt idx="634">
                  <c:v>42.804162460000001</c:v>
                </c:pt>
                <c:pt idx="635">
                  <c:v>42.034223295000004</c:v>
                </c:pt>
                <c:pt idx="636">
                  <c:v>41.194621966</c:v>
                </c:pt>
                <c:pt idx="637">
                  <c:v>40.485159694000004</c:v>
                </c:pt>
                <c:pt idx="638">
                  <c:v>39.871546600999999</c:v>
                </c:pt>
                <c:pt idx="639">
                  <c:v>39.581227503000001</c:v>
                </c:pt>
                <c:pt idx="640">
                  <c:v>39.848983032</c:v>
                </c:pt>
                <c:pt idx="641">
                  <c:v>41.030188061000004</c:v>
                </c:pt>
                <c:pt idx="642">
                  <c:v>43.645921424000001</c:v>
                </c:pt>
                <c:pt idx="643">
                  <c:v>44.160764143999998</c:v>
                </c:pt>
                <c:pt idx="644">
                  <c:v>44.057245618000003</c:v>
                </c:pt>
                <c:pt idx="645">
                  <c:v>43.261879525999994</c:v>
                </c:pt>
                <c:pt idx="646">
                  <c:v>41.705770636000004</c:v>
                </c:pt>
                <c:pt idx="647">
                  <c:v>40.237125343000002</c:v>
                </c:pt>
                <c:pt idx="648">
                  <c:v>39.499698475999999</c:v>
                </c:pt>
                <c:pt idx="649">
                  <c:v>39.43487751</c:v>
                </c:pt>
                <c:pt idx="650">
                  <c:v>39.756463919000005</c:v>
                </c:pt>
                <c:pt idx="651">
                  <c:v>40.438583344000001</c:v>
                </c:pt>
                <c:pt idx="652">
                  <c:v>42.028270935999998</c:v>
                </c:pt>
                <c:pt idx="653">
                  <c:v>45.001771282</c:v>
                </c:pt>
                <c:pt idx="654">
                  <c:v>49.300407591000003</c:v>
                </c:pt>
                <c:pt idx="655">
                  <c:v>51.663473013000001</c:v>
                </c:pt>
                <c:pt idx="656">
                  <c:v>51.315362119999996</c:v>
                </c:pt>
                <c:pt idx="657">
                  <c:v>49.558488454999996</c:v>
                </c:pt>
                <c:pt idx="658">
                  <c:v>47.430932577</c:v>
                </c:pt>
                <c:pt idx="659">
                  <c:v>45.507425134999998</c:v>
                </c:pt>
                <c:pt idx="660">
                  <c:v>43.561097738999997</c:v>
                </c:pt>
                <c:pt idx="661">
                  <c:v>42.158526679000005</c:v>
                </c:pt>
                <c:pt idx="662">
                  <c:v>41.240998611000002</c:v>
                </c:pt>
                <c:pt idx="663">
                  <c:v>40.745617492999997</c:v>
                </c:pt>
                <c:pt idx="664">
                  <c:v>40.827683276000002</c:v>
                </c:pt>
                <c:pt idx="665">
                  <c:v>41.884065554999999</c:v>
                </c:pt>
                <c:pt idx="666">
                  <c:v>44.626788939999997</c:v>
                </c:pt>
                <c:pt idx="667">
                  <c:v>45.320425483999998</c:v>
                </c:pt>
                <c:pt idx="668">
                  <c:v>45.109714201000003</c:v>
                </c:pt>
                <c:pt idx="669">
                  <c:v>44.309967868999998</c:v>
                </c:pt>
                <c:pt idx="670">
                  <c:v>42.496927186000001</c:v>
                </c:pt>
                <c:pt idx="671">
                  <c:v>40.778826458000005</c:v>
                </c:pt>
                <c:pt idx="672">
                  <c:v>39.759870190000001</c:v>
                </c:pt>
                <c:pt idx="673">
                  <c:v>39.322251799999997</c:v>
                </c:pt>
                <c:pt idx="674">
                  <c:v>39.318737462999998</c:v>
                </c:pt>
                <c:pt idx="675">
                  <c:v>39.770845692000002</c:v>
                </c:pt>
                <c:pt idx="676">
                  <c:v>41.051109400000001</c:v>
                </c:pt>
                <c:pt idx="677">
                  <c:v>43.481041929999996</c:v>
                </c:pt>
                <c:pt idx="678">
                  <c:v>47.104559918999996</c:v>
                </c:pt>
                <c:pt idx="679">
                  <c:v>48.871538067000003</c:v>
                </c:pt>
                <c:pt idx="680">
                  <c:v>48.172415121</c:v>
                </c:pt>
                <c:pt idx="681">
                  <c:v>46.492631881000001</c:v>
                </c:pt>
                <c:pt idx="682">
                  <c:v>44.641732888</c:v>
                </c:pt>
                <c:pt idx="683">
                  <c:v>42.813108708000001</c:v>
                </c:pt>
                <c:pt idx="684">
                  <c:v>41.164833207000001</c:v>
                </c:pt>
                <c:pt idx="685">
                  <c:v>40.19557236</c:v>
                </c:pt>
                <c:pt idx="686">
                  <c:v>39.388067980000002</c:v>
                </c:pt>
                <c:pt idx="687">
                  <c:v>38.828276469999999</c:v>
                </c:pt>
                <c:pt idx="688">
                  <c:v>38.671004414000002</c:v>
                </c:pt>
                <c:pt idx="689">
                  <c:v>39.295265091000005</c:v>
                </c:pt>
                <c:pt idx="690">
                  <c:v>40.711386443000002</c:v>
                </c:pt>
                <c:pt idx="691">
                  <c:v>40.563101355000001</c:v>
                </c:pt>
                <c:pt idx="692">
                  <c:v>39.978121713</c:v>
                </c:pt>
                <c:pt idx="693">
                  <c:v>39.124190961000004</c:v>
                </c:pt>
                <c:pt idx="694">
                  <c:v>37.742104336999994</c:v>
                </c:pt>
                <c:pt idx="695">
                  <c:v>36.247617022999997</c:v>
                </c:pt>
                <c:pt idx="696">
                  <c:v>34.855712529999998</c:v>
                </c:pt>
                <c:pt idx="697">
                  <c:v>33.865090964000004</c:v>
                </c:pt>
                <c:pt idx="698">
                  <c:v>33.295641504999999</c:v>
                </c:pt>
                <c:pt idx="699">
                  <c:v>33.006763222000004</c:v>
                </c:pt>
                <c:pt idx="700">
                  <c:v>33.124603569999998</c:v>
                </c:pt>
                <c:pt idx="701">
                  <c:v>33.627542711000004</c:v>
                </c:pt>
                <c:pt idx="702">
                  <c:v>34.782635202999998</c:v>
                </c:pt>
                <c:pt idx="703">
                  <c:v>36.098525162999998</c:v>
                </c:pt>
                <c:pt idx="704">
                  <c:v>37.412020669</c:v>
                </c:pt>
                <c:pt idx="705">
                  <c:v>38.535865056000006</c:v>
                </c:pt>
                <c:pt idx="706">
                  <c:v>39.013971486999999</c:v>
                </c:pt>
                <c:pt idx="707">
                  <c:v>38.898449111000005</c:v>
                </c:pt>
                <c:pt idx="708">
                  <c:v>38.506058136</c:v>
                </c:pt>
                <c:pt idx="709">
                  <c:v>37.927010465999999</c:v>
                </c:pt>
                <c:pt idx="710">
                  <c:v>37.589305206999995</c:v>
                </c:pt>
                <c:pt idx="711">
                  <c:v>37.536891769</c:v>
                </c:pt>
                <c:pt idx="712">
                  <c:v>37.712487200000005</c:v>
                </c:pt>
                <c:pt idx="713">
                  <c:v>37.910898563000003</c:v>
                </c:pt>
                <c:pt idx="714">
                  <c:v>38.875053282000003</c:v>
                </c:pt>
                <c:pt idx="715">
                  <c:v>38.764392364999999</c:v>
                </c:pt>
                <c:pt idx="716">
                  <c:v>37.954754665000003</c:v>
                </c:pt>
                <c:pt idx="717">
                  <c:v>37.060735751999999</c:v>
                </c:pt>
                <c:pt idx="718">
                  <c:v>35.904472262000006</c:v>
                </c:pt>
                <c:pt idx="719">
                  <c:v>34.650695958999997</c:v>
                </c:pt>
                <c:pt idx="720">
                  <c:v>33.498719543</c:v>
                </c:pt>
                <c:pt idx="721">
                  <c:v>32.997379934999998</c:v>
                </c:pt>
                <c:pt idx="722">
                  <c:v>32.781040331999996</c:v>
                </c:pt>
                <c:pt idx="723">
                  <c:v>32.892748807000004</c:v>
                </c:pt>
                <c:pt idx="724">
                  <c:v>33.237993215000003</c:v>
                </c:pt>
                <c:pt idx="725">
                  <c:v>34.093010395</c:v>
                </c:pt>
                <c:pt idx="726">
                  <c:v>35.567144343000002</c:v>
                </c:pt>
                <c:pt idx="727">
                  <c:v>36.944473515999995</c:v>
                </c:pt>
                <c:pt idx="728">
                  <c:v>38.262589607999999</c:v>
                </c:pt>
                <c:pt idx="729">
                  <c:v>39.22172166</c:v>
                </c:pt>
                <c:pt idx="730">
                  <c:v>39.330860473000001</c:v>
                </c:pt>
                <c:pt idx="731">
                  <c:v>38.914004311999996</c:v>
                </c:pt>
                <c:pt idx="732">
                  <c:v>38.317469259999996</c:v>
                </c:pt>
                <c:pt idx="733">
                  <c:v>37.565972734000006</c:v>
                </c:pt>
                <c:pt idx="734">
                  <c:v>36.990288065999998</c:v>
                </c:pt>
                <c:pt idx="735">
                  <c:v>36.687564537999997</c:v>
                </c:pt>
                <c:pt idx="736">
                  <c:v>36.891517389000001</c:v>
                </c:pt>
                <c:pt idx="737">
                  <c:v>37.772757093999999</c:v>
                </c:pt>
                <c:pt idx="738">
                  <c:v>40.048227519000001</c:v>
                </c:pt>
                <c:pt idx="739">
                  <c:v>40.792952107999994</c:v>
                </c:pt>
                <c:pt idx="740">
                  <c:v>40.589609216999996</c:v>
                </c:pt>
                <c:pt idx="741">
                  <c:v>39.880799791999998</c:v>
                </c:pt>
                <c:pt idx="742">
                  <c:v>38.396342060000002</c:v>
                </c:pt>
                <c:pt idx="743">
                  <c:v>36.924910421</c:v>
                </c:pt>
                <c:pt idx="744">
                  <c:v>36.054972726000003</c:v>
                </c:pt>
                <c:pt idx="745">
                  <c:v>35.849824448</c:v>
                </c:pt>
                <c:pt idx="746">
                  <c:v>36.087231404999997</c:v>
                </c:pt>
                <c:pt idx="747">
                  <c:v>36.801227361999999</c:v>
                </c:pt>
                <c:pt idx="748">
                  <c:v>38.346436586000003</c:v>
                </c:pt>
                <c:pt idx="749">
                  <c:v>41.216532645999997</c:v>
                </c:pt>
                <c:pt idx="750">
                  <c:v>45.428159970999999</c:v>
                </c:pt>
                <c:pt idx="751">
                  <c:v>47.907114499000002</c:v>
                </c:pt>
                <c:pt idx="752">
                  <c:v>47.250716431000001</c:v>
                </c:pt>
                <c:pt idx="753">
                  <c:v>45.650913054999997</c:v>
                </c:pt>
                <c:pt idx="754">
                  <c:v>44.101118880000001</c:v>
                </c:pt>
                <c:pt idx="755">
                  <c:v>42.637661166999997</c:v>
                </c:pt>
                <c:pt idx="756">
                  <c:v>41.153489489999998</c:v>
                </c:pt>
                <c:pt idx="757">
                  <c:v>40.105257252000001</c:v>
                </c:pt>
                <c:pt idx="758">
                  <c:v>39.292256536000004</c:v>
                </c:pt>
                <c:pt idx="759">
                  <c:v>38.720459847999997</c:v>
                </c:pt>
                <c:pt idx="760">
                  <c:v>38.683641672999997</c:v>
                </c:pt>
                <c:pt idx="761">
                  <c:v>39.396193818</c:v>
                </c:pt>
                <c:pt idx="762">
                  <c:v>41.707115354999999</c:v>
                </c:pt>
                <c:pt idx="763">
                  <c:v>42.509839181000004</c:v>
                </c:pt>
                <c:pt idx="764">
                  <c:v>42.451041758000002</c:v>
                </c:pt>
                <c:pt idx="765">
                  <c:v>41.860991984000002</c:v>
                </c:pt>
                <c:pt idx="766">
                  <c:v>40.341292148999997</c:v>
                </c:pt>
                <c:pt idx="767">
                  <c:v>38.807021769000002</c:v>
                </c:pt>
                <c:pt idx="768">
                  <c:v>37.764353668000005</c:v>
                </c:pt>
                <c:pt idx="769">
                  <c:v>37.311890936000005</c:v>
                </c:pt>
                <c:pt idx="770">
                  <c:v>37.368192696000001</c:v>
                </c:pt>
                <c:pt idx="771">
                  <c:v>37.759219152999997</c:v>
                </c:pt>
                <c:pt idx="772">
                  <c:v>39.084493246999997</c:v>
                </c:pt>
                <c:pt idx="773">
                  <c:v>41.709669440999996</c:v>
                </c:pt>
                <c:pt idx="774">
                  <c:v>45.550001620000003</c:v>
                </c:pt>
                <c:pt idx="775">
                  <c:v>47.524181080000005</c:v>
                </c:pt>
                <c:pt idx="776">
                  <c:v>46.870082676999999</c:v>
                </c:pt>
                <c:pt idx="777">
                  <c:v>44.874747474000003</c:v>
                </c:pt>
                <c:pt idx="778">
                  <c:v>43.099261245000001</c:v>
                </c:pt>
                <c:pt idx="779">
                  <c:v>41.56028294</c:v>
                </c:pt>
                <c:pt idx="780">
                  <c:v>40.168670559999995</c:v>
                </c:pt>
                <c:pt idx="781">
                  <c:v>39.200818885000004</c:v>
                </c:pt>
                <c:pt idx="782">
                  <c:v>38.375778476999997</c:v>
                </c:pt>
                <c:pt idx="783">
                  <c:v>37.947652720999997</c:v>
                </c:pt>
                <c:pt idx="784">
                  <c:v>38.022812014000003</c:v>
                </c:pt>
                <c:pt idx="785">
                  <c:v>38.649105159999998</c:v>
                </c:pt>
                <c:pt idx="786">
                  <c:v>40.620249954000002</c:v>
                </c:pt>
                <c:pt idx="787">
                  <c:v>41.050389878000004</c:v>
                </c:pt>
                <c:pt idx="788">
                  <c:v>40.810020457999997</c:v>
                </c:pt>
                <c:pt idx="789">
                  <c:v>39.923359662999999</c:v>
                </c:pt>
                <c:pt idx="790">
                  <c:v>38.220112024999999</c:v>
                </c:pt>
                <c:pt idx="791">
                  <c:v>36.601606070999999</c:v>
                </c:pt>
                <c:pt idx="792">
                  <c:v>35.657590587999998</c:v>
                </c:pt>
                <c:pt idx="793">
                  <c:v>35.274994611000004</c:v>
                </c:pt>
                <c:pt idx="794">
                  <c:v>35.255037294000005</c:v>
                </c:pt>
                <c:pt idx="795">
                  <c:v>35.708722754</c:v>
                </c:pt>
                <c:pt idx="796">
                  <c:v>36.910031392999997</c:v>
                </c:pt>
                <c:pt idx="797">
                  <c:v>39.235988565</c:v>
                </c:pt>
                <c:pt idx="798">
                  <c:v>43.089473224000002</c:v>
                </c:pt>
                <c:pt idx="799">
                  <c:v>44.705320949000004</c:v>
                </c:pt>
                <c:pt idx="800">
                  <c:v>43.932341455</c:v>
                </c:pt>
                <c:pt idx="801">
                  <c:v>42.257255227000002</c:v>
                </c:pt>
                <c:pt idx="802">
                  <c:v>40.761192203999997</c:v>
                </c:pt>
                <c:pt idx="803">
                  <c:v>39.725764617000003</c:v>
                </c:pt>
                <c:pt idx="804">
                  <c:v>38.891599053999997</c:v>
                </c:pt>
                <c:pt idx="805">
                  <c:v>38.513227485000002</c:v>
                </c:pt>
                <c:pt idx="806">
                  <c:v>38.371170712000001</c:v>
                </c:pt>
                <c:pt idx="807">
                  <c:v>38.436664086</c:v>
                </c:pt>
                <c:pt idx="808">
                  <c:v>38.739790588000005</c:v>
                </c:pt>
                <c:pt idx="809">
                  <c:v>39.096186584000002</c:v>
                </c:pt>
                <c:pt idx="810">
                  <c:v>40.608756665999998</c:v>
                </c:pt>
                <c:pt idx="811">
                  <c:v>40.850771542000004</c:v>
                </c:pt>
                <c:pt idx="812">
                  <c:v>40.121826655</c:v>
                </c:pt>
                <c:pt idx="813">
                  <c:v>38.696657355000006</c:v>
                </c:pt>
                <c:pt idx="814">
                  <c:v>36.541966568000007</c:v>
                </c:pt>
                <c:pt idx="815">
                  <c:v>34.327142985000002</c:v>
                </c:pt>
                <c:pt idx="816">
                  <c:v>32.775927732999996</c:v>
                </c:pt>
                <c:pt idx="817">
                  <c:v>31.876080389999998</c:v>
                </c:pt>
                <c:pt idx="818">
                  <c:v>31.306445509</c:v>
                </c:pt>
                <c:pt idx="819">
                  <c:v>31.184535844999999</c:v>
                </c:pt>
                <c:pt idx="820">
                  <c:v>31.822103585000001</c:v>
                </c:pt>
                <c:pt idx="821">
                  <c:v>33.581880073999997</c:v>
                </c:pt>
                <c:pt idx="822">
                  <c:v>36.420316544999999</c:v>
                </c:pt>
                <c:pt idx="823">
                  <c:v>37.939408034000003</c:v>
                </c:pt>
                <c:pt idx="824">
                  <c:v>38.389832511000002</c:v>
                </c:pt>
                <c:pt idx="825">
                  <c:v>39.042334574000002</c:v>
                </c:pt>
                <c:pt idx="826">
                  <c:v>39.487256514000002</c:v>
                </c:pt>
                <c:pt idx="827">
                  <c:v>39.826256266999998</c:v>
                </c:pt>
                <c:pt idx="828">
                  <c:v>40.095013299999998</c:v>
                </c:pt>
                <c:pt idx="829">
                  <c:v>40.187401141000002</c:v>
                </c:pt>
                <c:pt idx="830">
                  <c:v>40.000780321000001</c:v>
                </c:pt>
                <c:pt idx="831">
                  <c:v>40.042876026999998</c:v>
                </c:pt>
                <c:pt idx="832">
                  <c:v>40.080947583000004</c:v>
                </c:pt>
                <c:pt idx="833">
                  <c:v>40.075098033000003</c:v>
                </c:pt>
                <c:pt idx="834">
                  <c:v>41.289973799000002</c:v>
                </c:pt>
                <c:pt idx="835">
                  <c:v>41.451581693000001</c:v>
                </c:pt>
                <c:pt idx="836">
                  <c:v>40.745181930000001</c:v>
                </c:pt>
                <c:pt idx="837">
                  <c:v>39.411985162000001</c:v>
                </c:pt>
                <c:pt idx="838">
                  <c:v>37.466087838</c:v>
                </c:pt>
                <c:pt idx="839">
                  <c:v>35.542231338999997</c:v>
                </c:pt>
                <c:pt idx="840">
                  <c:v>34.312589344999999</c:v>
                </c:pt>
                <c:pt idx="841">
                  <c:v>33.684862619999997</c:v>
                </c:pt>
                <c:pt idx="842">
                  <c:v>33.597252601999998</c:v>
                </c:pt>
                <c:pt idx="843">
                  <c:v>33.920929902000005</c:v>
                </c:pt>
                <c:pt idx="844">
                  <c:v>34.921050496000007</c:v>
                </c:pt>
                <c:pt idx="845">
                  <c:v>37.136776808</c:v>
                </c:pt>
                <c:pt idx="846">
                  <c:v>40.624489617000002</c:v>
                </c:pt>
                <c:pt idx="847">
                  <c:v>42.77712124</c:v>
                </c:pt>
                <c:pt idx="848">
                  <c:v>43.409394446</c:v>
                </c:pt>
                <c:pt idx="849">
                  <c:v>43.699571746000004</c:v>
                </c:pt>
                <c:pt idx="850">
                  <c:v>43.409159772000002</c:v>
                </c:pt>
                <c:pt idx="851">
                  <c:v>42.756286873000001</c:v>
                </c:pt>
                <c:pt idx="852">
                  <c:v>41.986521015999998</c:v>
                </c:pt>
                <c:pt idx="853">
                  <c:v>40.992697994000004</c:v>
                </c:pt>
                <c:pt idx="854">
                  <c:v>40.028744601</c:v>
                </c:pt>
                <c:pt idx="855">
                  <c:v>39.566185734000001</c:v>
                </c:pt>
                <c:pt idx="856">
                  <c:v>39.490042525999996</c:v>
                </c:pt>
                <c:pt idx="857">
                  <c:v>40.170190941999998</c:v>
                </c:pt>
                <c:pt idx="858">
                  <c:v>41.875920272000002</c:v>
                </c:pt>
                <c:pt idx="859">
                  <c:v>42.243079217000002</c:v>
                </c:pt>
                <c:pt idx="860">
                  <c:v>41.941156675999999</c:v>
                </c:pt>
                <c:pt idx="861">
                  <c:v>41.406513130999997</c:v>
                </c:pt>
                <c:pt idx="862">
                  <c:v>40.098240181999998</c:v>
                </c:pt>
                <c:pt idx="863">
                  <c:v>38.634675911999999</c:v>
                </c:pt>
                <c:pt idx="864">
                  <c:v>37.277932071000002</c:v>
                </c:pt>
                <c:pt idx="865">
                  <c:v>36.528561386</c:v>
                </c:pt>
                <c:pt idx="866">
                  <c:v>36.134467925999999</c:v>
                </c:pt>
                <c:pt idx="867">
                  <c:v>36.012916603999997</c:v>
                </c:pt>
                <c:pt idx="868">
                  <c:v>36.305064702000003</c:v>
                </c:pt>
                <c:pt idx="869">
                  <c:v>37.069614565000002</c:v>
                </c:pt>
                <c:pt idx="870">
                  <c:v>38.440624006999997</c:v>
                </c:pt>
                <c:pt idx="871">
                  <c:v>39.859835113000003</c:v>
                </c:pt>
                <c:pt idx="872">
                  <c:v>41.241779519000005</c:v>
                </c:pt>
                <c:pt idx="873">
                  <c:v>42.280575943999999</c:v>
                </c:pt>
                <c:pt idx="874">
                  <c:v>42.256373441000001</c:v>
                </c:pt>
                <c:pt idx="875">
                  <c:v>41.148798675999998</c:v>
                </c:pt>
                <c:pt idx="876">
                  <c:v>39.927261459</c:v>
                </c:pt>
                <c:pt idx="877">
                  <c:v>38.679455352999994</c:v>
                </c:pt>
                <c:pt idx="878">
                  <c:v>37.682237493999999</c:v>
                </c:pt>
                <c:pt idx="879">
                  <c:v>37.091484049000002</c:v>
                </c:pt>
                <c:pt idx="880">
                  <c:v>37.034817150000002</c:v>
                </c:pt>
                <c:pt idx="881">
                  <c:v>37.526948886</c:v>
                </c:pt>
                <c:pt idx="882">
                  <c:v>38.842786520000004</c:v>
                </c:pt>
                <c:pt idx="883">
                  <c:v>39.665296091999998</c:v>
                </c:pt>
                <c:pt idx="884">
                  <c:v>39.523337446999996</c:v>
                </c:pt>
                <c:pt idx="885">
                  <c:v>38.953938379999997</c:v>
                </c:pt>
                <c:pt idx="886">
                  <c:v>38.171752927</c:v>
                </c:pt>
                <c:pt idx="887">
                  <c:v>37.311970608000003</c:v>
                </c:pt>
                <c:pt idx="888">
                  <c:v>36.668692434999997</c:v>
                </c:pt>
                <c:pt idx="889">
                  <c:v>36.367212170999998</c:v>
                </c:pt>
                <c:pt idx="890">
                  <c:v>36.444602551000003</c:v>
                </c:pt>
                <c:pt idx="891">
                  <c:v>36.958874238999996</c:v>
                </c:pt>
                <c:pt idx="892">
                  <c:v>37.734860189000003</c:v>
                </c:pt>
                <c:pt idx="893">
                  <c:v>38.860367785000001</c:v>
                </c:pt>
                <c:pt idx="894">
                  <c:v>40.363376158999998</c:v>
                </c:pt>
                <c:pt idx="895">
                  <c:v>41.847020245000003</c:v>
                </c:pt>
                <c:pt idx="896">
                  <c:v>42.863124692</c:v>
                </c:pt>
                <c:pt idx="897">
                  <c:v>43.128044215999999</c:v>
                </c:pt>
                <c:pt idx="898">
                  <c:v>42.507353177999995</c:v>
                </c:pt>
                <c:pt idx="899">
                  <c:v>41.204654498000004</c:v>
                </c:pt>
                <c:pt idx="900">
                  <c:v>39.607448065</c:v>
                </c:pt>
                <c:pt idx="901">
                  <c:v>38.446858869000003</c:v>
                </c:pt>
                <c:pt idx="902">
                  <c:v>37.598073751000001</c:v>
                </c:pt>
                <c:pt idx="903">
                  <c:v>37.249511964</c:v>
                </c:pt>
                <c:pt idx="904">
                  <c:v>37.319631225999998</c:v>
                </c:pt>
                <c:pt idx="905">
                  <c:v>37.792122188</c:v>
                </c:pt>
                <c:pt idx="906">
                  <c:v>38.93971792</c:v>
                </c:pt>
                <c:pt idx="907">
                  <c:v>39.576174903000002</c:v>
                </c:pt>
                <c:pt idx="908">
                  <c:v>39.601364955999998</c:v>
                </c:pt>
                <c:pt idx="909">
                  <c:v>39.474797051000003</c:v>
                </c:pt>
                <c:pt idx="910">
                  <c:v>38.280381132000002</c:v>
                </c:pt>
                <c:pt idx="911">
                  <c:v>36.420911668999999</c:v>
                </c:pt>
                <c:pt idx="912">
                  <c:v>35.105800732999995</c:v>
                </c:pt>
                <c:pt idx="913">
                  <c:v>34.438251053999998</c:v>
                </c:pt>
                <c:pt idx="914">
                  <c:v>34.258445426000002</c:v>
                </c:pt>
                <c:pt idx="915">
                  <c:v>34.371369855999994</c:v>
                </c:pt>
                <c:pt idx="916">
                  <c:v>35.149798599</c:v>
                </c:pt>
                <c:pt idx="917">
                  <c:v>37.076935056000003</c:v>
                </c:pt>
                <c:pt idx="918">
                  <c:v>40.103776573000005</c:v>
                </c:pt>
                <c:pt idx="919">
                  <c:v>41.702659059999995</c:v>
                </c:pt>
                <c:pt idx="920">
                  <c:v>41.874096887</c:v>
                </c:pt>
                <c:pt idx="921">
                  <c:v>41.891961080000002</c:v>
                </c:pt>
                <c:pt idx="922">
                  <c:v>41.741368354999999</c:v>
                </c:pt>
                <c:pt idx="923">
                  <c:v>41.385134629</c:v>
                </c:pt>
                <c:pt idx="924">
                  <c:v>40.853971238</c:v>
                </c:pt>
                <c:pt idx="925">
                  <c:v>40.462512877000002</c:v>
                </c:pt>
                <c:pt idx="926">
                  <c:v>39.753549608</c:v>
                </c:pt>
                <c:pt idx="927">
                  <c:v>39.262758660000003</c:v>
                </c:pt>
                <c:pt idx="928">
                  <c:v>39.365065384000005</c:v>
                </c:pt>
                <c:pt idx="929">
                  <c:v>39.892227615000003</c:v>
                </c:pt>
                <c:pt idx="930">
                  <c:v>41.430125967999999</c:v>
                </c:pt>
                <c:pt idx="931">
                  <c:v>41.740343248999999</c:v>
                </c:pt>
                <c:pt idx="932">
                  <c:v>41.154633660000002</c:v>
                </c:pt>
                <c:pt idx="933">
                  <c:v>40.039760220999995</c:v>
                </c:pt>
                <c:pt idx="934">
                  <c:v>38.145080992000004</c:v>
                </c:pt>
                <c:pt idx="935">
                  <c:v>36.278210952000002</c:v>
                </c:pt>
                <c:pt idx="936">
                  <c:v>35.104821883</c:v>
                </c:pt>
                <c:pt idx="937">
                  <c:v>34.646325534000006</c:v>
                </c:pt>
                <c:pt idx="938">
                  <c:v>34.628645159000001</c:v>
                </c:pt>
                <c:pt idx="939">
                  <c:v>35.051413988</c:v>
                </c:pt>
                <c:pt idx="940">
                  <c:v>36.318536508999998</c:v>
                </c:pt>
                <c:pt idx="941">
                  <c:v>38.832757061999999</c:v>
                </c:pt>
                <c:pt idx="942">
                  <c:v>42.265251540999998</c:v>
                </c:pt>
                <c:pt idx="943">
                  <c:v>44.811007398000001</c:v>
                </c:pt>
                <c:pt idx="944">
                  <c:v>45.841553671</c:v>
                </c:pt>
                <c:pt idx="945">
                  <c:v>46.547539634000003</c:v>
                </c:pt>
                <c:pt idx="946">
                  <c:v>47.180842788</c:v>
                </c:pt>
                <c:pt idx="947">
                  <c:v>47.321130254000003</c:v>
                </c:pt>
                <c:pt idx="948">
                  <c:v>46.999316483000001</c:v>
                </c:pt>
                <c:pt idx="949">
                  <c:v>46.597624252000003</c:v>
                </c:pt>
                <c:pt idx="950">
                  <c:v>46.074366550999997</c:v>
                </c:pt>
                <c:pt idx="951">
                  <c:v>45.76774228</c:v>
                </c:pt>
                <c:pt idx="952">
                  <c:v>46.121607978</c:v>
                </c:pt>
                <c:pt idx="953">
                  <c:v>46.934443993000002</c:v>
                </c:pt>
                <c:pt idx="954">
                  <c:v>48.446656451000003</c:v>
                </c:pt>
                <c:pt idx="955">
                  <c:v>48.567303817999999</c:v>
                </c:pt>
                <c:pt idx="956">
                  <c:v>47.687025201999994</c:v>
                </c:pt>
                <c:pt idx="957">
                  <c:v>46.187180891999994</c:v>
                </c:pt>
                <c:pt idx="958">
                  <c:v>43.938457974999999</c:v>
                </c:pt>
                <c:pt idx="959">
                  <c:v>41.754601435999994</c:v>
                </c:pt>
                <c:pt idx="960">
                  <c:v>40.520626171000004</c:v>
                </c:pt>
                <c:pt idx="961">
                  <c:v>39.990922867999998</c:v>
                </c:pt>
                <c:pt idx="962">
                  <c:v>39.947716181999994</c:v>
                </c:pt>
                <c:pt idx="963">
                  <c:v>40.278917792999998</c:v>
                </c:pt>
                <c:pt idx="964">
                  <c:v>41.265161338999995</c:v>
                </c:pt>
                <c:pt idx="965">
                  <c:v>43.524863081000007</c:v>
                </c:pt>
                <c:pt idx="966">
                  <c:v>46.923868073000001</c:v>
                </c:pt>
                <c:pt idx="967">
                  <c:v>49.135612187</c:v>
                </c:pt>
                <c:pt idx="968">
                  <c:v>49.746648565000001</c:v>
                </c:pt>
                <c:pt idx="969">
                  <c:v>50.387238746000001</c:v>
                </c:pt>
                <c:pt idx="970">
                  <c:v>51.006921675999997</c:v>
                </c:pt>
                <c:pt idx="971">
                  <c:v>51.233970973000005</c:v>
                </c:pt>
                <c:pt idx="972">
                  <c:v>51.128455248999998</c:v>
                </c:pt>
                <c:pt idx="973">
                  <c:v>51.082007296999997</c:v>
                </c:pt>
                <c:pt idx="974">
                  <c:v>50.906943592000005</c:v>
                </c:pt>
                <c:pt idx="975">
                  <c:v>50.961815940999998</c:v>
                </c:pt>
                <c:pt idx="976">
                  <c:v>51.614663459000006</c:v>
                </c:pt>
                <c:pt idx="977">
                  <c:v>52.709780840000001</c:v>
                </c:pt>
                <c:pt idx="978">
                  <c:v>53.952020988999998</c:v>
                </c:pt>
                <c:pt idx="979">
                  <c:v>53.979784198000004</c:v>
                </c:pt>
                <c:pt idx="980">
                  <c:v>53.332553958999995</c:v>
                </c:pt>
                <c:pt idx="981">
                  <c:v>51.937391929999997</c:v>
                </c:pt>
                <c:pt idx="982">
                  <c:v>49.696578500000001</c:v>
                </c:pt>
                <c:pt idx="983">
                  <c:v>47.723784739000003</c:v>
                </c:pt>
                <c:pt idx="984">
                  <c:v>46.604818434999999</c:v>
                </c:pt>
                <c:pt idx="985">
                  <c:v>46.226917676999996</c:v>
                </c:pt>
                <c:pt idx="986">
                  <c:v>46.269290143999996</c:v>
                </c:pt>
                <c:pt idx="987">
                  <c:v>46.777459485999998</c:v>
                </c:pt>
                <c:pt idx="988">
                  <c:v>48.141034374</c:v>
                </c:pt>
                <c:pt idx="989">
                  <c:v>50.731712604000002</c:v>
                </c:pt>
                <c:pt idx="990">
                  <c:v>54.184912097000002</c:v>
                </c:pt>
                <c:pt idx="991">
                  <c:v>56.83258567</c:v>
                </c:pt>
                <c:pt idx="992">
                  <c:v>58.104259660999993</c:v>
                </c:pt>
                <c:pt idx="993">
                  <c:v>59.097610950000004</c:v>
                </c:pt>
                <c:pt idx="994">
                  <c:v>59.769175368999996</c:v>
                </c:pt>
                <c:pt idx="995">
                  <c:v>60.106741059000001</c:v>
                </c:pt>
                <c:pt idx="996">
                  <c:v>59.834232520999997</c:v>
                </c:pt>
                <c:pt idx="997">
                  <c:v>59.497094854000004</c:v>
                </c:pt>
                <c:pt idx="998">
                  <c:v>59.113319963999999</c:v>
                </c:pt>
                <c:pt idx="999">
                  <c:v>58.978420641999996</c:v>
                </c:pt>
                <c:pt idx="1000">
                  <c:v>59.218322065999999</c:v>
                </c:pt>
                <c:pt idx="1001">
                  <c:v>59.998969663000004</c:v>
                </c:pt>
                <c:pt idx="1002">
                  <c:v>61.119996618999998</c:v>
                </c:pt>
                <c:pt idx="1003">
                  <c:v>61.103566965999995</c:v>
                </c:pt>
                <c:pt idx="1004">
                  <c:v>60.543599096000001</c:v>
                </c:pt>
                <c:pt idx="1005">
                  <c:v>58.872237550999998</c:v>
                </c:pt>
                <c:pt idx="1006">
                  <c:v>56.636508870999997</c:v>
                </c:pt>
                <c:pt idx="1007">
                  <c:v>54.681965525000003</c:v>
                </c:pt>
                <c:pt idx="1008">
                  <c:v>53.562936422999996</c:v>
                </c:pt>
                <c:pt idx="1009">
                  <c:v>53.152279639</c:v>
                </c:pt>
                <c:pt idx="1010">
                  <c:v>53.141030155999999</c:v>
                </c:pt>
                <c:pt idx="1011">
                  <c:v>53.554724370999999</c:v>
                </c:pt>
                <c:pt idx="1012">
                  <c:v>54.726077960000005</c:v>
                </c:pt>
                <c:pt idx="1013">
                  <c:v>56.985096716999998</c:v>
                </c:pt>
                <c:pt idx="1014">
                  <c:v>60.176471876000001</c:v>
                </c:pt>
                <c:pt idx="1015">
                  <c:v>62.344565772000003</c:v>
                </c:pt>
                <c:pt idx="1016">
                  <c:v>63.306649976999999</c:v>
                </c:pt>
                <c:pt idx="1017">
                  <c:v>63.843868562000004</c:v>
                </c:pt>
                <c:pt idx="1018">
                  <c:v>63.997226899000005</c:v>
                </c:pt>
                <c:pt idx="1019">
                  <c:v>63.482487377999995</c:v>
                </c:pt>
                <c:pt idx="1020">
                  <c:v>62.794356637999996</c:v>
                </c:pt>
                <c:pt idx="1021">
                  <c:v>62.204476762999995</c:v>
                </c:pt>
                <c:pt idx="1022">
                  <c:v>61.773970509999998</c:v>
                </c:pt>
                <c:pt idx="1023">
                  <c:v>61.285521494999998</c:v>
                </c:pt>
                <c:pt idx="1024">
                  <c:v>61.381185085999995</c:v>
                </c:pt>
                <c:pt idx="1025">
                  <c:v>62.128267790999999</c:v>
                </c:pt>
                <c:pt idx="1026">
                  <c:v>63.112311222999999</c:v>
                </c:pt>
                <c:pt idx="1027">
                  <c:v>63.056437768000002</c:v>
                </c:pt>
                <c:pt idx="1028">
                  <c:v>62.357533838000002</c:v>
                </c:pt>
                <c:pt idx="1029">
                  <c:v>61.175484656999998</c:v>
                </c:pt>
                <c:pt idx="1030">
                  <c:v>59.281103508000001</c:v>
                </c:pt>
                <c:pt idx="1031">
                  <c:v>57.584437825999998</c:v>
                </c:pt>
                <c:pt idx="1032">
                  <c:v>56.129906081000001</c:v>
                </c:pt>
                <c:pt idx="1033">
                  <c:v>55.483303280000001</c:v>
                </c:pt>
                <c:pt idx="1034">
                  <c:v>55.251927618000003</c:v>
                </c:pt>
                <c:pt idx="1035">
                  <c:v>55.404951308999998</c:v>
                </c:pt>
                <c:pt idx="1036">
                  <c:v>56.082633772000001</c:v>
                </c:pt>
                <c:pt idx="1037">
                  <c:v>57.394453237</c:v>
                </c:pt>
                <c:pt idx="1038">
                  <c:v>58.997213995999999</c:v>
                </c:pt>
                <c:pt idx="1039">
                  <c:v>60.469785379000001</c:v>
                </c:pt>
                <c:pt idx="1040">
                  <c:v>62.047109916000004</c:v>
                </c:pt>
                <c:pt idx="1041">
                  <c:v>63.495367180000002</c:v>
                </c:pt>
                <c:pt idx="1042">
                  <c:v>64.132067362000001</c:v>
                </c:pt>
                <c:pt idx="1043">
                  <c:v>63.591457890999997</c:v>
                </c:pt>
                <c:pt idx="1044">
                  <c:v>62.101960450999997</c:v>
                </c:pt>
                <c:pt idx="1045">
                  <c:v>60.180324517999999</c:v>
                </c:pt>
                <c:pt idx="1046">
                  <c:v>58.570913466</c:v>
                </c:pt>
                <c:pt idx="1047">
                  <c:v>57.505862231000002</c:v>
                </c:pt>
                <c:pt idx="1048">
                  <c:v>57.649766356000001</c:v>
                </c:pt>
                <c:pt idx="1049">
                  <c:v>58.850493327999999</c:v>
                </c:pt>
                <c:pt idx="1050">
                  <c:v>60.585126369999998</c:v>
                </c:pt>
                <c:pt idx="1051">
                  <c:v>60.798900218</c:v>
                </c:pt>
                <c:pt idx="1052">
                  <c:v>60.185332469999999</c:v>
                </c:pt>
                <c:pt idx="1053">
                  <c:v>59.157563204999995</c:v>
                </c:pt>
                <c:pt idx="1054">
                  <c:v>57.579011767999994</c:v>
                </c:pt>
                <c:pt idx="1055">
                  <c:v>56.271599547999998</c:v>
                </c:pt>
                <c:pt idx="1056">
                  <c:v>55.282612321000002</c:v>
                </c:pt>
                <c:pt idx="1057">
                  <c:v>54.746707865999994</c:v>
                </c:pt>
                <c:pt idx="1058">
                  <c:v>54.701390156000002</c:v>
                </c:pt>
                <c:pt idx="1059">
                  <c:v>55.005101768000003</c:v>
                </c:pt>
                <c:pt idx="1060">
                  <c:v>55.630168757999996</c:v>
                </c:pt>
                <c:pt idx="1061">
                  <c:v>56.680453743000001</c:v>
                </c:pt>
                <c:pt idx="1062">
                  <c:v>58.071474099999996</c:v>
                </c:pt>
                <c:pt idx="1063">
                  <c:v>59.511076578000001</c:v>
                </c:pt>
                <c:pt idx="1064">
                  <c:v>61.299993233999999</c:v>
                </c:pt>
                <c:pt idx="1065">
                  <c:v>63.072424061999996</c:v>
                </c:pt>
                <c:pt idx="1066">
                  <c:v>64.185233897999993</c:v>
                </c:pt>
                <c:pt idx="1067">
                  <c:v>64.864155613999998</c:v>
                </c:pt>
                <c:pt idx="1068">
                  <c:v>65.047452214000003</c:v>
                </c:pt>
                <c:pt idx="1069">
                  <c:v>65.028901398000002</c:v>
                </c:pt>
                <c:pt idx="1070">
                  <c:v>65.188548863000008</c:v>
                </c:pt>
                <c:pt idx="1071">
                  <c:v>65.556734519000003</c:v>
                </c:pt>
                <c:pt idx="1072">
                  <c:v>66.468017751999994</c:v>
                </c:pt>
                <c:pt idx="1073">
                  <c:v>68.094825385999997</c:v>
                </c:pt>
                <c:pt idx="1074">
                  <c:v>69.63508689999999</c:v>
                </c:pt>
                <c:pt idx="1075">
                  <c:v>69.692485102999996</c:v>
                </c:pt>
                <c:pt idx="1076">
                  <c:v>69.324246652999989</c:v>
                </c:pt>
                <c:pt idx="1077">
                  <c:v>68.47393353599999</c:v>
                </c:pt>
                <c:pt idx="1078">
                  <c:v>67.20098036600001</c:v>
                </c:pt>
                <c:pt idx="1079">
                  <c:v>66.270516040999993</c:v>
                </c:pt>
                <c:pt idx="1080">
                  <c:v>65.777076872999999</c:v>
                </c:pt>
                <c:pt idx="1081">
                  <c:v>63.910400987000003</c:v>
                </c:pt>
                <c:pt idx="1082">
                  <c:v>53.982965849000003</c:v>
                </c:pt>
                <c:pt idx="1083">
                  <c:v>54.102713938000001</c:v>
                </c:pt>
                <c:pt idx="1084">
                  <c:v>54.522956350999998</c:v>
                </c:pt>
                <c:pt idx="1085">
                  <c:v>51.839580303000005</c:v>
                </c:pt>
                <c:pt idx="1086">
                  <c:v>51.147725748999996</c:v>
                </c:pt>
                <c:pt idx="1087">
                  <c:v>51.220190684999999</c:v>
                </c:pt>
                <c:pt idx="1088">
                  <c:v>49.646298652999995</c:v>
                </c:pt>
                <c:pt idx="1089">
                  <c:v>49.443178555999999</c:v>
                </c:pt>
                <c:pt idx="1090">
                  <c:v>48.615526793000001</c:v>
                </c:pt>
                <c:pt idx="1091">
                  <c:v>47.548021149</c:v>
                </c:pt>
                <c:pt idx="1092">
                  <c:v>46.197976353000001</c:v>
                </c:pt>
                <c:pt idx="1093">
                  <c:v>45.423548422000003</c:v>
                </c:pt>
                <c:pt idx="1094">
                  <c:v>45.100613416000002</c:v>
                </c:pt>
                <c:pt idx="1095">
                  <c:v>45.416829174</c:v>
                </c:pt>
                <c:pt idx="1096">
                  <c:v>45.767295560999997</c:v>
                </c:pt>
                <c:pt idx="1097">
                  <c:v>45.425706061999996</c:v>
                </c:pt>
                <c:pt idx="1098">
                  <c:v>45.061706963999995</c:v>
                </c:pt>
                <c:pt idx="1099">
                  <c:v>44.25728719</c:v>
                </c:pt>
                <c:pt idx="1100">
                  <c:v>44.364438610000001</c:v>
                </c:pt>
                <c:pt idx="1101">
                  <c:v>44.894440621000001</c:v>
                </c:pt>
                <c:pt idx="1102">
                  <c:v>44.100045238</c:v>
                </c:pt>
                <c:pt idx="1103">
                  <c:v>43.704295330000001</c:v>
                </c:pt>
                <c:pt idx="1104">
                  <c:v>44.070049205000004</c:v>
                </c:pt>
                <c:pt idx="1105">
                  <c:v>44.524149217000001</c:v>
                </c:pt>
                <c:pt idx="1106">
                  <c:v>45.258653616000004</c:v>
                </c:pt>
                <c:pt idx="1107">
                  <c:v>46.108298213000005</c:v>
                </c:pt>
                <c:pt idx="1108">
                  <c:v>45.598004043000003</c:v>
                </c:pt>
                <c:pt idx="1109">
                  <c:v>45.681929107000002</c:v>
                </c:pt>
                <c:pt idx="1110">
                  <c:v>46.501874958999998</c:v>
                </c:pt>
                <c:pt idx="1111">
                  <c:v>46.796657771999996</c:v>
                </c:pt>
                <c:pt idx="1112">
                  <c:v>45.855510559999999</c:v>
                </c:pt>
                <c:pt idx="1113">
                  <c:v>44.947878382000006</c:v>
                </c:pt>
                <c:pt idx="1114">
                  <c:v>44.196114473000002</c:v>
                </c:pt>
                <c:pt idx="1115">
                  <c:v>44.291851022000003</c:v>
                </c:pt>
                <c:pt idx="1116">
                  <c:v>44.273061604000006</c:v>
                </c:pt>
                <c:pt idx="1117">
                  <c:v>43.977836465999999</c:v>
                </c:pt>
                <c:pt idx="1118">
                  <c:v>45.176698461999997</c:v>
                </c:pt>
                <c:pt idx="1119">
                  <c:v>45.569701035999998</c:v>
                </c:pt>
                <c:pt idx="1120">
                  <c:v>46.123614773</c:v>
                </c:pt>
                <c:pt idx="1121">
                  <c:v>46.562497190000002</c:v>
                </c:pt>
                <c:pt idx="1122">
                  <c:v>45.843067481999995</c:v>
                </c:pt>
                <c:pt idx="1123">
                  <c:v>45.498773018999998</c:v>
                </c:pt>
                <c:pt idx="1124">
                  <c:v>45.306602154000004</c:v>
                </c:pt>
                <c:pt idx="1125">
                  <c:v>44.392859936000001</c:v>
                </c:pt>
                <c:pt idx="1126">
                  <c:v>43.538401874000002</c:v>
                </c:pt>
                <c:pt idx="1127">
                  <c:v>42.691436944000003</c:v>
                </c:pt>
                <c:pt idx="1128">
                  <c:v>42.688610589999996</c:v>
                </c:pt>
                <c:pt idx="1129">
                  <c:v>42.628665113000004</c:v>
                </c:pt>
                <c:pt idx="1130">
                  <c:v>43.020754775</c:v>
                </c:pt>
                <c:pt idx="1131">
                  <c:v>43.075177369999999</c:v>
                </c:pt>
                <c:pt idx="1132">
                  <c:v>43.135334629999996</c:v>
                </c:pt>
                <c:pt idx="1133">
                  <c:v>43.305815319000004</c:v>
                </c:pt>
                <c:pt idx="1134">
                  <c:v>43.904871178</c:v>
                </c:pt>
                <c:pt idx="1135">
                  <c:v>44.295005848000002</c:v>
                </c:pt>
                <c:pt idx="1136">
                  <c:v>44.062059497</c:v>
                </c:pt>
                <c:pt idx="1137">
                  <c:v>44.634842448000001</c:v>
                </c:pt>
                <c:pt idx="1138">
                  <c:v>45.318153445</c:v>
                </c:pt>
                <c:pt idx="1139">
                  <c:v>45.313768967000001</c:v>
                </c:pt>
                <c:pt idx="1140">
                  <c:v>45.419520458999997</c:v>
                </c:pt>
                <c:pt idx="1141">
                  <c:v>45.547137732000003</c:v>
                </c:pt>
                <c:pt idx="1142">
                  <c:v>45.156444104000002</c:v>
                </c:pt>
                <c:pt idx="1143">
                  <c:v>44.953855277000002</c:v>
                </c:pt>
                <c:pt idx="1144">
                  <c:v>45.340718798000005</c:v>
                </c:pt>
                <c:pt idx="1145">
                  <c:v>47.212441758000004</c:v>
                </c:pt>
                <c:pt idx="1146">
                  <c:v>48.913838241000001</c:v>
                </c:pt>
                <c:pt idx="1147">
                  <c:v>49.225252257999998</c:v>
                </c:pt>
                <c:pt idx="1148">
                  <c:v>49.445345965999998</c:v>
                </c:pt>
                <c:pt idx="1149">
                  <c:v>49.277300455999999</c:v>
                </c:pt>
                <c:pt idx="1150">
                  <c:v>48.820206198000001</c:v>
                </c:pt>
                <c:pt idx="1151">
                  <c:v>48.263095301</c:v>
                </c:pt>
                <c:pt idx="1152">
                  <c:v>48.173292269000001</c:v>
                </c:pt>
                <c:pt idx="1153">
                  <c:v>47.970867815999995</c:v>
                </c:pt>
                <c:pt idx="1154">
                  <c:v>47.994986984000001</c:v>
                </c:pt>
                <c:pt idx="1155">
                  <c:v>48.187568930000005</c:v>
                </c:pt>
                <c:pt idx="1156">
                  <c:v>48.831249186000001</c:v>
                </c:pt>
                <c:pt idx="1157">
                  <c:v>50.142192463999997</c:v>
                </c:pt>
                <c:pt idx="1158">
                  <c:v>51.788278699999999</c:v>
                </c:pt>
                <c:pt idx="1159">
                  <c:v>52.968912654999997</c:v>
                </c:pt>
                <c:pt idx="1160">
                  <c:v>54.155813056</c:v>
                </c:pt>
                <c:pt idx="1161">
                  <c:v>55.290194739</c:v>
                </c:pt>
                <c:pt idx="1162">
                  <c:v>55.723509340999996</c:v>
                </c:pt>
                <c:pt idx="1163">
                  <c:v>55.475472935999996</c:v>
                </c:pt>
                <c:pt idx="1164">
                  <c:v>54.260088001999996</c:v>
                </c:pt>
                <c:pt idx="1165">
                  <c:v>52.574115211999995</c:v>
                </c:pt>
                <c:pt idx="1166">
                  <c:v>51.232335514999995</c:v>
                </c:pt>
                <c:pt idx="1167">
                  <c:v>50.397021653000003</c:v>
                </c:pt>
                <c:pt idx="1168">
                  <c:v>50.495679236999997</c:v>
                </c:pt>
                <c:pt idx="1169">
                  <c:v>51.810563561000002</c:v>
                </c:pt>
                <c:pt idx="1170">
                  <c:v>54.446417026000006</c:v>
                </c:pt>
                <c:pt idx="1171">
                  <c:v>55.175488737999999</c:v>
                </c:pt>
                <c:pt idx="1172">
                  <c:v>54.835070637999998</c:v>
                </c:pt>
                <c:pt idx="1173">
                  <c:v>54.134951276000002</c:v>
                </c:pt>
                <c:pt idx="1174">
                  <c:v>52.944166532000004</c:v>
                </c:pt>
                <c:pt idx="1175">
                  <c:v>52.016628333</c:v>
                </c:pt>
                <c:pt idx="1176">
                  <c:v>51.435265901999998</c:v>
                </c:pt>
                <c:pt idx="1177">
                  <c:v>51.493769153000002</c:v>
                </c:pt>
                <c:pt idx="1178">
                  <c:v>51.905052486999999</c:v>
                </c:pt>
                <c:pt idx="1179">
                  <c:v>52.456436433</c:v>
                </c:pt>
                <c:pt idx="1180">
                  <c:v>53.562602979000005</c:v>
                </c:pt>
                <c:pt idx="1181">
                  <c:v>55.285465446000003</c:v>
                </c:pt>
                <c:pt idx="1182">
                  <c:v>57.538355150000001</c:v>
                </c:pt>
                <c:pt idx="1183">
                  <c:v>58.610017466999999</c:v>
                </c:pt>
                <c:pt idx="1184">
                  <c:v>57.156416598000007</c:v>
                </c:pt>
                <c:pt idx="1185">
                  <c:v>54.548209234000005</c:v>
                </c:pt>
                <c:pt idx="1186">
                  <c:v>51.763496154000002</c:v>
                </c:pt>
                <c:pt idx="1187">
                  <c:v>48.983927635999997</c:v>
                </c:pt>
                <c:pt idx="1188">
                  <c:v>46.271424834999998</c:v>
                </c:pt>
                <c:pt idx="1189">
                  <c:v>43.837572375999997</c:v>
                </c:pt>
                <c:pt idx="1190">
                  <c:v>41.732313331999997</c:v>
                </c:pt>
                <c:pt idx="1191">
                  <c:v>40.291778131999997</c:v>
                </c:pt>
                <c:pt idx="1192">
                  <c:v>39.794689291000005</c:v>
                </c:pt>
                <c:pt idx="1193">
                  <c:v>40.947855089999997</c:v>
                </c:pt>
                <c:pt idx="1194">
                  <c:v>44.466507340999996</c:v>
                </c:pt>
                <c:pt idx="1195">
                  <c:v>47.041939768999995</c:v>
                </c:pt>
                <c:pt idx="1196">
                  <c:v>48.039295369000001</c:v>
                </c:pt>
                <c:pt idx="1197">
                  <c:v>48.403440994999997</c:v>
                </c:pt>
                <c:pt idx="1198">
                  <c:v>47.950485647000001</c:v>
                </c:pt>
                <c:pt idx="1199">
                  <c:v>47.387893798999997</c:v>
                </c:pt>
                <c:pt idx="1200">
                  <c:v>47.029939454000001</c:v>
                </c:pt>
                <c:pt idx="1201">
                  <c:v>47.070284669999999</c:v>
                </c:pt>
                <c:pt idx="1202">
                  <c:v>47.509614522999996</c:v>
                </c:pt>
                <c:pt idx="1203">
                  <c:v>48.027829809000004</c:v>
                </c:pt>
                <c:pt idx="1204">
                  <c:v>48.935055095999999</c:v>
                </c:pt>
                <c:pt idx="1205">
                  <c:v>50.226991628999997</c:v>
                </c:pt>
                <c:pt idx="1206">
                  <c:v>51.934480141999998</c:v>
                </c:pt>
                <c:pt idx="1207">
                  <c:v>52.761135205000002</c:v>
                </c:pt>
                <c:pt idx="1208">
                  <c:v>51.129155586000003</c:v>
                </c:pt>
                <c:pt idx="1209">
                  <c:v>48.107225604999996</c:v>
                </c:pt>
                <c:pt idx="1210">
                  <c:v>44.884065476999993</c:v>
                </c:pt>
                <c:pt idx="1211">
                  <c:v>41.967721364999996</c:v>
                </c:pt>
                <c:pt idx="1212">
                  <c:v>39.229726857999999</c:v>
                </c:pt>
                <c:pt idx="1213">
                  <c:v>36.99879893</c:v>
                </c:pt>
                <c:pt idx="1214">
                  <c:v>35.226600553999994</c:v>
                </c:pt>
                <c:pt idx="1215">
                  <c:v>34.176491306999999</c:v>
                </c:pt>
                <c:pt idx="1216">
                  <c:v>33.953360419999996</c:v>
                </c:pt>
                <c:pt idx="1217">
                  <c:v>34.853664739999999</c:v>
                </c:pt>
                <c:pt idx="1218">
                  <c:v>37.448091797000004</c:v>
                </c:pt>
                <c:pt idx="1219">
                  <c:v>39.222725293000003</c:v>
                </c:pt>
                <c:pt idx="1220">
                  <c:v>39.522332409000001</c:v>
                </c:pt>
                <c:pt idx="1221">
                  <c:v>39.282794664000001</c:v>
                </c:pt>
                <c:pt idx="1222">
                  <c:v>38.362585401999993</c:v>
                </c:pt>
                <c:pt idx="1223">
                  <c:v>37.294946885999998</c:v>
                </c:pt>
                <c:pt idx="1224">
                  <c:v>36.388203202</c:v>
                </c:pt>
                <c:pt idx="1225">
                  <c:v>35.860459569</c:v>
                </c:pt>
                <c:pt idx="1226">
                  <c:v>35.571488253000005</c:v>
                </c:pt>
                <c:pt idx="1227">
                  <c:v>35.425717694999996</c:v>
                </c:pt>
                <c:pt idx="1228">
                  <c:v>35.463013191999998</c:v>
                </c:pt>
                <c:pt idx="1229">
                  <c:v>35.824080852999998</c:v>
                </c:pt>
                <c:pt idx="1230">
                  <c:v>36.631751621000006</c:v>
                </c:pt>
                <c:pt idx="1231">
                  <c:v>37.173820364000001</c:v>
                </c:pt>
                <c:pt idx="1232">
                  <c:v>37.378237964</c:v>
                </c:pt>
                <c:pt idx="1233">
                  <c:v>36.960253555000001</c:v>
                </c:pt>
                <c:pt idx="1234">
                  <c:v>35.898411733000003</c:v>
                </c:pt>
                <c:pt idx="1235">
                  <c:v>34.611232863999994</c:v>
                </c:pt>
                <c:pt idx="1236">
                  <c:v>33.416787191000004</c:v>
                </c:pt>
                <c:pt idx="1237">
                  <c:v>32.427714926</c:v>
                </c:pt>
                <c:pt idx="1238">
                  <c:v>31.658880213</c:v>
                </c:pt>
                <c:pt idx="1239">
                  <c:v>31.387190666999999</c:v>
                </c:pt>
                <c:pt idx="1240">
                  <c:v>31.585602573999999</c:v>
                </c:pt>
                <c:pt idx="1241">
                  <c:v>32.257466332</c:v>
                </c:pt>
                <c:pt idx="1242">
                  <c:v>33.901399314000003</c:v>
                </c:pt>
                <c:pt idx="1243">
                  <c:v>35.064257206000001</c:v>
                </c:pt>
                <c:pt idx="1244">
                  <c:v>34.811484088</c:v>
                </c:pt>
                <c:pt idx="1245">
                  <c:v>34.037265108</c:v>
                </c:pt>
                <c:pt idx="1246">
                  <c:v>32.601603136000001</c:v>
                </c:pt>
                <c:pt idx="1247">
                  <c:v>31.185463694999999</c:v>
                </c:pt>
                <c:pt idx="1248">
                  <c:v>30.357942096999999</c:v>
                </c:pt>
                <c:pt idx="1249">
                  <c:v>30.092101372000002</c:v>
                </c:pt>
                <c:pt idx="1250">
                  <c:v>30.396633016999999</c:v>
                </c:pt>
                <c:pt idx="1251">
                  <c:v>31.191076986999999</c:v>
                </c:pt>
                <c:pt idx="1252">
                  <c:v>32.708815145000003</c:v>
                </c:pt>
                <c:pt idx="1253">
                  <c:v>35.385369130000001</c:v>
                </c:pt>
                <c:pt idx="1254">
                  <c:v>39.048002565000004</c:v>
                </c:pt>
                <c:pt idx="1255">
                  <c:v>40.800908861000003</c:v>
                </c:pt>
                <c:pt idx="1256">
                  <c:v>39.667681276000003</c:v>
                </c:pt>
                <c:pt idx="1257">
                  <c:v>37.996035581999998</c:v>
                </c:pt>
                <c:pt idx="1258">
                  <c:v>36.638588319</c:v>
                </c:pt>
                <c:pt idx="1259">
                  <c:v>35.692488351999998</c:v>
                </c:pt>
                <c:pt idx="1260">
                  <c:v>35.073152521000004</c:v>
                </c:pt>
                <c:pt idx="1261">
                  <c:v>34.733112562000002</c:v>
                </c:pt>
                <c:pt idx="1262">
                  <c:v>34.457481621999996</c:v>
                </c:pt>
                <c:pt idx="1263">
                  <c:v>34.314745549000001</c:v>
                </c:pt>
                <c:pt idx="1264">
                  <c:v>34.503677164999999</c:v>
                </c:pt>
                <c:pt idx="1265">
                  <c:v>34.765602221000002</c:v>
                </c:pt>
                <c:pt idx="1266">
                  <c:v>35.858565167000002</c:v>
                </c:pt>
                <c:pt idx="1267">
                  <c:v>36.721140115000004</c:v>
                </c:pt>
                <c:pt idx="1268">
                  <c:v>36.309687031000003</c:v>
                </c:pt>
                <c:pt idx="1269">
                  <c:v>35.273304110999995</c:v>
                </c:pt>
                <c:pt idx="1270">
                  <c:v>33.633397942000002</c:v>
                </c:pt>
                <c:pt idx="1271">
                  <c:v>31.903134758</c:v>
                </c:pt>
                <c:pt idx="1272">
                  <c:v>30.820314759000002</c:v>
                </c:pt>
                <c:pt idx="1273">
                  <c:v>30.421777731999999</c:v>
                </c:pt>
                <c:pt idx="1274">
                  <c:v>30.613144941999998</c:v>
                </c:pt>
                <c:pt idx="1275">
                  <c:v>31.121989446000001</c:v>
                </c:pt>
                <c:pt idx="1276">
                  <c:v>32.279571240000003</c:v>
                </c:pt>
                <c:pt idx="1277">
                  <c:v>34.731336542999998</c:v>
                </c:pt>
                <c:pt idx="1278">
                  <c:v>38.296190525999997</c:v>
                </c:pt>
                <c:pt idx="1279">
                  <c:v>39.688686810999997</c:v>
                </c:pt>
                <c:pt idx="1280">
                  <c:v>38.700364207999996</c:v>
                </c:pt>
                <c:pt idx="1281">
                  <c:v>37.211233018000001</c:v>
                </c:pt>
                <c:pt idx="1282">
                  <c:v>35.965824392000002</c:v>
                </c:pt>
                <c:pt idx="1283">
                  <c:v>35.304873718000003</c:v>
                </c:pt>
                <c:pt idx="1284">
                  <c:v>35.124719495000001</c:v>
                </c:pt>
                <c:pt idx="1285">
                  <c:v>35.154426340000001</c:v>
                </c:pt>
                <c:pt idx="1286">
                  <c:v>35.360084031</c:v>
                </c:pt>
                <c:pt idx="1287">
                  <c:v>35.714443556999996</c:v>
                </c:pt>
                <c:pt idx="1288">
                  <c:v>36.054940852999998</c:v>
                </c:pt>
                <c:pt idx="1289">
                  <c:v>36.293668756000002</c:v>
                </c:pt>
                <c:pt idx="1290">
                  <c:v>37.188751744000001</c:v>
                </c:pt>
                <c:pt idx="1291">
                  <c:v>37.807717255</c:v>
                </c:pt>
                <c:pt idx="1292">
                  <c:v>36.955012887999999</c:v>
                </c:pt>
                <c:pt idx="1293">
                  <c:v>35.416773714000001</c:v>
                </c:pt>
                <c:pt idx="1294">
                  <c:v>33.159194493000001</c:v>
                </c:pt>
                <c:pt idx="1295">
                  <c:v>30.886273244000002</c:v>
                </c:pt>
                <c:pt idx="1296">
                  <c:v>29.328684625999998</c:v>
                </c:pt>
                <c:pt idx="1297">
                  <c:v>28.334542269</c:v>
                </c:pt>
                <c:pt idx="1298">
                  <c:v>27.925217754000002</c:v>
                </c:pt>
                <c:pt idx="1299">
                  <c:v>27.800149735999998</c:v>
                </c:pt>
                <c:pt idx="1300">
                  <c:v>28.524226824000003</c:v>
                </c:pt>
                <c:pt idx="1301">
                  <c:v>30.151282825999999</c:v>
                </c:pt>
                <c:pt idx="1302">
                  <c:v>33.154643135999997</c:v>
                </c:pt>
                <c:pt idx="1303">
                  <c:v>34.531282300999997</c:v>
                </c:pt>
                <c:pt idx="1304">
                  <c:v>35.00233386</c:v>
                </c:pt>
                <c:pt idx="1305">
                  <c:v>35.413714364999997</c:v>
                </c:pt>
                <c:pt idx="1306">
                  <c:v>35.740995187000003</c:v>
                </c:pt>
                <c:pt idx="1307">
                  <c:v>36.123155835999995</c:v>
                </c:pt>
                <c:pt idx="1308">
                  <c:v>36.440145768000001</c:v>
                </c:pt>
                <c:pt idx="1309">
                  <c:v>36.661007877999999</c:v>
                </c:pt>
                <c:pt idx="1310">
                  <c:v>36.921408597000003</c:v>
                </c:pt>
                <c:pt idx="1311">
                  <c:v>37.301126583999995</c:v>
                </c:pt>
                <c:pt idx="1312">
                  <c:v>37.659169128000002</c:v>
                </c:pt>
                <c:pt idx="1313">
                  <c:v>37.702071683</c:v>
                </c:pt>
                <c:pt idx="1314">
                  <c:v>38.412733800000005</c:v>
                </c:pt>
                <c:pt idx="1315">
                  <c:v>38.738833002</c:v>
                </c:pt>
                <c:pt idx="1316">
                  <c:v>37.980450458</c:v>
                </c:pt>
                <c:pt idx="1317">
                  <c:v>36.667547241999998</c:v>
                </c:pt>
                <c:pt idx="1318">
                  <c:v>34.536627942999999</c:v>
                </c:pt>
                <c:pt idx="1319">
                  <c:v>32.207235828000002</c:v>
                </c:pt>
                <c:pt idx="1320">
                  <c:v>30.693240993</c:v>
                </c:pt>
                <c:pt idx="1321">
                  <c:v>29.797466950999997</c:v>
                </c:pt>
                <c:pt idx="1322">
                  <c:v>29.467271242999999</c:v>
                </c:pt>
                <c:pt idx="1323">
                  <c:v>29.544480382000003</c:v>
                </c:pt>
                <c:pt idx="1324">
                  <c:v>30.210750406999999</c:v>
                </c:pt>
                <c:pt idx="1325">
                  <c:v>31.989385395000003</c:v>
                </c:pt>
                <c:pt idx="1326">
                  <c:v>35.078166371999998</c:v>
                </c:pt>
                <c:pt idx="1327">
                  <c:v>36.737711875999999</c:v>
                </c:pt>
                <c:pt idx="1328">
                  <c:v>37.676311358999996</c:v>
                </c:pt>
                <c:pt idx="1329">
                  <c:v>38.469425190000003</c:v>
                </c:pt>
                <c:pt idx="1330">
                  <c:v>38.909914086000001</c:v>
                </c:pt>
                <c:pt idx="1331">
                  <c:v>39.302015746999999</c:v>
                </c:pt>
                <c:pt idx="1332">
                  <c:v>39.422135228000002</c:v>
                </c:pt>
                <c:pt idx="1333">
                  <c:v>39.446893205000002</c:v>
                </c:pt>
                <c:pt idx="1334">
                  <c:v>39.319718389000002</c:v>
                </c:pt>
                <c:pt idx="1335">
                  <c:v>39.389406642000004</c:v>
                </c:pt>
                <c:pt idx="1336">
                  <c:v>39.736969980000005</c:v>
                </c:pt>
                <c:pt idx="1337">
                  <c:v>40.616244987999998</c:v>
                </c:pt>
                <c:pt idx="1338">
                  <c:v>41.785552674999998</c:v>
                </c:pt>
                <c:pt idx="1339">
                  <c:v>41.921724499999996</c:v>
                </c:pt>
                <c:pt idx="1340">
                  <c:v>41.199261839999998</c:v>
                </c:pt>
                <c:pt idx="1341">
                  <c:v>39.696197146999999</c:v>
                </c:pt>
                <c:pt idx="1342">
                  <c:v>37.603339066000004</c:v>
                </c:pt>
                <c:pt idx="1343">
                  <c:v>35.588230717000002</c:v>
                </c:pt>
                <c:pt idx="1344">
                  <c:v>34.194474010999997</c:v>
                </c:pt>
                <c:pt idx="1345">
                  <c:v>33.282867666999998</c:v>
                </c:pt>
                <c:pt idx="1346">
                  <c:v>32.871521374999993</c:v>
                </c:pt>
                <c:pt idx="1347">
                  <c:v>32.797068027000002</c:v>
                </c:pt>
                <c:pt idx="1348">
                  <c:v>33.396612631000004</c:v>
                </c:pt>
                <c:pt idx="1349">
                  <c:v>35.114039337000001</c:v>
                </c:pt>
                <c:pt idx="1350">
                  <c:v>37.972230833000005</c:v>
                </c:pt>
                <c:pt idx="1351">
                  <c:v>39.494054632999998</c:v>
                </c:pt>
                <c:pt idx="1352">
                  <c:v>39.9741237</c:v>
                </c:pt>
                <c:pt idx="1353">
                  <c:v>40.349136972000004</c:v>
                </c:pt>
                <c:pt idx="1354">
                  <c:v>40.357133249</c:v>
                </c:pt>
                <c:pt idx="1355">
                  <c:v>40.286501081000004</c:v>
                </c:pt>
                <c:pt idx="1356">
                  <c:v>39.863563636000002</c:v>
                </c:pt>
                <c:pt idx="1357">
                  <c:v>39.389532511999995</c:v>
                </c:pt>
                <c:pt idx="1358">
                  <c:v>39.083472004000001</c:v>
                </c:pt>
                <c:pt idx="1359">
                  <c:v>38.791415577000002</c:v>
                </c:pt>
                <c:pt idx="1360">
                  <c:v>38.524727603999999</c:v>
                </c:pt>
                <c:pt idx="1361">
                  <c:v>38.508992583000001</c:v>
                </c:pt>
                <c:pt idx="1362">
                  <c:v>39.107338036999998</c:v>
                </c:pt>
                <c:pt idx="1363">
                  <c:v>39.147140014999998</c:v>
                </c:pt>
                <c:pt idx="1364">
                  <c:v>38.439235352000004</c:v>
                </c:pt>
                <c:pt idx="1365">
                  <c:v>37.531308516999999</c:v>
                </c:pt>
                <c:pt idx="1366">
                  <c:v>36.259216029000001</c:v>
                </c:pt>
                <c:pt idx="1367">
                  <c:v>34.580806834000001</c:v>
                </c:pt>
                <c:pt idx="1368">
                  <c:v>33.185863830999999</c:v>
                </c:pt>
                <c:pt idx="1369">
                  <c:v>32.148202566000002</c:v>
                </c:pt>
                <c:pt idx="1370">
                  <c:v>31.470543258000003</c:v>
                </c:pt>
                <c:pt idx="1371">
                  <c:v>31.134470143999998</c:v>
                </c:pt>
                <c:pt idx="1372">
                  <c:v>31.159273368999997</c:v>
                </c:pt>
                <c:pt idx="1373">
                  <c:v>31.793265402999999</c:v>
                </c:pt>
                <c:pt idx="1374">
                  <c:v>32.964484279999994</c:v>
                </c:pt>
                <c:pt idx="1375">
                  <c:v>34.004371253999999</c:v>
                </c:pt>
                <c:pt idx="1376">
                  <c:v>35.410626092000001</c:v>
                </c:pt>
                <c:pt idx="1377">
                  <c:v>36.646413307000003</c:v>
                </c:pt>
                <c:pt idx="1378">
                  <c:v>37.481108628000001</c:v>
                </c:pt>
                <c:pt idx="1379">
                  <c:v>38.147714957999995</c:v>
                </c:pt>
                <c:pt idx="1380">
                  <c:v>38.356191717000002</c:v>
                </c:pt>
                <c:pt idx="1381">
                  <c:v>38.169983047999999</c:v>
                </c:pt>
                <c:pt idx="1382">
                  <c:v>37.759265203000005</c:v>
                </c:pt>
                <c:pt idx="1383">
                  <c:v>37.304226193000005</c:v>
                </c:pt>
                <c:pt idx="1384">
                  <c:v>37.185976177999997</c:v>
                </c:pt>
                <c:pt idx="1385">
                  <c:v>37.362631508</c:v>
                </c:pt>
                <c:pt idx="1386">
                  <c:v>38.038449826999994</c:v>
                </c:pt>
                <c:pt idx="1387">
                  <c:v>38.299888170999999</c:v>
                </c:pt>
                <c:pt idx="1388">
                  <c:v>37.594065700000002</c:v>
                </c:pt>
                <c:pt idx="1389">
                  <c:v>36.609445713</c:v>
                </c:pt>
                <c:pt idx="1390">
                  <c:v>35.345827432999997</c:v>
                </c:pt>
                <c:pt idx="1391">
                  <c:v>33.764991883</c:v>
                </c:pt>
                <c:pt idx="1392">
                  <c:v>32.325365247000001</c:v>
                </c:pt>
                <c:pt idx="1393">
                  <c:v>31.077866557</c:v>
                </c:pt>
                <c:pt idx="1394">
                  <c:v>30.208192544000003</c:v>
                </c:pt>
                <c:pt idx="1395">
                  <c:v>29.644417541999999</c:v>
                </c:pt>
                <c:pt idx="1396">
                  <c:v>29.383015575000002</c:v>
                </c:pt>
                <c:pt idx="1397">
                  <c:v>29.498985391999998</c:v>
                </c:pt>
                <c:pt idx="1398">
                  <c:v>30.222653337000001</c:v>
                </c:pt>
                <c:pt idx="1399">
                  <c:v>30.933791812999999</c:v>
                </c:pt>
                <c:pt idx="1400">
                  <c:v>32.548055597000001</c:v>
                </c:pt>
                <c:pt idx="1401">
                  <c:v>34.404425751000005</c:v>
                </c:pt>
                <c:pt idx="1402">
                  <c:v>35.882435017999995</c:v>
                </c:pt>
                <c:pt idx="1403">
                  <c:v>36.953720844000003</c:v>
                </c:pt>
                <c:pt idx="1404">
                  <c:v>37.625955851999997</c:v>
                </c:pt>
                <c:pt idx="1405">
                  <c:v>38.057342472999999</c:v>
                </c:pt>
                <c:pt idx="1406">
                  <c:v>38.227125944999997</c:v>
                </c:pt>
                <c:pt idx="1407">
                  <c:v>38.264664736</c:v>
                </c:pt>
                <c:pt idx="1408">
                  <c:v>38.415838432999998</c:v>
                </c:pt>
                <c:pt idx="1409">
                  <c:v>38.752989115999995</c:v>
                </c:pt>
                <c:pt idx="1410">
                  <c:v>39.697732072000001</c:v>
                </c:pt>
                <c:pt idx="1411">
                  <c:v>40.323958388000001</c:v>
                </c:pt>
                <c:pt idx="1412">
                  <c:v>39.717792980999995</c:v>
                </c:pt>
                <c:pt idx="1413">
                  <c:v>38.432480181999999</c:v>
                </c:pt>
                <c:pt idx="1414">
                  <c:v>36.406502355999997</c:v>
                </c:pt>
                <c:pt idx="1415">
                  <c:v>34.218320388999999</c:v>
                </c:pt>
                <c:pt idx="1416">
                  <c:v>32.559231486999998</c:v>
                </c:pt>
                <c:pt idx="1417">
                  <c:v>31.555074959000002</c:v>
                </c:pt>
                <c:pt idx="1418">
                  <c:v>31.124111983999999</c:v>
                </c:pt>
                <c:pt idx="1419">
                  <c:v>31.126367983000002</c:v>
                </c:pt>
                <c:pt idx="1420">
                  <c:v>31.962034774999999</c:v>
                </c:pt>
                <c:pt idx="1421">
                  <c:v>34.019276695999999</c:v>
                </c:pt>
                <c:pt idx="1422">
                  <c:v>37.308845012999996</c:v>
                </c:pt>
                <c:pt idx="1423">
                  <c:v>39.346989010999998</c:v>
                </c:pt>
                <c:pt idx="1424">
                  <c:v>40.282460697000005</c:v>
                </c:pt>
                <c:pt idx="1425">
                  <c:v>40.891344232000002</c:v>
                </c:pt>
                <c:pt idx="1426">
                  <c:v>41.082014743000002</c:v>
                </c:pt>
                <c:pt idx="1427">
                  <c:v>40.811697129000002</c:v>
                </c:pt>
                <c:pt idx="1428">
                  <c:v>40.247689036999994</c:v>
                </c:pt>
                <c:pt idx="1429">
                  <c:v>39.666974771</c:v>
                </c:pt>
                <c:pt idx="1430">
                  <c:v>39.101847335999999</c:v>
                </c:pt>
                <c:pt idx="1431">
                  <c:v>38.756094755999996</c:v>
                </c:pt>
                <c:pt idx="1432">
                  <c:v>39.189047355</c:v>
                </c:pt>
                <c:pt idx="1433">
                  <c:v>40.224590859000003</c:v>
                </c:pt>
                <c:pt idx="1434">
                  <c:v>41.626220869999997</c:v>
                </c:pt>
                <c:pt idx="1435">
                  <c:v>42.069367000999996</c:v>
                </c:pt>
                <c:pt idx="1436">
                  <c:v>41.500543893</c:v>
                </c:pt>
                <c:pt idx="1437">
                  <c:v>40.219349601000005</c:v>
                </c:pt>
                <c:pt idx="1438">
                  <c:v>38.210175802999998</c:v>
                </c:pt>
                <c:pt idx="1439">
                  <c:v>36.280542292999996</c:v>
                </c:pt>
                <c:pt idx="1440">
                  <c:v>34.979727683999997</c:v>
                </c:pt>
                <c:pt idx="1441">
                  <c:v>34.34141468</c:v>
                </c:pt>
                <c:pt idx="1442">
                  <c:v>34.208992576999997</c:v>
                </c:pt>
                <c:pt idx="1443">
                  <c:v>34.578631571999999</c:v>
                </c:pt>
                <c:pt idx="1444">
                  <c:v>35.835414385999997</c:v>
                </c:pt>
                <c:pt idx="1445">
                  <c:v>38.437856681999996</c:v>
                </c:pt>
                <c:pt idx="1446">
                  <c:v>42.394172336000004</c:v>
                </c:pt>
                <c:pt idx="1447">
                  <c:v>43.804906753000004</c:v>
                </c:pt>
                <c:pt idx="1448">
                  <c:v>42.814838459999997</c:v>
                </c:pt>
                <c:pt idx="1449">
                  <c:v>41.435594146</c:v>
                </c:pt>
                <c:pt idx="1450">
                  <c:v>39.990637911</c:v>
                </c:pt>
                <c:pt idx="1451">
                  <c:v>38.731938177000004</c:v>
                </c:pt>
                <c:pt idx="1452">
                  <c:v>37.652179704000005</c:v>
                </c:pt>
                <c:pt idx="1453">
                  <c:v>36.743470746</c:v>
                </c:pt>
                <c:pt idx="1454">
                  <c:v>35.998985986000001</c:v>
                </c:pt>
                <c:pt idx="1455">
                  <c:v>35.686592418000004</c:v>
                </c:pt>
                <c:pt idx="1456">
                  <c:v>35.804294247999998</c:v>
                </c:pt>
                <c:pt idx="1457">
                  <c:v>36.064720805</c:v>
                </c:pt>
                <c:pt idx="1458">
                  <c:v>37.602010693999993</c:v>
                </c:pt>
                <c:pt idx="1459">
                  <c:v>39.281291723999999</c:v>
                </c:pt>
                <c:pt idx="1460">
                  <c:v>39.260537116000002</c:v>
                </c:pt>
                <c:pt idx="1461">
                  <c:v>38.644139465999999</c:v>
                </c:pt>
                <c:pt idx="1462">
                  <c:v>37.290085744999999</c:v>
                </c:pt>
                <c:pt idx="1463">
                  <c:v>35.910702676</c:v>
                </c:pt>
                <c:pt idx="1464">
                  <c:v>35.091673608999997</c:v>
                </c:pt>
                <c:pt idx="1465">
                  <c:v>34.836103065000003</c:v>
                </c:pt>
                <c:pt idx="1466">
                  <c:v>35.025959717999996</c:v>
                </c:pt>
                <c:pt idx="1467">
                  <c:v>35.664918088</c:v>
                </c:pt>
                <c:pt idx="1468">
                  <c:v>37.011308150999994</c:v>
                </c:pt>
                <c:pt idx="1469">
                  <c:v>39.784882558999996</c:v>
                </c:pt>
                <c:pt idx="1470">
                  <c:v>43.775735734000001</c:v>
                </c:pt>
                <c:pt idx="1471">
                  <c:v>45.050261536000001</c:v>
                </c:pt>
                <c:pt idx="1472">
                  <c:v>43.272166056000003</c:v>
                </c:pt>
                <c:pt idx="1473">
                  <c:v>41.095496079</c:v>
                </c:pt>
                <c:pt idx="1474">
                  <c:v>39.355122695999995</c:v>
                </c:pt>
                <c:pt idx="1475">
                  <c:v>37.910001608999998</c:v>
                </c:pt>
                <c:pt idx="1476">
                  <c:v>36.865022233000005</c:v>
                </c:pt>
                <c:pt idx="1477">
                  <c:v>36.341147243000002</c:v>
                </c:pt>
                <c:pt idx="1478">
                  <c:v>36.077703012999997</c:v>
                </c:pt>
                <c:pt idx="1479">
                  <c:v>36.048415171999999</c:v>
                </c:pt>
                <c:pt idx="1480">
                  <c:v>36.138146614999997</c:v>
                </c:pt>
                <c:pt idx="1481">
                  <c:v>36.290699701999998</c:v>
                </c:pt>
                <c:pt idx="1482">
                  <c:v>37.263443938999998</c:v>
                </c:pt>
                <c:pt idx="1483">
                  <c:v>38.335326265000006</c:v>
                </c:pt>
                <c:pt idx="1484">
                  <c:v>38.072322818000004</c:v>
                </c:pt>
                <c:pt idx="1485">
                  <c:v>37.025581313000004</c:v>
                </c:pt>
                <c:pt idx="1486">
                  <c:v>35.434605087999998</c:v>
                </c:pt>
                <c:pt idx="1487">
                  <c:v>33.656412619000001</c:v>
                </c:pt>
                <c:pt idx="1488">
                  <c:v>32.475379248000003</c:v>
                </c:pt>
                <c:pt idx="1489">
                  <c:v>31.995166804</c:v>
                </c:pt>
                <c:pt idx="1490">
                  <c:v>32.006477633999999</c:v>
                </c:pt>
                <c:pt idx="1491">
                  <c:v>32.455765837999998</c:v>
                </c:pt>
                <c:pt idx="1492">
                  <c:v>33.590934318000002</c:v>
                </c:pt>
                <c:pt idx="1493">
                  <c:v>36.033704374000003</c:v>
                </c:pt>
                <c:pt idx="1494">
                  <c:v>39.677886610000002</c:v>
                </c:pt>
                <c:pt idx="1495">
                  <c:v>40.775890932000003</c:v>
                </c:pt>
                <c:pt idx="1496">
                  <c:v>39.912086145000004</c:v>
                </c:pt>
                <c:pt idx="1497">
                  <c:v>38.708685793999997</c:v>
                </c:pt>
                <c:pt idx="1498">
                  <c:v>37.798797237000002</c:v>
                </c:pt>
                <c:pt idx="1499">
                  <c:v>37.355806006000002</c:v>
                </c:pt>
                <c:pt idx="1500">
                  <c:v>36.967825626</c:v>
                </c:pt>
                <c:pt idx="1501">
                  <c:v>36.943247849999999</c:v>
                </c:pt>
                <c:pt idx="1502">
                  <c:v>36.950008396999998</c:v>
                </c:pt>
                <c:pt idx="1503">
                  <c:v>36.951099068000005</c:v>
                </c:pt>
                <c:pt idx="1504">
                  <c:v>37.128517989999999</c:v>
                </c:pt>
                <c:pt idx="1505">
                  <c:v>37.111118101999999</c:v>
                </c:pt>
                <c:pt idx="1506">
                  <c:v>37.8837677</c:v>
                </c:pt>
                <c:pt idx="1507">
                  <c:v>38.493337807000003</c:v>
                </c:pt>
                <c:pt idx="1508">
                  <c:v>37.772763863999998</c:v>
                </c:pt>
                <c:pt idx="1509">
                  <c:v>36.361724434999999</c:v>
                </c:pt>
                <c:pt idx="1510">
                  <c:v>34.308916612000004</c:v>
                </c:pt>
                <c:pt idx="1511">
                  <c:v>32.440334980999999</c:v>
                </c:pt>
                <c:pt idx="1512">
                  <c:v>31.048691270999999</c:v>
                </c:pt>
                <c:pt idx="1513">
                  <c:v>30.293934717999999</c:v>
                </c:pt>
                <c:pt idx="1514">
                  <c:v>29.859970335000003</c:v>
                </c:pt>
                <c:pt idx="1515">
                  <c:v>29.861123785</c:v>
                </c:pt>
                <c:pt idx="1516">
                  <c:v>30.602737161</c:v>
                </c:pt>
                <c:pt idx="1517">
                  <c:v>32.496178409000002</c:v>
                </c:pt>
                <c:pt idx="1518">
                  <c:v>35.513911710000002</c:v>
                </c:pt>
                <c:pt idx="1519">
                  <c:v>36.927741580999999</c:v>
                </c:pt>
                <c:pt idx="1520">
                  <c:v>37.356080702999996</c:v>
                </c:pt>
                <c:pt idx="1521">
                  <c:v>37.570599309999999</c:v>
                </c:pt>
                <c:pt idx="1522">
                  <c:v>37.602427684000006</c:v>
                </c:pt>
                <c:pt idx="1523">
                  <c:v>37.637504872000001</c:v>
                </c:pt>
                <c:pt idx="1524">
                  <c:v>37.650856023999999</c:v>
                </c:pt>
                <c:pt idx="1525">
                  <c:v>37.857885478999997</c:v>
                </c:pt>
                <c:pt idx="1526">
                  <c:v>37.978377871999996</c:v>
                </c:pt>
                <c:pt idx="1527">
                  <c:v>38.151401256999996</c:v>
                </c:pt>
                <c:pt idx="1528">
                  <c:v>38.368777712000004</c:v>
                </c:pt>
                <c:pt idx="1529">
                  <c:v>38.245947944999998</c:v>
                </c:pt>
                <c:pt idx="1530">
                  <c:v>38.368011521</c:v>
                </c:pt>
                <c:pt idx="1531">
                  <c:v>38.303225214999998</c:v>
                </c:pt>
                <c:pt idx="1532">
                  <c:v>37.348584135999999</c:v>
                </c:pt>
                <c:pt idx="1533">
                  <c:v>36.160835644999999</c:v>
                </c:pt>
                <c:pt idx="1534">
                  <c:v>34.664687346000001</c:v>
                </c:pt>
                <c:pt idx="1535">
                  <c:v>33.188108680999996</c:v>
                </c:pt>
                <c:pt idx="1536">
                  <c:v>31.899502145</c:v>
                </c:pt>
                <c:pt idx="1537">
                  <c:v>31.043737109000002</c:v>
                </c:pt>
                <c:pt idx="1538">
                  <c:v>30.723976731</c:v>
                </c:pt>
                <c:pt idx="1539">
                  <c:v>30.785219856000001</c:v>
                </c:pt>
                <c:pt idx="1540">
                  <c:v>31.199058727000001</c:v>
                </c:pt>
                <c:pt idx="1541">
                  <c:v>32.339661411999998</c:v>
                </c:pt>
                <c:pt idx="1542">
                  <c:v>33.987411103999996</c:v>
                </c:pt>
                <c:pt idx="1543">
                  <c:v>35.208455866999998</c:v>
                </c:pt>
                <c:pt idx="1544">
                  <c:v>35.916541831000004</c:v>
                </c:pt>
                <c:pt idx="1545">
                  <c:v>36.038910899000001</c:v>
                </c:pt>
                <c:pt idx="1546">
                  <c:v>35.696068562999997</c:v>
                </c:pt>
                <c:pt idx="1547">
                  <c:v>35.189678356999998</c:v>
                </c:pt>
                <c:pt idx="1548">
                  <c:v>34.693783996000001</c:v>
                </c:pt>
                <c:pt idx="1549">
                  <c:v>34.215427312999999</c:v>
                </c:pt>
                <c:pt idx="1550">
                  <c:v>33.829532830999995</c:v>
                </c:pt>
                <c:pt idx="1551">
                  <c:v>33.819080165000003</c:v>
                </c:pt>
                <c:pt idx="1552">
                  <c:v>33.965358093000006</c:v>
                </c:pt>
                <c:pt idx="1553">
                  <c:v>34.155259780000002</c:v>
                </c:pt>
                <c:pt idx="1554">
                  <c:v>34.987205428999999</c:v>
                </c:pt>
                <c:pt idx="1555">
                  <c:v>36.034226490999998</c:v>
                </c:pt>
                <c:pt idx="1556">
                  <c:v>35.763756522000001</c:v>
                </c:pt>
                <c:pt idx="1557">
                  <c:v>35.342574846000005</c:v>
                </c:pt>
                <c:pt idx="1558">
                  <c:v>34.545849703999998</c:v>
                </c:pt>
                <c:pt idx="1559">
                  <c:v>33.637739519</c:v>
                </c:pt>
                <c:pt idx="1560">
                  <c:v>32.852868428000001</c:v>
                </c:pt>
                <c:pt idx="1561">
                  <c:v>32.501187787999996</c:v>
                </c:pt>
                <c:pt idx="1562">
                  <c:v>32.395692904000001</c:v>
                </c:pt>
                <c:pt idx="1563">
                  <c:v>32.619228077000002</c:v>
                </c:pt>
                <c:pt idx="1564">
                  <c:v>33.130399859000001</c:v>
                </c:pt>
                <c:pt idx="1565">
                  <c:v>34.150740976999998</c:v>
                </c:pt>
                <c:pt idx="1566">
                  <c:v>35.686534752999997</c:v>
                </c:pt>
                <c:pt idx="1567">
                  <c:v>36.740605874000003</c:v>
                </c:pt>
                <c:pt idx="1568">
                  <c:v>37.019948466000002</c:v>
                </c:pt>
                <c:pt idx="1569">
                  <c:v>36.680546728000003</c:v>
                </c:pt>
                <c:pt idx="1570">
                  <c:v>35.891385116999999</c:v>
                </c:pt>
                <c:pt idx="1571">
                  <c:v>35.151374523000001</c:v>
                </c:pt>
                <c:pt idx="1572">
                  <c:v>34.581026706999999</c:v>
                </c:pt>
                <c:pt idx="1573">
                  <c:v>33.966255160000003</c:v>
                </c:pt>
                <c:pt idx="1574">
                  <c:v>33.670856445999995</c:v>
                </c:pt>
                <c:pt idx="1575">
                  <c:v>33.681844845999997</c:v>
                </c:pt>
                <c:pt idx="1576">
                  <c:v>34.049366573</c:v>
                </c:pt>
                <c:pt idx="1577">
                  <c:v>34.545647471999999</c:v>
                </c:pt>
                <c:pt idx="1578">
                  <c:v>35.808058039000002</c:v>
                </c:pt>
                <c:pt idx="1579">
                  <c:v>37.168268366999996</c:v>
                </c:pt>
                <c:pt idx="1580">
                  <c:v>36.999132060999997</c:v>
                </c:pt>
                <c:pt idx="1581">
                  <c:v>36.238339154999998</c:v>
                </c:pt>
                <c:pt idx="1582">
                  <c:v>34.756622591000003</c:v>
                </c:pt>
                <c:pt idx="1583">
                  <c:v>33.218622271999998</c:v>
                </c:pt>
                <c:pt idx="1584">
                  <c:v>32.173913281000004</c:v>
                </c:pt>
                <c:pt idx="1585">
                  <c:v>31.822236110000002</c:v>
                </c:pt>
                <c:pt idx="1586">
                  <c:v>31.934150537000001</c:v>
                </c:pt>
                <c:pt idx="1587">
                  <c:v>32.450684811999999</c:v>
                </c:pt>
                <c:pt idx="1588">
                  <c:v>33.604500850999997</c:v>
                </c:pt>
                <c:pt idx="1589">
                  <c:v>35.968097240000006</c:v>
                </c:pt>
                <c:pt idx="1590">
                  <c:v>39.267888011000004</c:v>
                </c:pt>
                <c:pt idx="1591">
                  <c:v>40.680078264999999</c:v>
                </c:pt>
                <c:pt idx="1592">
                  <c:v>40.184272100000001</c:v>
                </c:pt>
                <c:pt idx="1593">
                  <c:v>39.415565244</c:v>
                </c:pt>
                <c:pt idx="1594">
                  <c:v>38.678193469999997</c:v>
                </c:pt>
                <c:pt idx="1595">
                  <c:v>38.103458866000004</c:v>
                </c:pt>
                <c:pt idx="1596">
                  <c:v>37.748151239000002</c:v>
                </c:pt>
                <c:pt idx="1597">
                  <c:v>37.532976410000003</c:v>
                </c:pt>
                <c:pt idx="1598">
                  <c:v>37.380552055000003</c:v>
                </c:pt>
                <c:pt idx="1599">
                  <c:v>37.250745185</c:v>
                </c:pt>
                <c:pt idx="1600">
                  <c:v>37.194977621</c:v>
                </c:pt>
                <c:pt idx="1601">
                  <c:v>37.444435192999997</c:v>
                </c:pt>
                <c:pt idx="1602">
                  <c:v>38.362400506</c:v>
                </c:pt>
                <c:pt idx="1603">
                  <c:v>39.084698748000001</c:v>
                </c:pt>
                <c:pt idx="1604">
                  <c:v>38.486691368999999</c:v>
                </c:pt>
                <c:pt idx="1605">
                  <c:v>37.115784509999997</c:v>
                </c:pt>
                <c:pt idx="1606">
                  <c:v>35.021820523000002</c:v>
                </c:pt>
                <c:pt idx="1607">
                  <c:v>32.901767362000001</c:v>
                </c:pt>
                <c:pt idx="1608">
                  <c:v>31.418921071</c:v>
                </c:pt>
                <c:pt idx="1609">
                  <c:v>30.583244031</c:v>
                </c:pt>
                <c:pt idx="1610">
                  <c:v>30.17192777</c:v>
                </c:pt>
                <c:pt idx="1611">
                  <c:v>30.166838211999998</c:v>
                </c:pt>
                <c:pt idx="1612">
                  <c:v>30.809901979999999</c:v>
                </c:pt>
                <c:pt idx="1613">
                  <c:v>32.605898260000004</c:v>
                </c:pt>
                <c:pt idx="1614">
                  <c:v>35.212418055000001</c:v>
                </c:pt>
                <c:pt idx="1615">
                  <c:v>36.390909393000001</c:v>
                </c:pt>
                <c:pt idx="1616">
                  <c:v>37.077605090999995</c:v>
                </c:pt>
                <c:pt idx="1617">
                  <c:v>37.581996191999998</c:v>
                </c:pt>
                <c:pt idx="1618">
                  <c:v>37.981453725999998</c:v>
                </c:pt>
                <c:pt idx="1619">
                  <c:v>38.357775088000004</c:v>
                </c:pt>
                <c:pt idx="1620">
                  <c:v>38.514231529</c:v>
                </c:pt>
                <c:pt idx="1621">
                  <c:v>38.632843028000003</c:v>
                </c:pt>
                <c:pt idx="1622">
                  <c:v>38.605527508999998</c:v>
                </c:pt>
                <c:pt idx="1623">
                  <c:v>38.544179262</c:v>
                </c:pt>
                <c:pt idx="1624">
                  <c:v>38.359932695000005</c:v>
                </c:pt>
                <c:pt idx="1625">
                  <c:v>38.406011487000001</c:v>
                </c:pt>
                <c:pt idx="1626">
                  <c:v>39.289687735000001</c:v>
                </c:pt>
                <c:pt idx="1627">
                  <c:v>40.053055899</c:v>
                </c:pt>
                <c:pt idx="1628">
                  <c:v>39.207992560999998</c:v>
                </c:pt>
                <c:pt idx="1629">
                  <c:v>37.618697263000001</c:v>
                </c:pt>
                <c:pt idx="1630">
                  <c:v>35.583884629000003</c:v>
                </c:pt>
                <c:pt idx="1631">
                  <c:v>33.327145924999996</c:v>
                </c:pt>
                <c:pt idx="1632">
                  <c:v>31.694742741999999</c:v>
                </c:pt>
                <c:pt idx="1633">
                  <c:v>30.747497816999999</c:v>
                </c:pt>
                <c:pt idx="1634">
                  <c:v>30.277218057999999</c:v>
                </c:pt>
                <c:pt idx="1635">
                  <c:v>30.127623570000001</c:v>
                </c:pt>
                <c:pt idx="1636">
                  <c:v>30.610056368000002</c:v>
                </c:pt>
                <c:pt idx="1637">
                  <c:v>32.138599702</c:v>
                </c:pt>
                <c:pt idx="1638">
                  <c:v>34.755800326999996</c:v>
                </c:pt>
                <c:pt idx="1639">
                  <c:v>36.123519619</c:v>
                </c:pt>
                <c:pt idx="1640">
                  <c:v>37.026554331</c:v>
                </c:pt>
                <c:pt idx="1641">
                  <c:v>37.817474170000004</c:v>
                </c:pt>
                <c:pt idx="1642">
                  <c:v>38.523329765</c:v>
                </c:pt>
                <c:pt idx="1643">
                  <c:v>39.122717449999996</c:v>
                </c:pt>
                <c:pt idx="1644">
                  <c:v>39.552828927</c:v>
                </c:pt>
                <c:pt idx="1645">
                  <c:v>39.847115854999998</c:v>
                </c:pt>
                <c:pt idx="1646">
                  <c:v>40.021584648999998</c:v>
                </c:pt>
                <c:pt idx="1647">
                  <c:v>40.159052414999998</c:v>
                </c:pt>
                <c:pt idx="1648">
                  <c:v>40.248290070000003</c:v>
                </c:pt>
                <c:pt idx="1649">
                  <c:v>40.344982074999997</c:v>
                </c:pt>
                <c:pt idx="1650">
                  <c:v>40.861228626999996</c:v>
                </c:pt>
                <c:pt idx="1651">
                  <c:v>41.185448298000004</c:v>
                </c:pt>
                <c:pt idx="1652">
                  <c:v>40.434752363000001</c:v>
                </c:pt>
                <c:pt idx="1653">
                  <c:v>39.122382337000005</c:v>
                </c:pt>
                <c:pt idx="1654">
                  <c:v>37.123777056000002</c:v>
                </c:pt>
                <c:pt idx="1655">
                  <c:v>34.827698639000005</c:v>
                </c:pt>
                <c:pt idx="1656">
                  <c:v>33.007779816000003</c:v>
                </c:pt>
                <c:pt idx="1657">
                  <c:v>31.79047237</c:v>
                </c:pt>
                <c:pt idx="1658">
                  <c:v>31.092887168000001</c:v>
                </c:pt>
                <c:pt idx="1659">
                  <c:v>30.796730402000001</c:v>
                </c:pt>
                <c:pt idx="1660">
                  <c:v>31.139531757</c:v>
                </c:pt>
                <c:pt idx="1661">
                  <c:v>32.449044644000004</c:v>
                </c:pt>
                <c:pt idx="1662">
                  <c:v>34.830301500000004</c:v>
                </c:pt>
                <c:pt idx="1663">
                  <c:v>36.183717541</c:v>
                </c:pt>
                <c:pt idx="1664">
                  <c:v>37.286269109999999</c:v>
                </c:pt>
                <c:pt idx="1665">
                  <c:v>38.366975615000001</c:v>
                </c:pt>
                <c:pt idx="1666">
                  <c:v>39.306422775999998</c:v>
                </c:pt>
                <c:pt idx="1667">
                  <c:v>40.165426793000002</c:v>
                </c:pt>
                <c:pt idx="1668">
                  <c:v>40.693468475000003</c:v>
                </c:pt>
                <c:pt idx="1669">
                  <c:v>41.170107010999999</c:v>
                </c:pt>
                <c:pt idx="1670">
                  <c:v>41.384709739999998</c:v>
                </c:pt>
                <c:pt idx="1671">
                  <c:v>41.347781112999996</c:v>
                </c:pt>
                <c:pt idx="1672">
                  <c:v>41.291329226000002</c:v>
                </c:pt>
                <c:pt idx="1673">
                  <c:v>41.158434930000006</c:v>
                </c:pt>
                <c:pt idx="1674">
                  <c:v>41.557500289000004</c:v>
                </c:pt>
                <c:pt idx="1675">
                  <c:v>41.956940338000003</c:v>
                </c:pt>
                <c:pt idx="1676">
                  <c:v>41.107510191000003</c:v>
                </c:pt>
                <c:pt idx="1677">
                  <c:v>39.773738248000001</c:v>
                </c:pt>
                <c:pt idx="1678">
                  <c:v>37.753628039000006</c:v>
                </c:pt>
                <c:pt idx="1679">
                  <c:v>35.578655718</c:v>
                </c:pt>
                <c:pt idx="1680">
                  <c:v>33.662091224000001</c:v>
                </c:pt>
                <c:pt idx="1681">
                  <c:v>32.354036684999997</c:v>
                </c:pt>
                <c:pt idx="1682">
                  <c:v>31.559789231</c:v>
                </c:pt>
                <c:pt idx="1683">
                  <c:v>31.174968488999998</c:v>
                </c:pt>
                <c:pt idx="1684">
                  <c:v>31.429181789999998</c:v>
                </c:pt>
                <c:pt idx="1685">
                  <c:v>32.760846665000003</c:v>
                </c:pt>
                <c:pt idx="1686">
                  <c:v>35.213805946999997</c:v>
                </c:pt>
                <c:pt idx="1687">
                  <c:v>36.634934555999997</c:v>
                </c:pt>
                <c:pt idx="1688">
                  <c:v>37.980534957000003</c:v>
                </c:pt>
                <c:pt idx="1689">
                  <c:v>39.406971852000005</c:v>
                </c:pt>
                <c:pt idx="1690">
                  <c:v>40.656316328999999</c:v>
                </c:pt>
                <c:pt idx="1691">
                  <c:v>41.815766027999999</c:v>
                </c:pt>
                <c:pt idx="1692">
                  <c:v>42.796315440999997</c:v>
                </c:pt>
                <c:pt idx="1693">
                  <c:v>43.517060506</c:v>
                </c:pt>
                <c:pt idx="1694">
                  <c:v>43.779955547999997</c:v>
                </c:pt>
                <c:pt idx="1695">
                  <c:v>43.829017503000003</c:v>
                </c:pt>
                <c:pt idx="1696">
                  <c:v>43.528015932000002</c:v>
                </c:pt>
                <c:pt idx="1697">
                  <c:v>42.820684045</c:v>
                </c:pt>
                <c:pt idx="1698">
                  <c:v>42.424336779000001</c:v>
                </c:pt>
                <c:pt idx="1699">
                  <c:v>42.385140254</c:v>
                </c:pt>
                <c:pt idx="1700">
                  <c:v>41.266778352000003</c:v>
                </c:pt>
                <c:pt idx="1701">
                  <c:v>39.920384959000003</c:v>
                </c:pt>
                <c:pt idx="1702">
                  <c:v>38.110310030000001</c:v>
                </c:pt>
                <c:pt idx="1703">
                  <c:v>36.103689214999996</c:v>
                </c:pt>
                <c:pt idx="1704">
                  <c:v>34.086627218000004</c:v>
                </c:pt>
                <c:pt idx="1705">
                  <c:v>32.650862914000001</c:v>
                </c:pt>
                <c:pt idx="1706">
                  <c:v>31.736928311</c:v>
                </c:pt>
                <c:pt idx="1707">
                  <c:v>31.112001815999999</c:v>
                </c:pt>
                <c:pt idx="1708">
                  <c:v>30.924944892999999</c:v>
                </c:pt>
                <c:pt idx="1709">
                  <c:v>31.26522348</c:v>
                </c:pt>
                <c:pt idx="1710">
                  <c:v>32.057493356999998</c:v>
                </c:pt>
                <c:pt idx="1711">
                  <c:v>33.093553534999998</c:v>
                </c:pt>
                <c:pt idx="1712">
                  <c:v>35.157593382000002</c:v>
                </c:pt>
                <c:pt idx="1713">
                  <c:v>37.019612041000002</c:v>
                </c:pt>
                <c:pt idx="1714">
                  <c:v>38.509286969000001</c:v>
                </c:pt>
                <c:pt idx="1715">
                  <c:v>39.577100178999999</c:v>
                </c:pt>
                <c:pt idx="1716">
                  <c:v>40.234190071</c:v>
                </c:pt>
                <c:pt idx="1717">
                  <c:v>40.588044017999998</c:v>
                </c:pt>
                <c:pt idx="1718">
                  <c:v>40.692375911000006</c:v>
                </c:pt>
                <c:pt idx="1719">
                  <c:v>40.661429712</c:v>
                </c:pt>
                <c:pt idx="1720">
                  <c:v>40.367656407000005</c:v>
                </c:pt>
                <c:pt idx="1721">
                  <c:v>39.853310698000001</c:v>
                </c:pt>
                <c:pt idx="1722">
                  <c:v>39.770262451000001</c:v>
                </c:pt>
                <c:pt idx="1723">
                  <c:v>40.140929163999999</c:v>
                </c:pt>
                <c:pt idx="1724">
                  <c:v>39.306055866000001</c:v>
                </c:pt>
                <c:pt idx="1725">
                  <c:v>38.199564711000001</c:v>
                </c:pt>
                <c:pt idx="1726">
                  <c:v>36.730762349999999</c:v>
                </c:pt>
                <c:pt idx="1727">
                  <c:v>35.068086330999996</c:v>
                </c:pt>
                <c:pt idx="1728">
                  <c:v>33.483790201000005</c:v>
                </c:pt>
                <c:pt idx="1729">
                  <c:v>32.296896734999997</c:v>
                </c:pt>
                <c:pt idx="1730">
                  <c:v>31.390578169000001</c:v>
                </c:pt>
                <c:pt idx="1731">
                  <c:v>30.899058828000001</c:v>
                </c:pt>
                <c:pt idx="1732">
                  <c:v>30.635242574999999</c:v>
                </c:pt>
                <c:pt idx="1733">
                  <c:v>30.803818999000001</c:v>
                </c:pt>
                <c:pt idx="1734">
                  <c:v>31.394901458</c:v>
                </c:pt>
                <c:pt idx="1735">
                  <c:v>32.345950117999998</c:v>
                </c:pt>
                <c:pt idx="1736">
                  <c:v>34.043207725999999</c:v>
                </c:pt>
                <c:pt idx="1737">
                  <c:v>35.622903787000006</c:v>
                </c:pt>
                <c:pt idx="1738">
                  <c:v>36.383545867000002</c:v>
                </c:pt>
                <c:pt idx="1739">
                  <c:v>36.658503242999998</c:v>
                </c:pt>
                <c:pt idx="1740">
                  <c:v>36.355493304000007</c:v>
                </c:pt>
                <c:pt idx="1741">
                  <c:v>35.908719089999998</c:v>
                </c:pt>
                <c:pt idx="1742">
                  <c:v>35.761071467000001</c:v>
                </c:pt>
                <c:pt idx="1743">
                  <c:v>35.891530315000004</c:v>
                </c:pt>
                <c:pt idx="1744">
                  <c:v>36.306489332999995</c:v>
                </c:pt>
                <c:pt idx="1745">
                  <c:v>36.551039674999998</c:v>
                </c:pt>
                <c:pt idx="1746">
                  <c:v>36.549573291999998</c:v>
                </c:pt>
                <c:pt idx="1747">
                  <c:v>37.163648340000002</c:v>
                </c:pt>
                <c:pt idx="1748">
                  <c:v>36.679615341999998</c:v>
                </c:pt>
                <c:pt idx="1749">
                  <c:v>35.252554031999999</c:v>
                </c:pt>
                <c:pt idx="1750">
                  <c:v>33.341753998000002</c:v>
                </c:pt>
                <c:pt idx="1751">
                  <c:v>31.758814620000003</c:v>
                </c:pt>
                <c:pt idx="1752">
                  <c:v>30.741701851000002</c:v>
                </c:pt>
                <c:pt idx="1753">
                  <c:v>30.239427891999998</c:v>
                </c:pt>
                <c:pt idx="1754">
                  <c:v>30.132417781000001</c:v>
                </c:pt>
                <c:pt idx="1755">
                  <c:v>30.609315929000001</c:v>
                </c:pt>
                <c:pt idx="1756">
                  <c:v>32.169020738999997</c:v>
                </c:pt>
                <c:pt idx="1757">
                  <c:v>34.686811892999998</c:v>
                </c:pt>
                <c:pt idx="1758">
                  <c:v>36.695518825000001</c:v>
                </c:pt>
                <c:pt idx="1759">
                  <c:v>37.331766889999997</c:v>
                </c:pt>
                <c:pt idx="1760">
                  <c:v>37.425937463000004</c:v>
                </c:pt>
                <c:pt idx="1761">
                  <c:v>37.602582798</c:v>
                </c:pt>
                <c:pt idx="1762">
                  <c:v>37.619775279000002</c:v>
                </c:pt>
                <c:pt idx="1763">
                  <c:v>37.793396452000003</c:v>
                </c:pt>
                <c:pt idx="1764">
                  <c:v>38.247022509000004</c:v>
                </c:pt>
                <c:pt idx="1765">
                  <c:v>38.902776924000001</c:v>
                </c:pt>
                <c:pt idx="1766">
                  <c:v>39.687517939999999</c:v>
                </c:pt>
                <c:pt idx="1767">
                  <c:v>40.577634345999996</c:v>
                </c:pt>
                <c:pt idx="1768">
                  <c:v>40.974284358999995</c:v>
                </c:pt>
                <c:pt idx="1769">
                  <c:v>40.833989643999999</c:v>
                </c:pt>
                <c:pt idx="1770">
                  <c:v>40.663323300999998</c:v>
                </c:pt>
                <c:pt idx="1771">
                  <c:v>41.013355065000006</c:v>
                </c:pt>
                <c:pt idx="1772">
                  <c:v>39.759226992999999</c:v>
                </c:pt>
                <c:pt idx="1773">
                  <c:v>37.709626726000003</c:v>
                </c:pt>
                <c:pt idx="1774">
                  <c:v>35.352468004000002</c:v>
                </c:pt>
                <c:pt idx="1775">
                  <c:v>33.310296168000001</c:v>
                </c:pt>
                <c:pt idx="1776">
                  <c:v>32.050905721999996</c:v>
                </c:pt>
                <c:pt idx="1777">
                  <c:v>31.225348928999999</c:v>
                </c:pt>
                <c:pt idx="1778">
                  <c:v>30.911719824999999</c:v>
                </c:pt>
                <c:pt idx="1779">
                  <c:v>31.252741664000002</c:v>
                </c:pt>
                <c:pt idx="1780">
                  <c:v>32.486072501999999</c:v>
                </c:pt>
                <c:pt idx="1781">
                  <c:v>34.725509309000003</c:v>
                </c:pt>
                <c:pt idx="1782">
                  <c:v>36.356485076999995</c:v>
                </c:pt>
                <c:pt idx="1783">
                  <c:v>36.841584900000001</c:v>
                </c:pt>
                <c:pt idx="1784">
                  <c:v>37.617492136000003</c:v>
                </c:pt>
                <c:pt idx="1785">
                  <c:v>38.473265448999996</c:v>
                </c:pt>
                <c:pt idx="1786">
                  <c:v>39.280122091999999</c:v>
                </c:pt>
                <c:pt idx="1787">
                  <c:v>40.032623747999999</c:v>
                </c:pt>
                <c:pt idx="1788">
                  <c:v>40.907934226999998</c:v>
                </c:pt>
                <c:pt idx="1789">
                  <c:v>41.946717449999994</c:v>
                </c:pt>
                <c:pt idx="1790">
                  <c:v>42.969888736999998</c:v>
                </c:pt>
                <c:pt idx="1791">
                  <c:v>43.447218504999995</c:v>
                </c:pt>
                <c:pt idx="1792">
                  <c:v>43.408267645000002</c:v>
                </c:pt>
                <c:pt idx="1793">
                  <c:v>43.093038250999996</c:v>
                </c:pt>
                <c:pt idx="1794">
                  <c:v>42.81630861</c:v>
                </c:pt>
                <c:pt idx="1795">
                  <c:v>43.477364332999997</c:v>
                </c:pt>
                <c:pt idx="1796">
                  <c:v>42.519571343000003</c:v>
                </c:pt>
                <c:pt idx="1797">
                  <c:v>40.379458634000002</c:v>
                </c:pt>
                <c:pt idx="1798">
                  <c:v>37.830349393999995</c:v>
                </c:pt>
                <c:pt idx="1799">
                  <c:v>35.760891324999996</c:v>
                </c:pt>
                <c:pt idx="1800">
                  <c:v>34.349360492999999</c:v>
                </c:pt>
                <c:pt idx="1801">
                  <c:v>33.386720279999999</c:v>
                </c:pt>
                <c:pt idx="1802">
                  <c:v>33.093783889000001</c:v>
                </c:pt>
                <c:pt idx="1803">
                  <c:v>33.196031644000001</c:v>
                </c:pt>
                <c:pt idx="1804">
                  <c:v>33.800970235000001</c:v>
                </c:pt>
                <c:pt idx="1805">
                  <c:v>35.417200692000002</c:v>
                </c:pt>
                <c:pt idx="1806">
                  <c:v>36.752628786999999</c:v>
                </c:pt>
                <c:pt idx="1807">
                  <c:v>37.284379433000005</c:v>
                </c:pt>
                <c:pt idx="1808">
                  <c:v>38.144897104999998</c:v>
                </c:pt>
                <c:pt idx="1809">
                  <c:v>38.720823234000001</c:v>
                </c:pt>
                <c:pt idx="1810">
                  <c:v>38.892474713000006</c:v>
                </c:pt>
                <c:pt idx="1811">
                  <c:v>38.862112561000004</c:v>
                </c:pt>
                <c:pt idx="1812">
                  <c:v>39.276868033999996</c:v>
                </c:pt>
                <c:pt idx="1813">
                  <c:v>39.828980233000003</c:v>
                </c:pt>
                <c:pt idx="1814">
                  <c:v>40.205512808000002</c:v>
                </c:pt>
                <c:pt idx="1815">
                  <c:v>40.505635155</c:v>
                </c:pt>
                <c:pt idx="1816">
                  <c:v>40.494954802000002</c:v>
                </c:pt>
                <c:pt idx="1817">
                  <c:v>39.870161609</c:v>
                </c:pt>
                <c:pt idx="1818">
                  <c:v>39.362383205</c:v>
                </c:pt>
                <c:pt idx="1819">
                  <c:v>39.898753249000002</c:v>
                </c:pt>
                <c:pt idx="1820">
                  <c:v>38.866625046000003</c:v>
                </c:pt>
                <c:pt idx="1821">
                  <c:v>37.017559036000002</c:v>
                </c:pt>
                <c:pt idx="1822">
                  <c:v>34.976334306999995</c:v>
                </c:pt>
                <c:pt idx="1823">
                  <c:v>33.322026088000001</c:v>
                </c:pt>
                <c:pt idx="1824">
                  <c:v>32.300098042999998</c:v>
                </c:pt>
                <c:pt idx="1825">
                  <c:v>31.824063462999998</c:v>
                </c:pt>
                <c:pt idx="1826">
                  <c:v>31.778740167999999</c:v>
                </c:pt>
                <c:pt idx="1827">
                  <c:v>32.368979934999999</c:v>
                </c:pt>
                <c:pt idx="1828">
                  <c:v>34.186564455999999</c:v>
                </c:pt>
                <c:pt idx="1829">
                  <c:v>37.063114251999998</c:v>
                </c:pt>
                <c:pt idx="1830">
                  <c:v>39.514785838000002</c:v>
                </c:pt>
                <c:pt idx="1831">
                  <c:v>40.277333005999999</c:v>
                </c:pt>
                <c:pt idx="1832">
                  <c:v>40.295994041</c:v>
                </c:pt>
                <c:pt idx="1833">
                  <c:v>39.992616384999998</c:v>
                </c:pt>
                <c:pt idx="1834">
                  <c:v>39.442277503999996</c:v>
                </c:pt>
                <c:pt idx="1835">
                  <c:v>38.683758090000005</c:v>
                </c:pt>
                <c:pt idx="1836">
                  <c:v>38.109899532</c:v>
                </c:pt>
                <c:pt idx="1837">
                  <c:v>37.563403458000003</c:v>
                </c:pt>
                <c:pt idx="1838">
                  <c:v>37.292802700999999</c:v>
                </c:pt>
                <c:pt idx="1839">
                  <c:v>37.247950992999996</c:v>
                </c:pt>
                <c:pt idx="1840">
                  <c:v>37.284602856999996</c:v>
                </c:pt>
                <c:pt idx="1841">
                  <c:v>37.131605507000003</c:v>
                </c:pt>
                <c:pt idx="1842">
                  <c:v>37.573840636</c:v>
                </c:pt>
                <c:pt idx="1843">
                  <c:v>38.781322273999997</c:v>
                </c:pt>
                <c:pt idx="1844">
                  <c:v>38.157160742000002</c:v>
                </c:pt>
                <c:pt idx="1845">
                  <c:v>36.695115028000004</c:v>
                </c:pt>
                <c:pt idx="1846">
                  <c:v>34.870571215999995</c:v>
                </c:pt>
                <c:pt idx="1847">
                  <c:v>33.390104815000001</c:v>
                </c:pt>
                <c:pt idx="1848">
                  <c:v>32.641802407</c:v>
                </c:pt>
                <c:pt idx="1849">
                  <c:v>32.343130096000003</c:v>
                </c:pt>
                <c:pt idx="1850">
                  <c:v>32.550793018</c:v>
                </c:pt>
                <c:pt idx="1851">
                  <c:v>33.424660850000002</c:v>
                </c:pt>
                <c:pt idx="1852">
                  <c:v>35.332851759999997</c:v>
                </c:pt>
                <c:pt idx="1853">
                  <c:v>38.206574068000002</c:v>
                </c:pt>
                <c:pt idx="1854">
                  <c:v>40.453114334999995</c:v>
                </c:pt>
                <c:pt idx="1855">
                  <c:v>40.914941835999997</c:v>
                </c:pt>
                <c:pt idx="1856">
                  <c:v>40.433036591999993</c:v>
                </c:pt>
                <c:pt idx="1857">
                  <c:v>39.693409419000005</c:v>
                </c:pt>
                <c:pt idx="1858">
                  <c:v>38.838601887999999</c:v>
                </c:pt>
                <c:pt idx="1859">
                  <c:v>37.923463323000007</c:v>
                </c:pt>
                <c:pt idx="1860">
                  <c:v>37.330599370999998</c:v>
                </c:pt>
                <c:pt idx="1861">
                  <c:v>36.915138633000005</c:v>
                </c:pt>
                <c:pt idx="1862">
                  <c:v>36.601886679000003</c:v>
                </c:pt>
                <c:pt idx="1863">
                  <c:v>36.638390142999995</c:v>
                </c:pt>
                <c:pt idx="1864">
                  <c:v>36.656908170000001</c:v>
                </c:pt>
                <c:pt idx="1865">
                  <c:v>36.440738404000001</c:v>
                </c:pt>
                <c:pt idx="1866">
                  <c:v>36.729822231</c:v>
                </c:pt>
                <c:pt idx="1867">
                  <c:v>37.642777744999997</c:v>
                </c:pt>
                <c:pt idx="1868">
                  <c:v>37.128733179000001</c:v>
                </c:pt>
                <c:pt idx="1869">
                  <c:v>36.009545595000006</c:v>
                </c:pt>
                <c:pt idx="1870">
                  <c:v>34.634420983000005</c:v>
                </c:pt>
                <c:pt idx="1871">
                  <c:v>33.430480364000005</c:v>
                </c:pt>
                <c:pt idx="1872">
                  <c:v>32.700976113999999</c:v>
                </c:pt>
                <c:pt idx="1873">
                  <c:v>32.324591176999995</c:v>
                </c:pt>
                <c:pt idx="1874">
                  <c:v>32.354732378000001</c:v>
                </c:pt>
                <c:pt idx="1875">
                  <c:v>32.803051668999998</c:v>
                </c:pt>
                <c:pt idx="1876">
                  <c:v>33.894394388000002</c:v>
                </c:pt>
                <c:pt idx="1877">
                  <c:v>35.596831531000007</c:v>
                </c:pt>
                <c:pt idx="1878">
                  <c:v>37.344613463000002</c:v>
                </c:pt>
                <c:pt idx="1879">
                  <c:v>38.238298219999997</c:v>
                </c:pt>
                <c:pt idx="1880">
                  <c:v>38.085661182000003</c:v>
                </c:pt>
                <c:pt idx="1881">
                  <c:v>37.371720363999998</c:v>
                </c:pt>
                <c:pt idx="1882">
                  <c:v>36.535637657999999</c:v>
                </c:pt>
                <c:pt idx="1883">
                  <c:v>35.757069538000003</c:v>
                </c:pt>
                <c:pt idx="1884">
                  <c:v>35.247593383000002</c:v>
                </c:pt>
                <c:pt idx="1885">
                  <c:v>34.945010674999999</c:v>
                </c:pt>
                <c:pt idx="1886">
                  <c:v>35.011321648999996</c:v>
                </c:pt>
                <c:pt idx="1887">
                  <c:v>35.349036591999997</c:v>
                </c:pt>
                <c:pt idx="1888">
                  <c:v>35.782731556999998</c:v>
                </c:pt>
                <c:pt idx="1889">
                  <c:v>35.844791274000002</c:v>
                </c:pt>
                <c:pt idx="1890">
                  <c:v>35.854515913</c:v>
                </c:pt>
                <c:pt idx="1891">
                  <c:v>36.724189511999995</c:v>
                </c:pt>
                <c:pt idx="1892">
                  <c:v>36.357008458999999</c:v>
                </c:pt>
                <c:pt idx="1893">
                  <c:v>35.418455110000004</c:v>
                </c:pt>
                <c:pt idx="1894">
                  <c:v>34.094674765999997</c:v>
                </c:pt>
                <c:pt idx="1895">
                  <c:v>32.811261731999998</c:v>
                </c:pt>
                <c:pt idx="1896">
                  <c:v>32.047358842000001</c:v>
                </c:pt>
                <c:pt idx="1897">
                  <c:v>31.699854723000001</c:v>
                </c:pt>
                <c:pt idx="1898">
                  <c:v>31.634428405999998</c:v>
                </c:pt>
                <c:pt idx="1899">
                  <c:v>31.875068921999997</c:v>
                </c:pt>
                <c:pt idx="1900">
                  <c:v>32.518952220000003</c:v>
                </c:pt>
                <c:pt idx="1901">
                  <c:v>33.685855936000003</c:v>
                </c:pt>
                <c:pt idx="1902">
                  <c:v>35.010276257999998</c:v>
                </c:pt>
                <c:pt idx="1903">
                  <c:v>36.121842305000001</c:v>
                </c:pt>
                <c:pt idx="1904">
                  <c:v>36.730944446000002</c:v>
                </c:pt>
                <c:pt idx="1905">
                  <c:v>36.474304052000001</c:v>
                </c:pt>
                <c:pt idx="1906">
                  <c:v>36.008573065999997</c:v>
                </c:pt>
                <c:pt idx="1907">
                  <c:v>35.588313040999999</c:v>
                </c:pt>
                <c:pt idx="1908">
                  <c:v>35.311453415999999</c:v>
                </c:pt>
                <c:pt idx="1909">
                  <c:v>35.258351220999998</c:v>
                </c:pt>
                <c:pt idx="1910">
                  <c:v>35.520863551000005</c:v>
                </c:pt>
                <c:pt idx="1911">
                  <c:v>36.128768786999998</c:v>
                </c:pt>
                <c:pt idx="1912">
                  <c:v>36.761465906999995</c:v>
                </c:pt>
                <c:pt idx="1913">
                  <c:v>37.029220164000002</c:v>
                </c:pt>
                <c:pt idx="1914">
                  <c:v>37.409231874</c:v>
                </c:pt>
                <c:pt idx="1915">
                  <c:v>38.533381511000002</c:v>
                </c:pt>
                <c:pt idx="1916">
                  <c:v>37.799109522000002</c:v>
                </c:pt>
                <c:pt idx="1917">
                  <c:v>35.889609802000003</c:v>
                </c:pt>
                <c:pt idx="1918">
                  <c:v>33.710765090999999</c:v>
                </c:pt>
                <c:pt idx="1919">
                  <c:v>31.965373195000002</c:v>
                </c:pt>
                <c:pt idx="1920">
                  <c:v>30.894139228</c:v>
                </c:pt>
                <c:pt idx="1921">
                  <c:v>30.284415871</c:v>
                </c:pt>
                <c:pt idx="1922">
                  <c:v>30.322326555</c:v>
                </c:pt>
                <c:pt idx="1923">
                  <c:v>30.996808951999999</c:v>
                </c:pt>
                <c:pt idx="1924">
                  <c:v>32.679415454999997</c:v>
                </c:pt>
                <c:pt idx="1925">
                  <c:v>35.426029962000001</c:v>
                </c:pt>
                <c:pt idx="1926">
                  <c:v>37.276361765000004</c:v>
                </c:pt>
                <c:pt idx="1927">
                  <c:v>37.989954579999996</c:v>
                </c:pt>
                <c:pt idx="1928">
                  <c:v>38.624263894999999</c:v>
                </c:pt>
                <c:pt idx="1929">
                  <c:v>39.336754629000005</c:v>
                </c:pt>
                <c:pt idx="1930">
                  <c:v>39.791739405999998</c:v>
                </c:pt>
                <c:pt idx="1931">
                  <c:v>40.005597484999996</c:v>
                </c:pt>
                <c:pt idx="1932">
                  <c:v>40.006833368999999</c:v>
                </c:pt>
                <c:pt idx="1933">
                  <c:v>39.927500268000003</c:v>
                </c:pt>
                <c:pt idx="1934">
                  <c:v>39.773530896999993</c:v>
                </c:pt>
                <c:pt idx="1935">
                  <c:v>39.618069843999997</c:v>
                </c:pt>
                <c:pt idx="1936">
                  <c:v>39.529781932999995</c:v>
                </c:pt>
                <c:pt idx="1937">
                  <c:v>39.700863964</c:v>
                </c:pt>
                <c:pt idx="1938">
                  <c:v>40.043758277000002</c:v>
                </c:pt>
                <c:pt idx="1939">
                  <c:v>40.316314273000003</c:v>
                </c:pt>
                <c:pt idx="1940">
                  <c:v>39.267944847999999</c:v>
                </c:pt>
                <c:pt idx="1941">
                  <c:v>37.20046602</c:v>
                </c:pt>
                <c:pt idx="1942">
                  <c:v>35.004724179</c:v>
                </c:pt>
                <c:pt idx="1943">
                  <c:v>33.298882035000005</c:v>
                </c:pt>
                <c:pt idx="1944">
                  <c:v>32.169205298000001</c:v>
                </c:pt>
                <c:pt idx="1945">
                  <c:v>31.544884275000001</c:v>
                </c:pt>
                <c:pt idx="1946">
                  <c:v>31.321499487000001</c:v>
                </c:pt>
                <c:pt idx="1947">
                  <c:v>31.892838389000001</c:v>
                </c:pt>
                <c:pt idx="1948">
                  <c:v>33.536827111000001</c:v>
                </c:pt>
                <c:pt idx="1949">
                  <c:v>36.478916028999997</c:v>
                </c:pt>
                <c:pt idx="1950">
                  <c:v>38.438812802000001</c:v>
                </c:pt>
                <c:pt idx="1951">
                  <c:v>38.573999019000006</c:v>
                </c:pt>
                <c:pt idx="1952">
                  <c:v>38.652753140999998</c:v>
                </c:pt>
                <c:pt idx="1953">
                  <c:v>38.84556216</c:v>
                </c:pt>
                <c:pt idx="1954">
                  <c:v>39.201100074999999</c:v>
                </c:pt>
                <c:pt idx="1955">
                  <c:v>39.492232676</c:v>
                </c:pt>
                <c:pt idx="1956">
                  <c:v>39.940924729999999</c:v>
                </c:pt>
                <c:pt idx="1957">
                  <c:v>40.580600169</c:v>
                </c:pt>
                <c:pt idx="1958">
                  <c:v>41.304825334</c:v>
                </c:pt>
                <c:pt idx="1959">
                  <c:v>41.987072085999998</c:v>
                </c:pt>
                <c:pt idx="1960">
                  <c:v>42.442455456999994</c:v>
                </c:pt>
                <c:pt idx="1961">
                  <c:v>42.010260220999996</c:v>
                </c:pt>
                <c:pt idx="1962">
                  <c:v>41.160969178999999</c:v>
                </c:pt>
                <c:pt idx="1963">
                  <c:v>41.342475272000001</c:v>
                </c:pt>
                <c:pt idx="1964">
                  <c:v>39.807493694999998</c:v>
                </c:pt>
                <c:pt idx="1965">
                  <c:v>37.332479016999997</c:v>
                </c:pt>
                <c:pt idx="1966">
                  <c:v>34.586961193</c:v>
                </c:pt>
                <c:pt idx="1967">
                  <c:v>32.684671127000001</c:v>
                </c:pt>
                <c:pt idx="1968">
                  <c:v>31.560862221000001</c:v>
                </c:pt>
                <c:pt idx="1969">
                  <c:v>30.950730956000001</c:v>
                </c:pt>
                <c:pt idx="1970">
                  <c:v>30.912990409000003</c:v>
                </c:pt>
                <c:pt idx="1971">
                  <c:v>31.571481204000001</c:v>
                </c:pt>
                <c:pt idx="1972">
                  <c:v>33.359840000999995</c:v>
                </c:pt>
                <c:pt idx="1973">
                  <c:v>36.258177009999997</c:v>
                </c:pt>
                <c:pt idx="1974">
                  <c:v>38.086812838999997</c:v>
                </c:pt>
                <c:pt idx="1975">
                  <c:v>38.380656480999995</c:v>
                </c:pt>
                <c:pt idx="1976">
                  <c:v>38.754714542999999</c:v>
                </c:pt>
                <c:pt idx="1977">
                  <c:v>39.031960184000006</c:v>
                </c:pt>
                <c:pt idx="1978">
                  <c:v>39.031505743000004</c:v>
                </c:pt>
                <c:pt idx="1979">
                  <c:v>39.080315202000001</c:v>
                </c:pt>
                <c:pt idx="1980">
                  <c:v>39.30630961</c:v>
                </c:pt>
                <c:pt idx="1981">
                  <c:v>39.557565769</c:v>
                </c:pt>
                <c:pt idx="1982">
                  <c:v>39.772531923000003</c:v>
                </c:pt>
                <c:pt idx="1983">
                  <c:v>40.121546850999998</c:v>
                </c:pt>
                <c:pt idx="1984">
                  <c:v>40.288322521000005</c:v>
                </c:pt>
                <c:pt idx="1985">
                  <c:v>40.131830049999998</c:v>
                </c:pt>
                <c:pt idx="1986">
                  <c:v>40.434528141000001</c:v>
                </c:pt>
                <c:pt idx="1987">
                  <c:v>40.946966890000006</c:v>
                </c:pt>
                <c:pt idx="1988">
                  <c:v>39.953546340999999</c:v>
                </c:pt>
                <c:pt idx="1989">
                  <c:v>37.628173396999998</c:v>
                </c:pt>
                <c:pt idx="1990">
                  <c:v>34.939961113999999</c:v>
                </c:pt>
                <c:pt idx="1991">
                  <c:v>32.905392612</c:v>
                </c:pt>
                <c:pt idx="1992">
                  <c:v>31.618857031000001</c:v>
                </c:pt>
                <c:pt idx="1993">
                  <c:v>31.026314856000003</c:v>
                </c:pt>
                <c:pt idx="1994">
                  <c:v>30.649843426</c:v>
                </c:pt>
                <c:pt idx="1995">
                  <c:v>30.968399624</c:v>
                </c:pt>
                <c:pt idx="1996">
                  <c:v>32.507807157000002</c:v>
                </c:pt>
                <c:pt idx="1997">
                  <c:v>35.277690472000003</c:v>
                </c:pt>
                <c:pt idx="1998">
                  <c:v>37.201346688000001</c:v>
                </c:pt>
                <c:pt idx="1999">
                  <c:v>37.494661695000005</c:v>
                </c:pt>
                <c:pt idx="2000">
                  <c:v>37.934156979999997</c:v>
                </c:pt>
                <c:pt idx="2001">
                  <c:v>38.409473108</c:v>
                </c:pt>
                <c:pt idx="2002">
                  <c:v>38.779769371</c:v>
                </c:pt>
                <c:pt idx="2003">
                  <c:v>39.215260201</c:v>
                </c:pt>
                <c:pt idx="2004">
                  <c:v>39.708078712000002</c:v>
                </c:pt>
                <c:pt idx="2005">
                  <c:v>40.078843588000005</c:v>
                </c:pt>
                <c:pt idx="2006">
                  <c:v>40.505400196000004</c:v>
                </c:pt>
                <c:pt idx="2007">
                  <c:v>40.940327513</c:v>
                </c:pt>
                <c:pt idx="2008">
                  <c:v>41.109695325000004</c:v>
                </c:pt>
                <c:pt idx="2009">
                  <c:v>40.660186246999999</c:v>
                </c:pt>
                <c:pt idx="2010">
                  <c:v>40.052455919000003</c:v>
                </c:pt>
                <c:pt idx="2011">
                  <c:v>40.404061883000004</c:v>
                </c:pt>
                <c:pt idx="2012">
                  <c:v>39.048113796999999</c:v>
                </c:pt>
                <c:pt idx="2013">
                  <c:v>36.661228923000003</c:v>
                </c:pt>
                <c:pt idx="2014">
                  <c:v>34.228038468999998</c:v>
                </c:pt>
                <c:pt idx="2015">
                  <c:v>32.417992316000003</c:v>
                </c:pt>
                <c:pt idx="2016">
                  <c:v>31.394319651</c:v>
                </c:pt>
                <c:pt idx="2017">
                  <c:v>30.838009913</c:v>
                </c:pt>
                <c:pt idx="2018">
                  <c:v>30.777321433000001</c:v>
                </c:pt>
                <c:pt idx="2019">
                  <c:v>31.399830598000001</c:v>
                </c:pt>
                <c:pt idx="2020">
                  <c:v>33.198924716000001</c:v>
                </c:pt>
                <c:pt idx="2021">
                  <c:v>36.277850628000003</c:v>
                </c:pt>
                <c:pt idx="2022">
                  <c:v>38.108052839999999</c:v>
                </c:pt>
                <c:pt idx="2023">
                  <c:v>38.305239864000001</c:v>
                </c:pt>
                <c:pt idx="2024">
                  <c:v>38.370377155</c:v>
                </c:pt>
                <c:pt idx="2025">
                  <c:v>38.493579427</c:v>
                </c:pt>
                <c:pt idx="2026">
                  <c:v>38.751813847999998</c:v>
                </c:pt>
                <c:pt idx="2027">
                  <c:v>39.125225823999997</c:v>
                </c:pt>
                <c:pt idx="2028">
                  <c:v>39.884363189000005</c:v>
                </c:pt>
                <c:pt idx="2029">
                  <c:v>40.925250331000001</c:v>
                </c:pt>
                <c:pt idx="2030">
                  <c:v>41.997136378</c:v>
                </c:pt>
                <c:pt idx="2031">
                  <c:v>43.137800632000001</c:v>
                </c:pt>
                <c:pt idx="2032">
                  <c:v>43.626321259999997</c:v>
                </c:pt>
                <c:pt idx="2033">
                  <c:v>42.968635795000004</c:v>
                </c:pt>
                <c:pt idx="2034">
                  <c:v>41.446734991</c:v>
                </c:pt>
                <c:pt idx="2035">
                  <c:v>41.368640568000004</c:v>
                </c:pt>
                <c:pt idx="2036">
                  <c:v>40.264306682000004</c:v>
                </c:pt>
                <c:pt idx="2037">
                  <c:v>38.603394041999998</c:v>
                </c:pt>
                <c:pt idx="2038">
                  <c:v>36.470666395999999</c:v>
                </c:pt>
                <c:pt idx="2039">
                  <c:v>34.518915968999998</c:v>
                </c:pt>
                <c:pt idx="2040">
                  <c:v>33.073726903000001</c:v>
                </c:pt>
                <c:pt idx="2041">
                  <c:v>32.131643673999996</c:v>
                </c:pt>
                <c:pt idx="2042">
                  <c:v>31.570441986000002</c:v>
                </c:pt>
                <c:pt idx="2043">
                  <c:v>31.402770372999999</c:v>
                </c:pt>
                <c:pt idx="2044">
                  <c:v>31.770798721999999</c:v>
                </c:pt>
                <c:pt idx="2045">
                  <c:v>32.813523907000004</c:v>
                </c:pt>
                <c:pt idx="2046">
                  <c:v>33.965142307000001</c:v>
                </c:pt>
                <c:pt idx="2047">
                  <c:v>35.307061625999999</c:v>
                </c:pt>
                <c:pt idx="2048">
                  <c:v>37.028655884000003</c:v>
                </c:pt>
                <c:pt idx="2049">
                  <c:v>38.487754000999999</c:v>
                </c:pt>
                <c:pt idx="2050">
                  <c:v>39.820417245999998</c:v>
                </c:pt>
                <c:pt idx="2051">
                  <c:v>40.797093445999998</c:v>
                </c:pt>
                <c:pt idx="2052">
                  <c:v>41.889720316000002</c:v>
                </c:pt>
                <c:pt idx="2053">
                  <c:v>42.970311985999999</c:v>
                </c:pt>
                <c:pt idx="2054">
                  <c:v>44.022294795000001</c:v>
                </c:pt>
                <c:pt idx="2055">
                  <c:v>44.955605361000003</c:v>
                </c:pt>
                <c:pt idx="2056">
                  <c:v>45.366854791999998</c:v>
                </c:pt>
                <c:pt idx="2057">
                  <c:v>45.012783794000001</c:v>
                </c:pt>
                <c:pt idx="2058">
                  <c:v>44.149628294999999</c:v>
                </c:pt>
                <c:pt idx="2059">
                  <c:v>43.967312531000005</c:v>
                </c:pt>
                <c:pt idx="2060">
                  <c:v>42.725297925</c:v>
                </c:pt>
                <c:pt idx="2061">
                  <c:v>40.672229217000002</c:v>
                </c:pt>
                <c:pt idx="2062">
                  <c:v>38.414140991000004</c:v>
                </c:pt>
                <c:pt idx="2063">
                  <c:v>36.243782068999998</c:v>
                </c:pt>
                <c:pt idx="2064">
                  <c:v>34.457747359000003</c:v>
                </c:pt>
                <c:pt idx="2065">
                  <c:v>33.110505310000001</c:v>
                </c:pt>
                <c:pt idx="2066">
                  <c:v>31.979345115000001</c:v>
                </c:pt>
                <c:pt idx="2067">
                  <c:v>31.438885331000002</c:v>
                </c:pt>
                <c:pt idx="2068">
                  <c:v>31.279637735000001</c:v>
                </c:pt>
                <c:pt idx="2069">
                  <c:v>31.578140713</c:v>
                </c:pt>
                <c:pt idx="2070">
                  <c:v>31.994501421000002</c:v>
                </c:pt>
                <c:pt idx="2071">
                  <c:v>32.780309062000001</c:v>
                </c:pt>
                <c:pt idx="2072">
                  <c:v>34.135945164999995</c:v>
                </c:pt>
                <c:pt idx="2073">
                  <c:v>34.931436320000003</c:v>
                </c:pt>
                <c:pt idx="2074">
                  <c:v>35.325448614999999</c:v>
                </c:pt>
                <c:pt idx="2075">
                  <c:v>35.433118207</c:v>
                </c:pt>
                <c:pt idx="2076">
                  <c:v>35.306588774000005</c:v>
                </c:pt>
                <c:pt idx="2077">
                  <c:v>35.343803651000002</c:v>
                </c:pt>
                <c:pt idx="2078">
                  <c:v>35.486059806</c:v>
                </c:pt>
                <c:pt idx="2079">
                  <c:v>36.011456209000002</c:v>
                </c:pt>
                <c:pt idx="2080">
                  <c:v>36.638819488000003</c:v>
                </c:pt>
                <c:pt idx="2081">
                  <c:v>36.963678409000003</c:v>
                </c:pt>
                <c:pt idx="2082">
                  <c:v>37.128289062999997</c:v>
                </c:pt>
                <c:pt idx="2083">
                  <c:v>38.057044466999997</c:v>
                </c:pt>
                <c:pt idx="2084">
                  <c:v>37.174897629</c:v>
                </c:pt>
                <c:pt idx="2085">
                  <c:v>35.327492508000006</c:v>
                </c:pt>
                <c:pt idx="2086">
                  <c:v>33.180964035999999</c:v>
                </c:pt>
                <c:pt idx="2087">
                  <c:v>31.487660604000002</c:v>
                </c:pt>
                <c:pt idx="2088">
                  <c:v>30.672889682000001</c:v>
                </c:pt>
                <c:pt idx="2089">
                  <c:v>30.424052496000002</c:v>
                </c:pt>
                <c:pt idx="2090">
                  <c:v>30.543837558</c:v>
                </c:pt>
                <c:pt idx="2091">
                  <c:v>31.360061824999999</c:v>
                </c:pt>
                <c:pt idx="2092">
                  <c:v>33.353798193000003</c:v>
                </c:pt>
                <c:pt idx="2093">
                  <c:v>36.654790689000002</c:v>
                </c:pt>
                <c:pt idx="2094">
                  <c:v>38.686439903</c:v>
                </c:pt>
                <c:pt idx="2095">
                  <c:v>38.904720558000001</c:v>
                </c:pt>
                <c:pt idx="2096">
                  <c:v>38.787378812</c:v>
                </c:pt>
                <c:pt idx="2097">
                  <c:v>38.518599522999999</c:v>
                </c:pt>
                <c:pt idx="2098">
                  <c:v>38.483760510000003</c:v>
                </c:pt>
                <c:pt idx="2099">
                  <c:v>38.442172122000002</c:v>
                </c:pt>
                <c:pt idx="2100">
                  <c:v>38.608259232999998</c:v>
                </c:pt>
                <c:pt idx="2101">
                  <c:v>38.898481034</c:v>
                </c:pt>
                <c:pt idx="2102">
                  <c:v>39.241236336</c:v>
                </c:pt>
                <c:pt idx="2103">
                  <c:v>39.718490824</c:v>
                </c:pt>
                <c:pt idx="2104">
                  <c:v>40.006907206999998</c:v>
                </c:pt>
                <c:pt idx="2105">
                  <c:v>39.708399553</c:v>
                </c:pt>
                <c:pt idx="2106">
                  <c:v>39.652971597000004</c:v>
                </c:pt>
                <c:pt idx="2107">
                  <c:v>40.387306082000002</c:v>
                </c:pt>
                <c:pt idx="2108">
                  <c:v>39.270497818999999</c:v>
                </c:pt>
                <c:pt idx="2109">
                  <c:v>37.008205985000004</c:v>
                </c:pt>
                <c:pt idx="2110">
                  <c:v>34.585645685000003</c:v>
                </c:pt>
                <c:pt idx="2111">
                  <c:v>32.742799013999999</c:v>
                </c:pt>
                <c:pt idx="2112">
                  <c:v>31.61416045</c:v>
                </c:pt>
                <c:pt idx="2113">
                  <c:v>30.990006299000001</c:v>
                </c:pt>
                <c:pt idx="2114">
                  <c:v>30.755549061</c:v>
                </c:pt>
                <c:pt idx="2115">
                  <c:v>31.140159522999998</c:v>
                </c:pt>
                <c:pt idx="2116">
                  <c:v>32.660134108999998</c:v>
                </c:pt>
                <c:pt idx="2117">
                  <c:v>35.522241422</c:v>
                </c:pt>
                <c:pt idx="2118">
                  <c:v>37.203474472000003</c:v>
                </c:pt>
                <c:pt idx="2119">
                  <c:v>37.645854342999996</c:v>
                </c:pt>
                <c:pt idx="2120">
                  <c:v>38.327197618</c:v>
                </c:pt>
                <c:pt idx="2121">
                  <c:v>39.166390978000003</c:v>
                </c:pt>
                <c:pt idx="2122">
                  <c:v>40.095477303000003</c:v>
                </c:pt>
                <c:pt idx="2123">
                  <c:v>40.827641672999995</c:v>
                </c:pt>
                <c:pt idx="2124">
                  <c:v>41.673315135999999</c:v>
                </c:pt>
                <c:pt idx="2125">
                  <c:v>42.419106089000003</c:v>
                </c:pt>
                <c:pt idx="2126">
                  <c:v>43.162374833000001</c:v>
                </c:pt>
                <c:pt idx="2127">
                  <c:v>43.951122340000005</c:v>
                </c:pt>
                <c:pt idx="2128">
                  <c:v>44.281581574999997</c:v>
                </c:pt>
                <c:pt idx="2129">
                  <c:v>43.988706549</c:v>
                </c:pt>
                <c:pt idx="2130">
                  <c:v>43.941121072000001</c:v>
                </c:pt>
                <c:pt idx="2131">
                  <c:v>44.642961835000001</c:v>
                </c:pt>
                <c:pt idx="2132">
                  <c:v>43.439102596999994</c:v>
                </c:pt>
                <c:pt idx="2133">
                  <c:v>40.812943724</c:v>
                </c:pt>
                <c:pt idx="2134">
                  <c:v>37.954772699000003</c:v>
                </c:pt>
                <c:pt idx="2135">
                  <c:v>35.517988838999997</c:v>
                </c:pt>
                <c:pt idx="2136">
                  <c:v>33.930830454000002</c:v>
                </c:pt>
                <c:pt idx="2137">
                  <c:v>32.940745120999999</c:v>
                </c:pt>
                <c:pt idx="2138">
                  <c:v>32.546839439000003</c:v>
                </c:pt>
                <c:pt idx="2139">
                  <c:v>32.897516304</c:v>
                </c:pt>
                <c:pt idx="2140">
                  <c:v>34.187301845</c:v>
                </c:pt>
                <c:pt idx="2141">
                  <c:v>36.840158346999999</c:v>
                </c:pt>
                <c:pt idx="2142">
                  <c:v>38.508019997000005</c:v>
                </c:pt>
                <c:pt idx="2143">
                  <c:v>39.074110447000002</c:v>
                </c:pt>
                <c:pt idx="2144">
                  <c:v>39.958565380000003</c:v>
                </c:pt>
                <c:pt idx="2145">
                  <c:v>40.718922990999999</c:v>
                </c:pt>
                <c:pt idx="2146">
                  <c:v>41.180961754000002</c:v>
                </c:pt>
                <c:pt idx="2147">
                  <c:v>41.035692114999996</c:v>
                </c:pt>
                <c:pt idx="2148">
                  <c:v>40.780130705000005</c:v>
                </c:pt>
                <c:pt idx="2149">
                  <c:v>40.184692570999999</c:v>
                </c:pt>
                <c:pt idx="2150">
                  <c:v>39.678940195000003</c:v>
                </c:pt>
                <c:pt idx="2151">
                  <c:v>39.505556755000001</c:v>
                </c:pt>
                <c:pt idx="2152">
                  <c:v>39.378712266000001</c:v>
                </c:pt>
                <c:pt idx="2153">
                  <c:v>38.836339243000005</c:v>
                </c:pt>
                <c:pt idx="2154">
                  <c:v>38.683855216999994</c:v>
                </c:pt>
                <c:pt idx="2155">
                  <c:v>39.411102908000004</c:v>
                </c:pt>
                <c:pt idx="2156">
                  <c:v>38.353271112000002</c:v>
                </c:pt>
                <c:pt idx="2157">
                  <c:v>36.295697096999994</c:v>
                </c:pt>
                <c:pt idx="2158">
                  <c:v>34.046966790999996</c:v>
                </c:pt>
                <c:pt idx="2159">
                  <c:v>32.447203459000001</c:v>
                </c:pt>
                <c:pt idx="2160">
                  <c:v>31.533757792999999</c:v>
                </c:pt>
                <c:pt idx="2161">
                  <c:v>31.065839572000002</c:v>
                </c:pt>
                <c:pt idx="2162">
                  <c:v>31.079880136</c:v>
                </c:pt>
                <c:pt idx="2163">
                  <c:v>31.765070849000001</c:v>
                </c:pt>
                <c:pt idx="2164">
                  <c:v>33.765433358000003</c:v>
                </c:pt>
                <c:pt idx="2165">
                  <c:v>37.210647298999994</c:v>
                </c:pt>
                <c:pt idx="2166">
                  <c:v>39.312911964000001</c:v>
                </c:pt>
                <c:pt idx="2167">
                  <c:v>39.385702013</c:v>
                </c:pt>
                <c:pt idx="2168">
                  <c:v>38.972061062000002</c:v>
                </c:pt>
                <c:pt idx="2169">
                  <c:v>38.468369225000004</c:v>
                </c:pt>
                <c:pt idx="2170">
                  <c:v>38.067024704000005</c:v>
                </c:pt>
                <c:pt idx="2171">
                  <c:v>37.568029271999997</c:v>
                </c:pt>
                <c:pt idx="2172">
                  <c:v>37.330450204000002</c:v>
                </c:pt>
                <c:pt idx="2173">
                  <c:v>37.126920977000005</c:v>
                </c:pt>
                <c:pt idx="2174">
                  <c:v>37.190290890999997</c:v>
                </c:pt>
                <c:pt idx="2175">
                  <c:v>37.524143717999998</c:v>
                </c:pt>
                <c:pt idx="2176">
                  <c:v>37.661261373000002</c:v>
                </c:pt>
                <c:pt idx="2177">
                  <c:v>37.410461116</c:v>
                </c:pt>
                <c:pt idx="2178">
                  <c:v>37.215509046000001</c:v>
                </c:pt>
                <c:pt idx="2179">
                  <c:v>38.139464322999999</c:v>
                </c:pt>
                <c:pt idx="2180">
                  <c:v>37.435022103000001</c:v>
                </c:pt>
                <c:pt idx="2181">
                  <c:v>35.876053438</c:v>
                </c:pt>
                <c:pt idx="2182">
                  <c:v>34.048765423999996</c:v>
                </c:pt>
                <c:pt idx="2183">
                  <c:v>32.615356982999998</c:v>
                </c:pt>
                <c:pt idx="2184">
                  <c:v>31.818989962</c:v>
                </c:pt>
                <c:pt idx="2185">
                  <c:v>31.490776395000001</c:v>
                </c:pt>
                <c:pt idx="2186">
                  <c:v>31.427713734000001</c:v>
                </c:pt>
                <c:pt idx="2187">
                  <c:v>31.999087962000001</c:v>
                </c:pt>
                <c:pt idx="2188">
                  <c:v>33.433681625999995</c:v>
                </c:pt>
                <c:pt idx="2189">
                  <c:v>35.716410267000001</c:v>
                </c:pt>
                <c:pt idx="2190">
                  <c:v>37.353330974999999</c:v>
                </c:pt>
                <c:pt idx="2191">
                  <c:v>38.046060558999997</c:v>
                </c:pt>
                <c:pt idx="2192">
                  <c:v>38.220453717999995</c:v>
                </c:pt>
                <c:pt idx="2193">
                  <c:v>38.039217247000003</c:v>
                </c:pt>
                <c:pt idx="2194">
                  <c:v>37.537664573000001</c:v>
                </c:pt>
                <c:pt idx="2195">
                  <c:v>37.034814605000001</c:v>
                </c:pt>
                <c:pt idx="2196">
                  <c:v>36.818515665999996</c:v>
                </c:pt>
                <c:pt idx="2197">
                  <c:v>36.709427942000005</c:v>
                </c:pt>
                <c:pt idx="2198">
                  <c:v>36.831346412999999</c:v>
                </c:pt>
                <c:pt idx="2199">
                  <c:v>37.051412952999996</c:v>
                </c:pt>
                <c:pt idx="2200">
                  <c:v>37.206788703999997</c:v>
                </c:pt>
                <c:pt idx="2201">
                  <c:v>36.870313596000003</c:v>
                </c:pt>
                <c:pt idx="2202">
                  <c:v>36.697324457000001</c:v>
                </c:pt>
                <c:pt idx="2203">
                  <c:v>37.380540451999998</c:v>
                </c:pt>
                <c:pt idx="2204">
                  <c:v>36.816030101999999</c:v>
                </c:pt>
                <c:pt idx="2205">
                  <c:v>35.662524964999996</c:v>
                </c:pt>
                <c:pt idx="2206">
                  <c:v>34.049528303999999</c:v>
                </c:pt>
                <c:pt idx="2207">
                  <c:v>32.507358943</c:v>
                </c:pt>
                <c:pt idx="2208">
                  <c:v>31.442374719</c:v>
                </c:pt>
                <c:pt idx="2209">
                  <c:v>30.807294478999999</c:v>
                </c:pt>
                <c:pt idx="2210">
                  <c:v>30.552233992000001</c:v>
                </c:pt>
                <c:pt idx="2211">
                  <c:v>30.521027177000001</c:v>
                </c:pt>
                <c:pt idx="2212">
                  <c:v>30.944243286000003</c:v>
                </c:pt>
                <c:pt idx="2213">
                  <c:v>31.982299662000003</c:v>
                </c:pt>
                <c:pt idx="2214">
                  <c:v>32.952893347</c:v>
                </c:pt>
                <c:pt idx="2215">
                  <c:v>34.266990706999998</c:v>
                </c:pt>
                <c:pt idx="2216">
                  <c:v>35.566385370000006</c:v>
                </c:pt>
                <c:pt idx="2217">
                  <c:v>36.374729635999998</c:v>
                </c:pt>
                <c:pt idx="2218">
                  <c:v>36.517341559000002</c:v>
                </c:pt>
                <c:pt idx="2219">
                  <c:v>36.261500040999998</c:v>
                </c:pt>
                <c:pt idx="2220">
                  <c:v>35.821659341999997</c:v>
                </c:pt>
                <c:pt idx="2221">
                  <c:v>35.662091718999996</c:v>
                </c:pt>
                <c:pt idx="2222">
                  <c:v>35.604566218999999</c:v>
                </c:pt>
                <c:pt idx="2223">
                  <c:v>35.618436054</c:v>
                </c:pt>
                <c:pt idx="2224">
                  <c:v>35.576173252000004</c:v>
                </c:pt>
                <c:pt idx="2225">
                  <c:v>35.450831576999995</c:v>
                </c:pt>
                <c:pt idx="2226">
                  <c:v>35.696607610000001</c:v>
                </c:pt>
                <c:pt idx="2227">
                  <c:v>36.541658871999999</c:v>
                </c:pt>
                <c:pt idx="2228">
                  <c:v>36.070593193000001</c:v>
                </c:pt>
                <c:pt idx="2229">
                  <c:v>35.024363721</c:v>
                </c:pt>
                <c:pt idx="2230">
                  <c:v>33.507597075</c:v>
                </c:pt>
                <c:pt idx="2231">
                  <c:v>31.927153367999999</c:v>
                </c:pt>
                <c:pt idx="2232">
                  <c:v>30.79988178</c:v>
                </c:pt>
                <c:pt idx="2233">
                  <c:v>30.019088618999998</c:v>
                </c:pt>
                <c:pt idx="2234">
                  <c:v>29.586596334000003</c:v>
                </c:pt>
                <c:pt idx="2235">
                  <c:v>29.425601221000001</c:v>
                </c:pt>
                <c:pt idx="2236">
                  <c:v>29.683550491999998</c:v>
                </c:pt>
                <c:pt idx="2237">
                  <c:v>30.443659612000001</c:v>
                </c:pt>
                <c:pt idx="2238">
                  <c:v>31.357218578000001</c:v>
                </c:pt>
                <c:pt idx="2239">
                  <c:v>32.499495861999996</c:v>
                </c:pt>
                <c:pt idx="2240">
                  <c:v>34.004218696999999</c:v>
                </c:pt>
                <c:pt idx="2241">
                  <c:v>34.847203264000001</c:v>
                </c:pt>
                <c:pt idx="2242">
                  <c:v>35.303169722</c:v>
                </c:pt>
                <c:pt idx="2243">
                  <c:v>35.599206213999999</c:v>
                </c:pt>
                <c:pt idx="2244">
                  <c:v>35.674504825999996</c:v>
                </c:pt>
                <c:pt idx="2245">
                  <c:v>35.663968432000004</c:v>
                </c:pt>
                <c:pt idx="2246">
                  <c:v>35.768497758999999</c:v>
                </c:pt>
                <c:pt idx="2247">
                  <c:v>36.041192492</c:v>
                </c:pt>
                <c:pt idx="2248">
                  <c:v>36.320953383000003</c:v>
                </c:pt>
                <c:pt idx="2249">
                  <c:v>36.469151623999998</c:v>
                </c:pt>
                <c:pt idx="2250">
                  <c:v>36.782802381000003</c:v>
                </c:pt>
                <c:pt idx="2251">
                  <c:v>38.157467685</c:v>
                </c:pt>
                <c:pt idx="2252">
                  <c:v>37.727279843999995</c:v>
                </c:pt>
                <c:pt idx="2253">
                  <c:v>36.010862682999999</c:v>
                </c:pt>
                <c:pt idx="2254">
                  <c:v>33.678429668999996</c:v>
                </c:pt>
                <c:pt idx="2255">
                  <c:v>31.833472752000002</c:v>
                </c:pt>
                <c:pt idx="2256">
                  <c:v>30.667783992</c:v>
                </c:pt>
                <c:pt idx="2257">
                  <c:v>30.018610156999998</c:v>
                </c:pt>
                <c:pt idx="2258">
                  <c:v>29.897977040000001</c:v>
                </c:pt>
                <c:pt idx="2259">
                  <c:v>30.427843554999999</c:v>
                </c:pt>
                <c:pt idx="2260">
                  <c:v>31.900646591000001</c:v>
                </c:pt>
                <c:pt idx="2261">
                  <c:v>34.610637376999996</c:v>
                </c:pt>
                <c:pt idx="2262">
                  <c:v>36.092597655999995</c:v>
                </c:pt>
                <c:pt idx="2263">
                  <c:v>37.047656918999998</c:v>
                </c:pt>
                <c:pt idx="2264">
                  <c:v>38.263380878000007</c:v>
                </c:pt>
                <c:pt idx="2265">
                  <c:v>39.191831794999999</c:v>
                </c:pt>
                <c:pt idx="2266">
                  <c:v>39.993658473000004</c:v>
                </c:pt>
                <c:pt idx="2267">
                  <c:v>40.619363221</c:v>
                </c:pt>
                <c:pt idx="2268">
                  <c:v>41.196347435999996</c:v>
                </c:pt>
                <c:pt idx="2269">
                  <c:v>42.03315886</c:v>
                </c:pt>
                <c:pt idx="2270">
                  <c:v>42.793381212</c:v>
                </c:pt>
                <c:pt idx="2271">
                  <c:v>43.763283545999997</c:v>
                </c:pt>
                <c:pt idx="2272">
                  <c:v>43.883567374999998</c:v>
                </c:pt>
                <c:pt idx="2273">
                  <c:v>43.338758713000004</c:v>
                </c:pt>
                <c:pt idx="2274">
                  <c:v>42.734971662000007</c:v>
                </c:pt>
                <c:pt idx="2275">
                  <c:v>43.378019907000002</c:v>
                </c:pt>
                <c:pt idx="2276">
                  <c:v>42.167636827000003</c:v>
                </c:pt>
                <c:pt idx="2277">
                  <c:v>39.561582496</c:v>
                </c:pt>
                <c:pt idx="2278">
                  <c:v>36.788958633</c:v>
                </c:pt>
                <c:pt idx="2279">
                  <c:v>34.519422542999997</c:v>
                </c:pt>
                <c:pt idx="2280">
                  <c:v>33.111347542000004</c:v>
                </c:pt>
                <c:pt idx="2281">
                  <c:v>32.302817232999999</c:v>
                </c:pt>
                <c:pt idx="2282">
                  <c:v>31.901982543999999</c:v>
                </c:pt>
                <c:pt idx="2283">
                  <c:v>32.265568395999999</c:v>
                </c:pt>
                <c:pt idx="2284">
                  <c:v>33.748642732</c:v>
                </c:pt>
                <c:pt idx="2285">
                  <c:v>36.451384134000001</c:v>
                </c:pt>
                <c:pt idx="2286">
                  <c:v>37.962270633999999</c:v>
                </c:pt>
                <c:pt idx="2287">
                  <c:v>38.696770012999998</c:v>
                </c:pt>
                <c:pt idx="2288">
                  <c:v>39.869760403000001</c:v>
                </c:pt>
                <c:pt idx="2289">
                  <c:v>41.053814973999998</c:v>
                </c:pt>
                <c:pt idx="2290">
                  <c:v>42.422071196999994</c:v>
                </c:pt>
                <c:pt idx="2291">
                  <c:v>43.634618197000002</c:v>
                </c:pt>
                <c:pt idx="2292">
                  <c:v>45.014599907999994</c:v>
                </c:pt>
                <c:pt idx="2293">
                  <c:v>46.189731815999998</c:v>
                </c:pt>
                <c:pt idx="2294">
                  <c:v>47.209648979000001</c:v>
                </c:pt>
                <c:pt idx="2295">
                  <c:v>47.956946973000001</c:v>
                </c:pt>
                <c:pt idx="2296">
                  <c:v>48.025394868000006</c:v>
                </c:pt>
                <c:pt idx="2297">
                  <c:v>47.263324675999996</c:v>
                </c:pt>
                <c:pt idx="2298">
                  <c:v>46.453397642000006</c:v>
                </c:pt>
                <c:pt idx="2299">
                  <c:v>46.659638241000003</c:v>
                </c:pt>
                <c:pt idx="2300">
                  <c:v>45.273722317000001</c:v>
                </c:pt>
                <c:pt idx="2301">
                  <c:v>42.585192771000003</c:v>
                </c:pt>
                <c:pt idx="2302">
                  <c:v>39.575526814999996</c:v>
                </c:pt>
                <c:pt idx="2303">
                  <c:v>37.123492235000001</c:v>
                </c:pt>
                <c:pt idx="2304">
                  <c:v>35.518055916999998</c:v>
                </c:pt>
                <c:pt idx="2305">
                  <c:v>34.583953487000002</c:v>
                </c:pt>
                <c:pt idx="2306">
                  <c:v>34.080755278999995</c:v>
                </c:pt>
                <c:pt idx="2307">
                  <c:v>34.285652831999997</c:v>
                </c:pt>
                <c:pt idx="2308">
                  <c:v>35.566537132000001</c:v>
                </c:pt>
                <c:pt idx="2309">
                  <c:v>38.068178621999998</c:v>
                </c:pt>
                <c:pt idx="2310">
                  <c:v>39.458485851999995</c:v>
                </c:pt>
                <c:pt idx="2311">
                  <c:v>40.055164086999994</c:v>
                </c:pt>
                <c:pt idx="2312">
                  <c:v>41.041274941999994</c:v>
                </c:pt>
                <c:pt idx="2313">
                  <c:v>41.779200187000001</c:v>
                </c:pt>
                <c:pt idx="2314">
                  <c:v>42.546057116999997</c:v>
                </c:pt>
                <c:pt idx="2315">
                  <c:v>43.685729967</c:v>
                </c:pt>
                <c:pt idx="2316">
                  <c:v>44.963927798</c:v>
                </c:pt>
                <c:pt idx="2317">
                  <c:v>45.843192449</c:v>
                </c:pt>
                <c:pt idx="2318">
                  <c:v>46.859401659</c:v>
                </c:pt>
                <c:pt idx="2319">
                  <c:v>47.620170890000004</c:v>
                </c:pt>
                <c:pt idx="2320">
                  <c:v>47.571310270000005</c:v>
                </c:pt>
                <c:pt idx="2321">
                  <c:v>46.715570996000004</c:v>
                </c:pt>
                <c:pt idx="2322">
                  <c:v>45.172715787000001</c:v>
                </c:pt>
                <c:pt idx="2323">
                  <c:v>44.634660514000004</c:v>
                </c:pt>
                <c:pt idx="2324">
                  <c:v>43.051289025999999</c:v>
                </c:pt>
                <c:pt idx="2325">
                  <c:v>39.966487983999997</c:v>
                </c:pt>
                <c:pt idx="2326">
                  <c:v>36.590986677000004</c:v>
                </c:pt>
                <c:pt idx="2327">
                  <c:v>34.032211945</c:v>
                </c:pt>
                <c:pt idx="2328">
                  <c:v>32.385850392000002</c:v>
                </c:pt>
                <c:pt idx="2329">
                  <c:v>31.361815888000002</c:v>
                </c:pt>
                <c:pt idx="2330">
                  <c:v>30.897342682999998</c:v>
                </c:pt>
                <c:pt idx="2331">
                  <c:v>31.230402744999999</c:v>
                </c:pt>
                <c:pt idx="2332">
                  <c:v>32.710975841999996</c:v>
                </c:pt>
                <c:pt idx="2333">
                  <c:v>35.404070737000005</c:v>
                </c:pt>
                <c:pt idx="2334">
                  <c:v>36.837717256000005</c:v>
                </c:pt>
                <c:pt idx="2335">
                  <c:v>37.581176436</c:v>
                </c:pt>
                <c:pt idx="2336">
                  <c:v>38.732030057000003</c:v>
                </c:pt>
                <c:pt idx="2337">
                  <c:v>40.018277595000001</c:v>
                </c:pt>
                <c:pt idx="2338">
                  <c:v>41.710841922999997</c:v>
                </c:pt>
                <c:pt idx="2339">
                  <c:v>43.437214844000003</c:v>
                </c:pt>
                <c:pt idx="2340">
                  <c:v>45.560377453000001</c:v>
                </c:pt>
                <c:pt idx="2341">
                  <c:v>47.524058908000001</c:v>
                </c:pt>
                <c:pt idx="2342">
                  <c:v>49.311174373</c:v>
                </c:pt>
                <c:pt idx="2343">
                  <c:v>50.786541346999996</c:v>
                </c:pt>
                <c:pt idx="2344">
                  <c:v>51.162859018000006</c:v>
                </c:pt>
                <c:pt idx="2345">
                  <c:v>50.306792866999999</c:v>
                </c:pt>
                <c:pt idx="2346">
                  <c:v>48.921728137999999</c:v>
                </c:pt>
                <c:pt idx="2347">
                  <c:v>48.340261164000005</c:v>
                </c:pt>
                <c:pt idx="2348">
                  <c:v>46.396808539999995</c:v>
                </c:pt>
                <c:pt idx="2349">
                  <c:v>43.350359030999996</c:v>
                </c:pt>
                <c:pt idx="2350">
                  <c:v>40.143982236000006</c:v>
                </c:pt>
                <c:pt idx="2351">
                  <c:v>37.587205628000007</c:v>
                </c:pt>
                <c:pt idx="2352">
                  <c:v>35.906524646999998</c:v>
                </c:pt>
                <c:pt idx="2353">
                  <c:v>34.827798046000005</c:v>
                </c:pt>
                <c:pt idx="2354">
                  <c:v>34.243341459</c:v>
                </c:pt>
                <c:pt idx="2355">
                  <c:v>34.358799023000003</c:v>
                </c:pt>
                <c:pt idx="2356">
                  <c:v>35.612702757999998</c:v>
                </c:pt>
                <c:pt idx="2357">
                  <c:v>38.041818239000001</c:v>
                </c:pt>
                <c:pt idx="2358">
                  <c:v>39.602246421000004</c:v>
                </c:pt>
                <c:pt idx="2359">
                  <c:v>40.841700805999999</c:v>
                </c:pt>
                <c:pt idx="2360">
                  <c:v>42.114666884999998</c:v>
                </c:pt>
                <c:pt idx="2361">
                  <c:v>43.689712852999996</c:v>
                </c:pt>
                <c:pt idx="2362">
                  <c:v>45.094864221999998</c:v>
                </c:pt>
                <c:pt idx="2363">
                  <c:v>46.723140897</c:v>
                </c:pt>
                <c:pt idx="2364">
                  <c:v>48.635187483000003</c:v>
                </c:pt>
                <c:pt idx="2365">
                  <c:v>50.281989465999999</c:v>
                </c:pt>
                <c:pt idx="2366">
                  <c:v>51.82305985</c:v>
                </c:pt>
                <c:pt idx="2367">
                  <c:v>52.800125574999996</c:v>
                </c:pt>
                <c:pt idx="2368">
                  <c:v>52.679688436999996</c:v>
                </c:pt>
                <c:pt idx="2369">
                  <c:v>51.504793284000002</c:v>
                </c:pt>
                <c:pt idx="2370">
                  <c:v>49.812883135999996</c:v>
                </c:pt>
                <c:pt idx="2371">
                  <c:v>48.855277545</c:v>
                </c:pt>
                <c:pt idx="2372">
                  <c:v>47.050868792999999</c:v>
                </c:pt>
                <c:pt idx="2373">
                  <c:v>44.353858776000003</c:v>
                </c:pt>
                <c:pt idx="2374">
                  <c:v>41.037327151999996</c:v>
                </c:pt>
                <c:pt idx="2375">
                  <c:v>38.333863675000003</c:v>
                </c:pt>
                <c:pt idx="2376">
                  <c:v>36.189095561000002</c:v>
                </c:pt>
                <c:pt idx="2377">
                  <c:v>34.676924204000002</c:v>
                </c:pt>
                <c:pt idx="2378">
                  <c:v>33.647799542999998</c:v>
                </c:pt>
                <c:pt idx="2379">
                  <c:v>32.946123710999998</c:v>
                </c:pt>
                <c:pt idx="2380">
                  <c:v>32.854743060000004</c:v>
                </c:pt>
                <c:pt idx="2381">
                  <c:v>33.596118439999998</c:v>
                </c:pt>
                <c:pt idx="2382">
                  <c:v>34.250464014999999</c:v>
                </c:pt>
                <c:pt idx="2383">
                  <c:v>35.447191963999998</c:v>
                </c:pt>
                <c:pt idx="2384">
                  <c:v>36.720431211000005</c:v>
                </c:pt>
                <c:pt idx="2385">
                  <c:v>37.776323523999999</c:v>
                </c:pt>
                <c:pt idx="2386">
                  <c:v>38.654496602999998</c:v>
                </c:pt>
                <c:pt idx="2387">
                  <c:v>39.53639501</c:v>
                </c:pt>
                <c:pt idx="2388">
                  <c:v>40.430010175</c:v>
                </c:pt>
                <c:pt idx="2389">
                  <c:v>41.375271077000001</c:v>
                </c:pt>
                <c:pt idx="2390">
                  <c:v>42.351931240999996</c:v>
                </c:pt>
                <c:pt idx="2391">
                  <c:v>43.198782531999996</c:v>
                </c:pt>
                <c:pt idx="2392">
                  <c:v>43.654593061999996</c:v>
                </c:pt>
                <c:pt idx="2393">
                  <c:v>42.935545900999998</c:v>
                </c:pt>
                <c:pt idx="2394">
                  <c:v>41.392986974999999</c:v>
                </c:pt>
                <c:pt idx="2395">
                  <c:v>40.782414465999999</c:v>
                </c:pt>
                <c:pt idx="2396">
                  <c:v>39.378253010000002</c:v>
                </c:pt>
                <c:pt idx="2397">
                  <c:v>37.493589671999999</c:v>
                </c:pt>
                <c:pt idx="2398">
                  <c:v>35.480829344</c:v>
                </c:pt>
                <c:pt idx="2399">
                  <c:v>33.653370254000002</c:v>
                </c:pt>
                <c:pt idx="2400">
                  <c:v>32.428277805999997</c:v>
                </c:pt>
                <c:pt idx="2401">
                  <c:v>31.489530070000001</c:v>
                </c:pt>
                <c:pt idx="2402">
                  <c:v>31.028820568</c:v>
                </c:pt>
                <c:pt idx="2403">
                  <c:v>30.772506841999999</c:v>
                </c:pt>
                <c:pt idx="2404">
                  <c:v>30.999425681000002</c:v>
                </c:pt>
                <c:pt idx="2405">
                  <c:v>31.649427616000001</c:v>
                </c:pt>
                <c:pt idx="2406">
                  <c:v>32.319042326999998</c:v>
                </c:pt>
                <c:pt idx="2407">
                  <c:v>33.744699253</c:v>
                </c:pt>
                <c:pt idx="2408">
                  <c:v>35.002474604</c:v>
                </c:pt>
                <c:pt idx="2409">
                  <c:v>36.237640775999999</c:v>
                </c:pt>
                <c:pt idx="2410">
                  <c:v>37.296737760000006</c:v>
                </c:pt>
                <c:pt idx="2411">
                  <c:v>38.629266296000004</c:v>
                </c:pt>
                <c:pt idx="2412">
                  <c:v>40.102783889000001</c:v>
                </c:pt>
                <c:pt idx="2413">
                  <c:v>42.026388423</c:v>
                </c:pt>
                <c:pt idx="2414">
                  <c:v>44.274247007999996</c:v>
                </c:pt>
                <c:pt idx="2415">
                  <c:v>46.155467304999995</c:v>
                </c:pt>
                <c:pt idx="2416">
                  <c:v>47.454559951</c:v>
                </c:pt>
                <c:pt idx="2417">
                  <c:v>47.044323432999995</c:v>
                </c:pt>
                <c:pt idx="2418">
                  <c:v>45.296394377999995</c:v>
                </c:pt>
                <c:pt idx="2419">
                  <c:v>44.873395068999997</c:v>
                </c:pt>
                <c:pt idx="2420">
                  <c:v>43.529257913999999</c:v>
                </c:pt>
                <c:pt idx="2421">
                  <c:v>40.824398017999997</c:v>
                </c:pt>
                <c:pt idx="2422">
                  <c:v>37.673686950000004</c:v>
                </c:pt>
                <c:pt idx="2423">
                  <c:v>35.145708387999996</c:v>
                </c:pt>
                <c:pt idx="2424">
                  <c:v>33.378677259</c:v>
                </c:pt>
                <c:pt idx="2425">
                  <c:v>32.476580962</c:v>
                </c:pt>
                <c:pt idx="2426">
                  <c:v>32.128796774000001</c:v>
                </c:pt>
                <c:pt idx="2427">
                  <c:v>32.511371730999997</c:v>
                </c:pt>
                <c:pt idx="2428">
                  <c:v>33.862789056000004</c:v>
                </c:pt>
                <c:pt idx="2429">
                  <c:v>36.294285038000005</c:v>
                </c:pt>
                <c:pt idx="2430">
                  <c:v>37.636676950000002</c:v>
                </c:pt>
                <c:pt idx="2431">
                  <c:v>38.784504867000003</c:v>
                </c:pt>
                <c:pt idx="2432">
                  <c:v>40.126242938000004</c:v>
                </c:pt>
                <c:pt idx="2433">
                  <c:v>41.439319488999999</c:v>
                </c:pt>
                <c:pt idx="2434">
                  <c:v>43.049200518999996</c:v>
                </c:pt>
                <c:pt idx="2435">
                  <c:v>44.818572852999999</c:v>
                </c:pt>
                <c:pt idx="2436">
                  <c:v>46.882322021999997</c:v>
                </c:pt>
                <c:pt idx="2437">
                  <c:v>48.988512079000003</c:v>
                </c:pt>
                <c:pt idx="2438">
                  <c:v>50.803883193000004</c:v>
                </c:pt>
                <c:pt idx="2439">
                  <c:v>52.065703874999997</c:v>
                </c:pt>
                <c:pt idx="2440">
                  <c:v>52.485662258999994</c:v>
                </c:pt>
                <c:pt idx="2441">
                  <c:v>51.488500594999998</c:v>
                </c:pt>
                <c:pt idx="2442">
                  <c:v>49.728076403999999</c:v>
                </c:pt>
                <c:pt idx="2443">
                  <c:v>49.167381835</c:v>
                </c:pt>
                <c:pt idx="2444">
                  <c:v>47.237249591999998</c:v>
                </c:pt>
                <c:pt idx="2445">
                  <c:v>44.148126114</c:v>
                </c:pt>
                <c:pt idx="2446">
                  <c:v>40.717902895999998</c:v>
                </c:pt>
                <c:pt idx="2447">
                  <c:v>37.960941399000006</c:v>
                </c:pt>
                <c:pt idx="2448">
                  <c:v>36.195239371999996</c:v>
                </c:pt>
                <c:pt idx="2449">
                  <c:v>35.015459612999997</c:v>
                </c:pt>
                <c:pt idx="2450">
                  <c:v>34.431658042000002</c:v>
                </c:pt>
                <c:pt idx="2451">
                  <c:v>34.636583981000001</c:v>
                </c:pt>
                <c:pt idx="2452">
                  <c:v>35.888540141999997</c:v>
                </c:pt>
                <c:pt idx="2453">
                  <c:v>38.416015251999994</c:v>
                </c:pt>
                <c:pt idx="2454">
                  <c:v>39.649118175000005</c:v>
                </c:pt>
                <c:pt idx="2455">
                  <c:v>40.116868086000004</c:v>
                </c:pt>
                <c:pt idx="2456">
                  <c:v>40.934311826999995</c:v>
                </c:pt>
                <c:pt idx="2457">
                  <c:v>41.901939944999995</c:v>
                </c:pt>
                <c:pt idx="2458">
                  <c:v>42.757660124000004</c:v>
                </c:pt>
                <c:pt idx="2459">
                  <c:v>43.873825814999996</c:v>
                </c:pt>
                <c:pt idx="2460">
                  <c:v>45.319201345000003</c:v>
                </c:pt>
                <c:pt idx="2461">
                  <c:v>46.663689016999996</c:v>
                </c:pt>
                <c:pt idx="2462">
                  <c:v>47.926111785000003</c:v>
                </c:pt>
                <c:pt idx="2463">
                  <c:v>48.906099075999997</c:v>
                </c:pt>
                <c:pt idx="2464">
                  <c:v>48.964442024999997</c:v>
                </c:pt>
                <c:pt idx="2465">
                  <c:v>48.099490461999999</c:v>
                </c:pt>
                <c:pt idx="2466">
                  <c:v>47.350839450999999</c:v>
                </c:pt>
                <c:pt idx="2467">
                  <c:v>47.293581208000006</c:v>
                </c:pt>
                <c:pt idx="2468">
                  <c:v>45.880683808000001</c:v>
                </c:pt>
                <c:pt idx="2469">
                  <c:v>43.114235104000002</c:v>
                </c:pt>
                <c:pt idx="2470">
                  <c:v>39.871725325999996</c:v>
                </c:pt>
                <c:pt idx="2471">
                  <c:v>37.426095437999997</c:v>
                </c:pt>
                <c:pt idx="2472">
                  <c:v>35.640405836999996</c:v>
                </c:pt>
                <c:pt idx="2473">
                  <c:v>34.592431198</c:v>
                </c:pt>
                <c:pt idx="2474">
                  <c:v>33.986213802999998</c:v>
                </c:pt>
                <c:pt idx="2475">
                  <c:v>34.21665299</c:v>
                </c:pt>
                <c:pt idx="2476">
                  <c:v>35.463794315000001</c:v>
                </c:pt>
                <c:pt idx="2477">
                  <c:v>38.032738354000003</c:v>
                </c:pt>
                <c:pt idx="2478">
                  <c:v>39.519789605</c:v>
                </c:pt>
                <c:pt idx="2479">
                  <c:v>40.129630446</c:v>
                </c:pt>
                <c:pt idx="2480">
                  <c:v>41.015228554000004</c:v>
                </c:pt>
                <c:pt idx="2481">
                  <c:v>41.898175096999999</c:v>
                </c:pt>
                <c:pt idx="2482">
                  <c:v>42.812197713000003</c:v>
                </c:pt>
                <c:pt idx="2483">
                  <c:v>43.696068502000003</c:v>
                </c:pt>
                <c:pt idx="2484">
                  <c:v>44.808105327999996</c:v>
                </c:pt>
                <c:pt idx="2485">
                  <c:v>45.895478465000004</c:v>
                </c:pt>
                <c:pt idx="2486">
                  <c:v>46.580755255</c:v>
                </c:pt>
                <c:pt idx="2487">
                  <c:v>46.883203162999997</c:v>
                </c:pt>
                <c:pt idx="2488">
                  <c:v>46.382034648999998</c:v>
                </c:pt>
                <c:pt idx="2489">
                  <c:v>45.665700977</c:v>
                </c:pt>
                <c:pt idx="2490">
                  <c:v>45.065662455999998</c:v>
                </c:pt>
                <c:pt idx="2491">
                  <c:v>45.181114035</c:v>
                </c:pt>
                <c:pt idx="2492">
                  <c:v>43.811835154999997</c:v>
                </c:pt>
                <c:pt idx="2493">
                  <c:v>41.257776253999999</c:v>
                </c:pt>
                <c:pt idx="2494">
                  <c:v>38.458606455000002</c:v>
                </c:pt>
                <c:pt idx="2495">
                  <c:v>36.132742495999999</c:v>
                </c:pt>
                <c:pt idx="2496">
                  <c:v>34.591201876</c:v>
                </c:pt>
                <c:pt idx="2497">
                  <c:v>33.620267124000002</c:v>
                </c:pt>
                <c:pt idx="2498">
                  <c:v>33.067484737999997</c:v>
                </c:pt>
                <c:pt idx="2499">
                  <c:v>33.319944000000007</c:v>
                </c:pt>
                <c:pt idx="2500">
                  <c:v>34.675028300000001</c:v>
                </c:pt>
                <c:pt idx="2501">
                  <c:v>37.158217508</c:v>
                </c:pt>
                <c:pt idx="2502">
                  <c:v>38.509502617999999</c:v>
                </c:pt>
                <c:pt idx="2503">
                  <c:v>39.036614567999997</c:v>
                </c:pt>
                <c:pt idx="2504">
                  <c:v>39.380442144</c:v>
                </c:pt>
                <c:pt idx="2505">
                  <c:v>40.004916901999998</c:v>
                </c:pt>
                <c:pt idx="2506">
                  <c:v>40.250999342</c:v>
                </c:pt>
                <c:pt idx="2507">
                  <c:v>40.344867742000005</c:v>
                </c:pt>
                <c:pt idx="2508">
                  <c:v>40.599261087999999</c:v>
                </c:pt>
                <c:pt idx="2509">
                  <c:v>40.859767239</c:v>
                </c:pt>
                <c:pt idx="2510">
                  <c:v>40.959714411</c:v>
                </c:pt>
                <c:pt idx="2511">
                  <c:v>40.998722287</c:v>
                </c:pt>
                <c:pt idx="2512">
                  <c:v>41.076822127999996</c:v>
                </c:pt>
                <c:pt idx="2513">
                  <c:v>41.068845647000003</c:v>
                </c:pt>
                <c:pt idx="2514">
                  <c:v>40.941876507000003</c:v>
                </c:pt>
                <c:pt idx="2515">
                  <c:v>41.177648072000004</c:v>
                </c:pt>
                <c:pt idx="2516">
                  <c:v>40.193946181000001</c:v>
                </c:pt>
                <c:pt idx="2517">
                  <c:v>38.088830487999999</c:v>
                </c:pt>
                <c:pt idx="2518">
                  <c:v>35.829009941999999</c:v>
                </c:pt>
                <c:pt idx="2519">
                  <c:v>34.011070033999999</c:v>
                </c:pt>
                <c:pt idx="2520">
                  <c:v>32.657298056999998</c:v>
                </c:pt>
                <c:pt idx="2521">
                  <c:v>32.194480962</c:v>
                </c:pt>
                <c:pt idx="2522">
                  <c:v>31.968691936999999</c:v>
                </c:pt>
                <c:pt idx="2523">
                  <c:v>32.426630217000003</c:v>
                </c:pt>
                <c:pt idx="2524">
                  <c:v>33.818126354</c:v>
                </c:pt>
                <c:pt idx="2525">
                  <c:v>36.319124807999998</c:v>
                </c:pt>
                <c:pt idx="2526">
                  <c:v>37.889117986999999</c:v>
                </c:pt>
                <c:pt idx="2527">
                  <c:v>38.783287724000004</c:v>
                </c:pt>
                <c:pt idx="2528">
                  <c:v>39.733347592000001</c:v>
                </c:pt>
                <c:pt idx="2529">
                  <c:v>40.429881334000001</c:v>
                </c:pt>
                <c:pt idx="2530">
                  <c:v>40.924290348</c:v>
                </c:pt>
                <c:pt idx="2531">
                  <c:v>41.238866112999993</c:v>
                </c:pt>
                <c:pt idx="2532">
                  <c:v>41.662690438999995</c:v>
                </c:pt>
                <c:pt idx="2533">
                  <c:v>41.916807984999998</c:v>
                </c:pt>
                <c:pt idx="2534">
                  <c:v>41.956517036999998</c:v>
                </c:pt>
                <c:pt idx="2535">
                  <c:v>42.001185166000006</c:v>
                </c:pt>
                <c:pt idx="2536">
                  <c:v>41.875653724000003</c:v>
                </c:pt>
                <c:pt idx="2537">
                  <c:v>41.424523602000001</c:v>
                </c:pt>
                <c:pt idx="2538">
                  <c:v>41.096808007</c:v>
                </c:pt>
                <c:pt idx="2539">
                  <c:v>41.263828977999999</c:v>
                </c:pt>
                <c:pt idx="2540">
                  <c:v>40.251111733999998</c:v>
                </c:pt>
                <c:pt idx="2541">
                  <c:v>38.525448955000002</c:v>
                </c:pt>
                <c:pt idx="2542">
                  <c:v>36.561415234999998</c:v>
                </c:pt>
                <c:pt idx="2543">
                  <c:v>34.789825082</c:v>
                </c:pt>
                <c:pt idx="2544">
                  <c:v>33.461636001999999</c:v>
                </c:pt>
                <c:pt idx="2545">
                  <c:v>32.515851945999998</c:v>
                </c:pt>
                <c:pt idx="2546">
                  <c:v>32.047012833000004</c:v>
                </c:pt>
                <c:pt idx="2547">
                  <c:v>31.806307343</c:v>
                </c:pt>
                <c:pt idx="2548">
                  <c:v>32.287388289999996</c:v>
                </c:pt>
                <c:pt idx="2549">
                  <c:v>33.330111709000001</c:v>
                </c:pt>
                <c:pt idx="2550">
                  <c:v>34.498559651000001</c:v>
                </c:pt>
                <c:pt idx="2551">
                  <c:v>36.025074773</c:v>
                </c:pt>
                <c:pt idx="2552">
                  <c:v>37.489657860000001</c:v>
                </c:pt>
                <c:pt idx="2553">
                  <c:v>38.158656672999996</c:v>
                </c:pt>
                <c:pt idx="2554">
                  <c:v>37.926518180999999</c:v>
                </c:pt>
                <c:pt idx="2555">
                  <c:v>37.374571287000002</c:v>
                </c:pt>
                <c:pt idx="2556">
                  <c:v>36.645946506999998</c:v>
                </c:pt>
                <c:pt idx="2557">
                  <c:v>36.202102676999999</c:v>
                </c:pt>
                <c:pt idx="2558">
                  <c:v>35.896206798000001</c:v>
                </c:pt>
                <c:pt idx="2559">
                  <c:v>35.794679977000001</c:v>
                </c:pt>
                <c:pt idx="2560">
                  <c:v>35.971411847000006</c:v>
                </c:pt>
                <c:pt idx="2561">
                  <c:v>35.923185631000003</c:v>
                </c:pt>
                <c:pt idx="2562">
                  <c:v>36.465632255999999</c:v>
                </c:pt>
                <c:pt idx="2563">
                  <c:v>37.308847328999995</c:v>
                </c:pt>
                <c:pt idx="2564">
                  <c:v>36.809429688999998</c:v>
                </c:pt>
                <c:pt idx="2565">
                  <c:v>35.844933314000002</c:v>
                </c:pt>
                <c:pt idx="2566">
                  <c:v>34.389332478999997</c:v>
                </c:pt>
                <c:pt idx="2567">
                  <c:v>33.204337015999997</c:v>
                </c:pt>
                <c:pt idx="2568">
                  <c:v>32.242712766000004</c:v>
                </c:pt>
                <c:pt idx="2569">
                  <c:v>31.681180553999997</c:v>
                </c:pt>
                <c:pt idx="2570">
                  <c:v>31.448491662000002</c:v>
                </c:pt>
                <c:pt idx="2571">
                  <c:v>31.580386281999999</c:v>
                </c:pt>
                <c:pt idx="2572">
                  <c:v>32.045897889000003</c:v>
                </c:pt>
                <c:pt idx="2573">
                  <c:v>32.862908901000004</c:v>
                </c:pt>
                <c:pt idx="2574">
                  <c:v>33.635005417999999</c:v>
                </c:pt>
                <c:pt idx="2575">
                  <c:v>34.728477918999999</c:v>
                </c:pt>
                <c:pt idx="2576">
                  <c:v>35.348337192000002</c:v>
                </c:pt>
                <c:pt idx="2577">
                  <c:v>35.574928288000002</c:v>
                </c:pt>
                <c:pt idx="2578">
                  <c:v>35.534686059999999</c:v>
                </c:pt>
                <c:pt idx="2579">
                  <c:v>35.305203279000004</c:v>
                </c:pt>
                <c:pt idx="2580">
                  <c:v>34.982096812000002</c:v>
                </c:pt>
                <c:pt idx="2581">
                  <c:v>34.734134156000003</c:v>
                </c:pt>
                <c:pt idx="2582">
                  <c:v>34.760275358000001</c:v>
                </c:pt>
                <c:pt idx="2583">
                  <c:v>35.000352288000002</c:v>
                </c:pt>
                <c:pt idx="2584">
                  <c:v>35.532752524000003</c:v>
                </c:pt>
                <c:pt idx="2585">
                  <c:v>35.795436329999994</c:v>
                </c:pt>
                <c:pt idx="2586">
                  <c:v>36.238543755000002</c:v>
                </c:pt>
                <c:pt idx="2587">
                  <c:v>37.383338255000005</c:v>
                </c:pt>
                <c:pt idx="2588">
                  <c:v>37.098439162000005</c:v>
                </c:pt>
                <c:pt idx="2589">
                  <c:v>35.211175486999998</c:v>
                </c:pt>
                <c:pt idx="2590">
                  <c:v>33.003627715</c:v>
                </c:pt>
                <c:pt idx="2591">
                  <c:v>31.495323308</c:v>
                </c:pt>
                <c:pt idx="2592">
                  <c:v>30.658193811</c:v>
                </c:pt>
                <c:pt idx="2593">
                  <c:v>30.365219828000001</c:v>
                </c:pt>
                <c:pt idx="2594">
                  <c:v>30.585132807999997</c:v>
                </c:pt>
                <c:pt idx="2595">
                  <c:v>31.345960513000001</c:v>
                </c:pt>
                <c:pt idx="2596">
                  <c:v>33.369330275999999</c:v>
                </c:pt>
                <c:pt idx="2597">
                  <c:v>36.600188408000001</c:v>
                </c:pt>
                <c:pt idx="2598">
                  <c:v>38.104165731999998</c:v>
                </c:pt>
                <c:pt idx="2599">
                  <c:v>38.331685389999997</c:v>
                </c:pt>
                <c:pt idx="2600">
                  <c:v>38.141047146999995</c:v>
                </c:pt>
                <c:pt idx="2601">
                  <c:v>38.081638648999999</c:v>
                </c:pt>
                <c:pt idx="2602">
                  <c:v>38.144144285000003</c:v>
                </c:pt>
                <c:pt idx="2603">
                  <c:v>38.310951763999995</c:v>
                </c:pt>
                <c:pt idx="2604">
                  <c:v>38.528714708000003</c:v>
                </c:pt>
                <c:pt idx="2605">
                  <c:v>38.709212639999997</c:v>
                </c:pt>
                <c:pt idx="2606">
                  <c:v>39.114684294</c:v>
                </c:pt>
                <c:pt idx="2607">
                  <c:v>39.635584602000002</c:v>
                </c:pt>
                <c:pt idx="2608">
                  <c:v>39.653367831000004</c:v>
                </c:pt>
                <c:pt idx="2609">
                  <c:v>39.498534820000003</c:v>
                </c:pt>
                <c:pt idx="2610">
                  <c:v>39.319442349999996</c:v>
                </c:pt>
                <c:pt idx="2611">
                  <c:v>39.913101107000003</c:v>
                </c:pt>
                <c:pt idx="2612">
                  <c:v>39.092161461000003</c:v>
                </c:pt>
                <c:pt idx="2613">
                  <c:v>36.902282464000002</c:v>
                </c:pt>
                <c:pt idx="2614">
                  <c:v>34.407763182000004</c:v>
                </c:pt>
                <c:pt idx="2615">
                  <c:v>32.567144386999999</c:v>
                </c:pt>
                <c:pt idx="2616">
                  <c:v>31.494141103</c:v>
                </c:pt>
                <c:pt idx="2617">
                  <c:v>30.885583891</c:v>
                </c:pt>
                <c:pt idx="2618">
                  <c:v>30.758496799</c:v>
                </c:pt>
                <c:pt idx="2619">
                  <c:v>31.345464528000001</c:v>
                </c:pt>
                <c:pt idx="2620">
                  <c:v>33.055430901999998</c:v>
                </c:pt>
                <c:pt idx="2621">
                  <c:v>36.000130990999999</c:v>
                </c:pt>
                <c:pt idx="2622">
                  <c:v>37.401848780999998</c:v>
                </c:pt>
                <c:pt idx="2623">
                  <c:v>37.908338268000001</c:v>
                </c:pt>
                <c:pt idx="2624">
                  <c:v>38.404278718</c:v>
                </c:pt>
                <c:pt idx="2625">
                  <c:v>38.922422863000001</c:v>
                </c:pt>
                <c:pt idx="2626">
                  <c:v>39.441233988999997</c:v>
                </c:pt>
                <c:pt idx="2627">
                  <c:v>40.001267042000002</c:v>
                </c:pt>
                <c:pt idx="2628">
                  <c:v>40.661752911000001</c:v>
                </c:pt>
                <c:pt idx="2629">
                  <c:v>41.401265559999999</c:v>
                </c:pt>
                <c:pt idx="2630">
                  <c:v>42.161862902000003</c:v>
                </c:pt>
                <c:pt idx="2631">
                  <c:v>42.773787497999997</c:v>
                </c:pt>
                <c:pt idx="2632">
                  <c:v>43.054754101999997</c:v>
                </c:pt>
                <c:pt idx="2633">
                  <c:v>42.469888450999996</c:v>
                </c:pt>
                <c:pt idx="2634">
                  <c:v>41.570704828000004</c:v>
                </c:pt>
                <c:pt idx="2635">
                  <c:v>41.939046651999995</c:v>
                </c:pt>
                <c:pt idx="2636">
                  <c:v>40.826691347999997</c:v>
                </c:pt>
                <c:pt idx="2637">
                  <c:v>38.469322266000006</c:v>
                </c:pt>
                <c:pt idx="2638">
                  <c:v>35.866621787</c:v>
                </c:pt>
                <c:pt idx="2639">
                  <c:v>33.998965082000005</c:v>
                </c:pt>
                <c:pt idx="2640">
                  <c:v>33.012800885999994</c:v>
                </c:pt>
                <c:pt idx="2641">
                  <c:v>32.577462869999998</c:v>
                </c:pt>
                <c:pt idx="2642">
                  <c:v>32.653689847999999</c:v>
                </c:pt>
                <c:pt idx="2643">
                  <c:v>33.506958973000003</c:v>
                </c:pt>
                <c:pt idx="2644">
                  <c:v>35.619414314000004</c:v>
                </c:pt>
                <c:pt idx="2645">
                  <c:v>38.978607138999998</c:v>
                </c:pt>
                <c:pt idx="2646">
                  <c:v>40.654802605999997</c:v>
                </c:pt>
                <c:pt idx="2647">
                  <c:v>40.764814831000002</c:v>
                </c:pt>
                <c:pt idx="2648">
                  <c:v>40.617451593999995</c:v>
                </c:pt>
                <c:pt idx="2649">
                  <c:v>40.355960279999998</c:v>
                </c:pt>
                <c:pt idx="2650">
                  <c:v>39.789154789999998</c:v>
                </c:pt>
                <c:pt idx="2651">
                  <c:v>39.163638448</c:v>
                </c:pt>
                <c:pt idx="2652">
                  <c:v>38.706222254000004</c:v>
                </c:pt>
                <c:pt idx="2653">
                  <c:v>38.400790600000001</c:v>
                </c:pt>
                <c:pt idx="2654">
                  <c:v>38.296199655999999</c:v>
                </c:pt>
                <c:pt idx="2655">
                  <c:v>38.566921573999998</c:v>
                </c:pt>
                <c:pt idx="2656">
                  <c:v>38.847110964999999</c:v>
                </c:pt>
                <c:pt idx="2657">
                  <c:v>38.925864285000003</c:v>
                </c:pt>
                <c:pt idx="2658">
                  <c:v>38.835852891000002</c:v>
                </c:pt>
                <c:pt idx="2659">
                  <c:v>39.770054134999995</c:v>
                </c:pt>
                <c:pt idx="2660">
                  <c:v>38.846378471999998</c:v>
                </c:pt>
                <c:pt idx="2661">
                  <c:v>36.803582761999998</c:v>
                </c:pt>
                <c:pt idx="2662">
                  <c:v>34.503101192999999</c:v>
                </c:pt>
                <c:pt idx="2663">
                  <c:v>32.931369006000004</c:v>
                </c:pt>
                <c:pt idx="2664">
                  <c:v>32.101740106000001</c:v>
                </c:pt>
                <c:pt idx="2665">
                  <c:v>31.630805584999997</c:v>
                </c:pt>
                <c:pt idx="2666">
                  <c:v>31.704335939</c:v>
                </c:pt>
                <c:pt idx="2667">
                  <c:v>32.328869027000003</c:v>
                </c:pt>
                <c:pt idx="2668">
                  <c:v>34.109490012000002</c:v>
                </c:pt>
                <c:pt idx="2669">
                  <c:v>37.06850352</c:v>
                </c:pt>
                <c:pt idx="2670">
                  <c:v>38.503464075999993</c:v>
                </c:pt>
                <c:pt idx="2671">
                  <c:v>38.965440082000001</c:v>
                </c:pt>
                <c:pt idx="2672">
                  <c:v>39.358233726000002</c:v>
                </c:pt>
                <c:pt idx="2673">
                  <c:v>39.728181819999996</c:v>
                </c:pt>
                <c:pt idx="2674">
                  <c:v>39.654467052000001</c:v>
                </c:pt>
                <c:pt idx="2675">
                  <c:v>39.403200144000003</c:v>
                </c:pt>
                <c:pt idx="2676">
                  <c:v>39.329614528</c:v>
                </c:pt>
                <c:pt idx="2677">
                  <c:v>39.231890139000001</c:v>
                </c:pt>
                <c:pt idx="2678">
                  <c:v>39.049183552000002</c:v>
                </c:pt>
                <c:pt idx="2679">
                  <c:v>39.102058262</c:v>
                </c:pt>
                <c:pt idx="2680">
                  <c:v>39.180733029000002</c:v>
                </c:pt>
                <c:pt idx="2681">
                  <c:v>39.073767432000004</c:v>
                </c:pt>
                <c:pt idx="2682">
                  <c:v>39.388551415000002</c:v>
                </c:pt>
                <c:pt idx="2683">
                  <c:v>39.783352854</c:v>
                </c:pt>
                <c:pt idx="2684">
                  <c:v>38.930638895999998</c:v>
                </c:pt>
                <c:pt idx="2685">
                  <c:v>37.143015708</c:v>
                </c:pt>
                <c:pt idx="2686">
                  <c:v>34.975493685000004</c:v>
                </c:pt>
                <c:pt idx="2687">
                  <c:v>33.315774904999998</c:v>
                </c:pt>
                <c:pt idx="2688">
                  <c:v>32.300369582999998</c:v>
                </c:pt>
                <c:pt idx="2689">
                  <c:v>31.819923141</c:v>
                </c:pt>
                <c:pt idx="2690">
                  <c:v>31.724818879999997</c:v>
                </c:pt>
                <c:pt idx="2691">
                  <c:v>32.192290395000001</c:v>
                </c:pt>
                <c:pt idx="2692">
                  <c:v>33.660048109000002</c:v>
                </c:pt>
                <c:pt idx="2693">
                  <c:v>36.234190389000005</c:v>
                </c:pt>
                <c:pt idx="2694">
                  <c:v>37.803924260999999</c:v>
                </c:pt>
                <c:pt idx="2695">
                  <c:v>38.783049921</c:v>
                </c:pt>
                <c:pt idx="2696">
                  <c:v>39.836490699999999</c:v>
                </c:pt>
                <c:pt idx="2697">
                  <c:v>40.740831815</c:v>
                </c:pt>
                <c:pt idx="2698">
                  <c:v>41.422833730000001</c:v>
                </c:pt>
                <c:pt idx="2699">
                  <c:v>41.849823416</c:v>
                </c:pt>
                <c:pt idx="2700">
                  <c:v>42.298210339000001</c:v>
                </c:pt>
                <c:pt idx="2701">
                  <c:v>42.328879018999999</c:v>
                </c:pt>
                <c:pt idx="2702">
                  <c:v>42.389638751999996</c:v>
                </c:pt>
                <c:pt idx="2703">
                  <c:v>42.659807198999999</c:v>
                </c:pt>
                <c:pt idx="2704">
                  <c:v>42.824973391999997</c:v>
                </c:pt>
                <c:pt idx="2705">
                  <c:v>42.598091055999994</c:v>
                </c:pt>
                <c:pt idx="2706">
                  <c:v>42.018436723000001</c:v>
                </c:pt>
                <c:pt idx="2707">
                  <c:v>42.016989238000001</c:v>
                </c:pt>
                <c:pt idx="2708">
                  <c:v>41.200228830999997</c:v>
                </c:pt>
                <c:pt idx="2709">
                  <c:v>39.657374058999999</c:v>
                </c:pt>
                <c:pt idx="2710">
                  <c:v>37.441969506</c:v>
                </c:pt>
                <c:pt idx="2711">
                  <c:v>35.238637529999998</c:v>
                </c:pt>
                <c:pt idx="2712">
                  <c:v>33.543000482000004</c:v>
                </c:pt>
                <c:pt idx="2713">
                  <c:v>32.534122662000001</c:v>
                </c:pt>
                <c:pt idx="2714">
                  <c:v>32.097362070999999</c:v>
                </c:pt>
                <c:pt idx="2715">
                  <c:v>32.204045682999997</c:v>
                </c:pt>
                <c:pt idx="2716">
                  <c:v>32.672188853999998</c:v>
                </c:pt>
                <c:pt idx="2717">
                  <c:v>33.487347282000002</c:v>
                </c:pt>
                <c:pt idx="2718">
                  <c:v>34.307433287999999</c:v>
                </c:pt>
                <c:pt idx="2719">
                  <c:v>36.111123278000001</c:v>
                </c:pt>
                <c:pt idx="2720">
                  <c:v>38.097654073999998</c:v>
                </c:pt>
                <c:pt idx="2721">
                  <c:v>39.485213167000005</c:v>
                </c:pt>
                <c:pt idx="2722">
                  <c:v>40.650987637</c:v>
                </c:pt>
                <c:pt idx="2723">
                  <c:v>41.724136117</c:v>
                </c:pt>
                <c:pt idx="2724">
                  <c:v>42.748422310000002</c:v>
                </c:pt>
                <c:pt idx="2725">
                  <c:v>43.742602017999999</c:v>
                </c:pt>
                <c:pt idx="2726">
                  <c:v>44.639006737999999</c:v>
                </c:pt>
                <c:pt idx="2727">
                  <c:v>45.038483571</c:v>
                </c:pt>
                <c:pt idx="2728">
                  <c:v>45.115828491999999</c:v>
                </c:pt>
                <c:pt idx="2729">
                  <c:v>44.381315098000002</c:v>
                </c:pt>
                <c:pt idx="2730">
                  <c:v>42.840588918000002</c:v>
                </c:pt>
                <c:pt idx="2731">
                  <c:v>42.125007762000003</c:v>
                </c:pt>
                <c:pt idx="2732">
                  <c:v>40.735111384999996</c:v>
                </c:pt>
                <c:pt idx="2733">
                  <c:v>38.812407764000007</c:v>
                </c:pt>
                <c:pt idx="2734">
                  <c:v>36.598715966999997</c:v>
                </c:pt>
                <c:pt idx="2735">
                  <c:v>34.524895599000004</c:v>
                </c:pt>
                <c:pt idx="2736">
                  <c:v>33.018481742000006</c:v>
                </c:pt>
                <c:pt idx="2737">
                  <c:v>31.991807245</c:v>
                </c:pt>
                <c:pt idx="2738">
                  <c:v>31.319317962</c:v>
                </c:pt>
                <c:pt idx="2739">
                  <c:v>31.043807232999999</c:v>
                </c:pt>
                <c:pt idx="2740">
                  <c:v>31.147886106999998</c:v>
                </c:pt>
                <c:pt idx="2741">
                  <c:v>31.566753993999999</c:v>
                </c:pt>
                <c:pt idx="2742">
                  <c:v>32.097874210999997</c:v>
                </c:pt>
                <c:pt idx="2743">
                  <c:v>33.918740651</c:v>
                </c:pt>
                <c:pt idx="2744">
                  <c:v>35.688359673000001</c:v>
                </c:pt>
                <c:pt idx="2745">
                  <c:v>37.271801713999999</c:v>
                </c:pt>
                <c:pt idx="2746">
                  <c:v>38.800263477999998</c:v>
                </c:pt>
                <c:pt idx="2747">
                  <c:v>40.357609205999999</c:v>
                </c:pt>
                <c:pt idx="2748">
                  <c:v>41.985587733999999</c:v>
                </c:pt>
                <c:pt idx="2749">
                  <c:v>43.750941375000004</c:v>
                </c:pt>
                <c:pt idx="2750">
                  <c:v>45.495287257999998</c:v>
                </c:pt>
                <c:pt idx="2751">
                  <c:v>46.981386449999995</c:v>
                </c:pt>
                <c:pt idx="2752">
                  <c:v>47.978845837000001</c:v>
                </c:pt>
                <c:pt idx="2753">
                  <c:v>47.795688217000006</c:v>
                </c:pt>
                <c:pt idx="2754">
                  <c:v>46.452607092000001</c:v>
                </c:pt>
                <c:pt idx="2755">
                  <c:v>45.947364583000002</c:v>
                </c:pt>
                <c:pt idx="2756">
                  <c:v>44.566872826000001</c:v>
                </c:pt>
                <c:pt idx="2757">
                  <c:v>41.770350595000004</c:v>
                </c:pt>
                <c:pt idx="2758">
                  <c:v>38.474348037999995</c:v>
                </c:pt>
                <c:pt idx="2759">
                  <c:v>35.812056338000005</c:v>
                </c:pt>
                <c:pt idx="2760">
                  <c:v>34.194188279000002</c:v>
                </c:pt>
                <c:pt idx="2761">
                  <c:v>33.179781568999999</c:v>
                </c:pt>
                <c:pt idx="2762">
                  <c:v>32.779669249000001</c:v>
                </c:pt>
                <c:pt idx="2763">
                  <c:v>33.004177219999995</c:v>
                </c:pt>
                <c:pt idx="2764">
                  <c:v>34.407335636999996</c:v>
                </c:pt>
                <c:pt idx="2765">
                  <c:v>36.863301213999996</c:v>
                </c:pt>
                <c:pt idx="2766">
                  <c:v>38.165968801000005</c:v>
                </c:pt>
                <c:pt idx="2767">
                  <c:v>39.310652642000001</c:v>
                </c:pt>
                <c:pt idx="2768">
                  <c:v>40.781816723999995</c:v>
                </c:pt>
                <c:pt idx="2769">
                  <c:v>42.239355535000001</c:v>
                </c:pt>
                <c:pt idx="2770">
                  <c:v>43.905287010999999</c:v>
                </c:pt>
                <c:pt idx="2771">
                  <c:v>45.569828307000002</c:v>
                </c:pt>
                <c:pt idx="2772">
                  <c:v>47.313843309999996</c:v>
                </c:pt>
                <c:pt idx="2773">
                  <c:v>48.641134111</c:v>
                </c:pt>
                <c:pt idx="2774">
                  <c:v>49.743782595999996</c:v>
                </c:pt>
                <c:pt idx="2775">
                  <c:v>50.729103723000001</c:v>
                </c:pt>
                <c:pt idx="2776">
                  <c:v>50.755546785</c:v>
                </c:pt>
                <c:pt idx="2777">
                  <c:v>49.583251300000001</c:v>
                </c:pt>
                <c:pt idx="2778">
                  <c:v>48.217621258000001</c:v>
                </c:pt>
                <c:pt idx="2779">
                  <c:v>48.021069667000006</c:v>
                </c:pt>
                <c:pt idx="2780">
                  <c:v>46.593019667</c:v>
                </c:pt>
                <c:pt idx="2781">
                  <c:v>43.735521223999996</c:v>
                </c:pt>
                <c:pt idx="2782">
                  <c:v>40.659836544999997</c:v>
                </c:pt>
                <c:pt idx="2783">
                  <c:v>38.223727269000001</c:v>
                </c:pt>
                <c:pt idx="2784">
                  <c:v>36.640122273999999</c:v>
                </c:pt>
                <c:pt idx="2785">
                  <c:v>35.578373264</c:v>
                </c:pt>
                <c:pt idx="2786">
                  <c:v>35.140024756999999</c:v>
                </c:pt>
                <c:pt idx="2787">
                  <c:v>35.398491106999998</c:v>
                </c:pt>
                <c:pt idx="2788">
                  <c:v>36.782573514999996</c:v>
                </c:pt>
                <c:pt idx="2789">
                  <c:v>39.294816322999999</c:v>
                </c:pt>
                <c:pt idx="2790">
                  <c:v>40.635496478</c:v>
                </c:pt>
                <c:pt idx="2791">
                  <c:v>41.409759576999996</c:v>
                </c:pt>
                <c:pt idx="2792">
                  <c:v>42.618453125999999</c:v>
                </c:pt>
                <c:pt idx="2793">
                  <c:v>44.072637712000002</c:v>
                </c:pt>
                <c:pt idx="2794">
                  <c:v>45.171320533999996</c:v>
                </c:pt>
                <c:pt idx="2795">
                  <c:v>45.916735206999995</c:v>
                </c:pt>
                <c:pt idx="2796">
                  <c:v>46.395504121999998</c:v>
                </c:pt>
                <c:pt idx="2797">
                  <c:v>46.718762752000004</c:v>
                </c:pt>
                <c:pt idx="2798">
                  <c:v>47.109714058999998</c:v>
                </c:pt>
                <c:pt idx="2799">
                  <c:v>47.356909039000001</c:v>
                </c:pt>
                <c:pt idx="2800">
                  <c:v>47.271008086000002</c:v>
                </c:pt>
                <c:pt idx="2801">
                  <c:v>46.984204203000004</c:v>
                </c:pt>
                <c:pt idx="2802">
                  <c:v>46.683647716999999</c:v>
                </c:pt>
                <c:pt idx="2803">
                  <c:v>47.088677693000001</c:v>
                </c:pt>
                <c:pt idx="2804">
                  <c:v>46.372675988000005</c:v>
                </c:pt>
                <c:pt idx="2805">
                  <c:v>44.021491320999999</c:v>
                </c:pt>
                <c:pt idx="2806">
                  <c:v>41.262928039000002</c:v>
                </c:pt>
                <c:pt idx="2807">
                  <c:v>38.782639416999999</c:v>
                </c:pt>
                <c:pt idx="2808">
                  <c:v>37.193692638999998</c:v>
                </c:pt>
                <c:pt idx="2809">
                  <c:v>36.363503958000003</c:v>
                </c:pt>
                <c:pt idx="2810">
                  <c:v>35.942255879999998</c:v>
                </c:pt>
                <c:pt idx="2811">
                  <c:v>36.176472067000006</c:v>
                </c:pt>
                <c:pt idx="2812">
                  <c:v>37.471492678000004</c:v>
                </c:pt>
                <c:pt idx="2813">
                  <c:v>39.931262402999998</c:v>
                </c:pt>
                <c:pt idx="2814">
                  <c:v>41.174302065000006</c:v>
                </c:pt>
                <c:pt idx="2815">
                  <c:v>42.490121359999996</c:v>
                </c:pt>
                <c:pt idx="2816">
                  <c:v>44.298015522</c:v>
                </c:pt>
                <c:pt idx="2817">
                  <c:v>46.360369173999999</c:v>
                </c:pt>
                <c:pt idx="2818">
                  <c:v>48.053773644000003</c:v>
                </c:pt>
                <c:pt idx="2819">
                  <c:v>49.399901155999999</c:v>
                </c:pt>
                <c:pt idx="2820">
                  <c:v>50.685937388999996</c:v>
                </c:pt>
                <c:pt idx="2821">
                  <c:v>51.523615791999994</c:v>
                </c:pt>
                <c:pt idx="2822">
                  <c:v>52.001404229000002</c:v>
                </c:pt>
                <c:pt idx="2823">
                  <c:v>52.259411592999996</c:v>
                </c:pt>
                <c:pt idx="2824">
                  <c:v>52.002624191000002</c:v>
                </c:pt>
                <c:pt idx="2825">
                  <c:v>51.074042607000003</c:v>
                </c:pt>
                <c:pt idx="2826">
                  <c:v>50.384437428999995</c:v>
                </c:pt>
                <c:pt idx="2827">
                  <c:v>50.065106956000001</c:v>
                </c:pt>
                <c:pt idx="2828">
                  <c:v>48.393236606999999</c:v>
                </c:pt>
                <c:pt idx="2829">
                  <c:v>45.535026765000005</c:v>
                </c:pt>
                <c:pt idx="2830">
                  <c:v>42.572446329000002</c:v>
                </c:pt>
                <c:pt idx="2831">
                  <c:v>40.115615353000003</c:v>
                </c:pt>
                <c:pt idx="2832">
                  <c:v>38.171801619999997</c:v>
                </c:pt>
                <c:pt idx="2833">
                  <c:v>36.802581128</c:v>
                </c:pt>
                <c:pt idx="2834">
                  <c:v>36.026777514999999</c:v>
                </c:pt>
                <c:pt idx="2835">
                  <c:v>35.956669242999993</c:v>
                </c:pt>
                <c:pt idx="2836">
                  <c:v>37.204081427999995</c:v>
                </c:pt>
                <c:pt idx="2837">
                  <c:v>39.527099863000004</c:v>
                </c:pt>
                <c:pt idx="2838">
                  <c:v>40.776284339999997</c:v>
                </c:pt>
                <c:pt idx="2839">
                  <c:v>41.776439984</c:v>
                </c:pt>
                <c:pt idx="2840">
                  <c:v>43.191971123000002</c:v>
                </c:pt>
                <c:pt idx="2841">
                  <c:v>44.567294150000002</c:v>
                </c:pt>
                <c:pt idx="2842">
                  <c:v>45.375971634000003</c:v>
                </c:pt>
                <c:pt idx="2843">
                  <c:v>45.935706484000001</c:v>
                </c:pt>
                <c:pt idx="2844">
                  <c:v>46.396456262000001</c:v>
                </c:pt>
                <c:pt idx="2845">
                  <c:v>46.858299686999999</c:v>
                </c:pt>
                <c:pt idx="2846">
                  <c:v>46.849503406999993</c:v>
                </c:pt>
                <c:pt idx="2847">
                  <c:v>46.759986101999999</c:v>
                </c:pt>
                <c:pt idx="2848">
                  <c:v>46.346817934000001</c:v>
                </c:pt>
                <c:pt idx="2849">
                  <c:v>45.550653007000001</c:v>
                </c:pt>
                <c:pt idx="2850">
                  <c:v>44.908633830999996</c:v>
                </c:pt>
                <c:pt idx="2851">
                  <c:v>44.929855083</c:v>
                </c:pt>
                <c:pt idx="2852">
                  <c:v>43.961073346999996</c:v>
                </c:pt>
                <c:pt idx="2853">
                  <c:v>41.724928489999996</c:v>
                </c:pt>
                <c:pt idx="2854">
                  <c:v>39.123341678999999</c:v>
                </c:pt>
                <c:pt idx="2855">
                  <c:v>36.882416557999996</c:v>
                </c:pt>
                <c:pt idx="2856">
                  <c:v>35.457037301999996</c:v>
                </c:pt>
                <c:pt idx="2857">
                  <c:v>34.534212922000002</c:v>
                </c:pt>
                <c:pt idx="2858">
                  <c:v>34.088308411</c:v>
                </c:pt>
                <c:pt idx="2859">
                  <c:v>34.234490114000003</c:v>
                </c:pt>
                <c:pt idx="2860">
                  <c:v>35.312781068</c:v>
                </c:pt>
                <c:pt idx="2861">
                  <c:v>37.625545517999996</c:v>
                </c:pt>
                <c:pt idx="2862">
                  <c:v>39.053944147000003</c:v>
                </c:pt>
                <c:pt idx="2863">
                  <c:v>39.662133644000001</c:v>
                </c:pt>
                <c:pt idx="2864">
                  <c:v>40.430030688999999</c:v>
                </c:pt>
                <c:pt idx="2865">
                  <c:v>41.068825818000001</c:v>
                </c:pt>
                <c:pt idx="2866">
                  <c:v>41.44645165</c:v>
                </c:pt>
                <c:pt idx="2867">
                  <c:v>41.465113598000002</c:v>
                </c:pt>
                <c:pt idx="2868">
                  <c:v>41.545466058999999</c:v>
                </c:pt>
                <c:pt idx="2869">
                  <c:v>41.372396895999998</c:v>
                </c:pt>
                <c:pt idx="2870">
                  <c:v>41.137632064999998</c:v>
                </c:pt>
                <c:pt idx="2871">
                  <c:v>40.993129367000002</c:v>
                </c:pt>
                <c:pt idx="2872">
                  <c:v>40.669968713999999</c:v>
                </c:pt>
                <c:pt idx="2873">
                  <c:v>40.129361476</c:v>
                </c:pt>
                <c:pt idx="2874">
                  <c:v>39.899650869999995</c:v>
                </c:pt>
                <c:pt idx="2875">
                  <c:v>40.328239345</c:v>
                </c:pt>
                <c:pt idx="2876">
                  <c:v>39.731179601000001</c:v>
                </c:pt>
                <c:pt idx="2877">
                  <c:v>38.289137030999996</c:v>
                </c:pt>
                <c:pt idx="2878">
                  <c:v>36.512648655</c:v>
                </c:pt>
                <c:pt idx="2879">
                  <c:v>34.695596683999995</c:v>
                </c:pt>
                <c:pt idx="2880">
                  <c:v>33.312257670999998</c:v>
                </c:pt>
                <c:pt idx="2881">
                  <c:v>32.428084225999996</c:v>
                </c:pt>
                <c:pt idx="2882">
                  <c:v>31.845442624</c:v>
                </c:pt>
                <c:pt idx="2883">
                  <c:v>31.614751422000001</c:v>
                </c:pt>
                <c:pt idx="2884">
                  <c:v>31.868985592000001</c:v>
                </c:pt>
                <c:pt idx="2885">
                  <c:v>32.788378545</c:v>
                </c:pt>
                <c:pt idx="2886">
                  <c:v>33.680255983000002</c:v>
                </c:pt>
                <c:pt idx="2887">
                  <c:v>35.108506138999999</c:v>
                </c:pt>
                <c:pt idx="2888">
                  <c:v>36.718858874999995</c:v>
                </c:pt>
                <c:pt idx="2889">
                  <c:v>38.083222418999995</c:v>
                </c:pt>
                <c:pt idx="2890">
                  <c:v>39.032392877999996</c:v>
                </c:pt>
                <c:pt idx="2891">
                  <c:v>39.755223219000001</c:v>
                </c:pt>
                <c:pt idx="2892">
                  <c:v>40.310503265000001</c:v>
                </c:pt>
                <c:pt idx="2893">
                  <c:v>40.430862057999995</c:v>
                </c:pt>
                <c:pt idx="2894">
                  <c:v>40.223137051999998</c:v>
                </c:pt>
                <c:pt idx="2895">
                  <c:v>40.157770561999996</c:v>
                </c:pt>
                <c:pt idx="2896">
                  <c:v>40.323200106999998</c:v>
                </c:pt>
                <c:pt idx="2897">
                  <c:v>40.081441586000004</c:v>
                </c:pt>
                <c:pt idx="2898">
                  <c:v>40.035772889999997</c:v>
                </c:pt>
                <c:pt idx="2899">
                  <c:v>40.286777039</c:v>
                </c:pt>
                <c:pt idx="2900">
                  <c:v>39.660636674999999</c:v>
                </c:pt>
                <c:pt idx="2901">
                  <c:v>38.399319228000003</c:v>
                </c:pt>
                <c:pt idx="2902">
                  <c:v>36.650919455</c:v>
                </c:pt>
                <c:pt idx="2903">
                  <c:v>34.832944097000002</c:v>
                </c:pt>
                <c:pt idx="2904">
                  <c:v>33.416270556000001</c:v>
                </c:pt>
                <c:pt idx="2905">
                  <c:v>32.410944079000004</c:v>
                </c:pt>
                <c:pt idx="2906">
                  <c:v>31.918498851999999</c:v>
                </c:pt>
                <c:pt idx="2907">
                  <c:v>31.675053578</c:v>
                </c:pt>
                <c:pt idx="2908">
                  <c:v>31.804970975</c:v>
                </c:pt>
                <c:pt idx="2909">
                  <c:v>32.162170426000003</c:v>
                </c:pt>
                <c:pt idx="2910">
                  <c:v>32.605550667000003</c:v>
                </c:pt>
                <c:pt idx="2911">
                  <c:v>34.659825001999998</c:v>
                </c:pt>
                <c:pt idx="2912">
                  <c:v>37.008027538</c:v>
                </c:pt>
                <c:pt idx="2913">
                  <c:v>39.235709001000004</c:v>
                </c:pt>
                <c:pt idx="2914">
                  <c:v>41.288199439000003</c:v>
                </c:pt>
                <c:pt idx="2915">
                  <c:v>43.339783656999998</c:v>
                </c:pt>
                <c:pt idx="2916">
                  <c:v>45.278525397999999</c:v>
                </c:pt>
                <c:pt idx="2917">
                  <c:v>47.283156329999997</c:v>
                </c:pt>
                <c:pt idx="2918">
                  <c:v>49.173798024</c:v>
                </c:pt>
                <c:pt idx="2919">
                  <c:v>50.840912732</c:v>
                </c:pt>
                <c:pt idx="2920">
                  <c:v>51.725305091999999</c:v>
                </c:pt>
                <c:pt idx="2921">
                  <c:v>51.646983276999997</c:v>
                </c:pt>
                <c:pt idx="2922">
                  <c:v>49.987787759</c:v>
                </c:pt>
                <c:pt idx="2923">
                  <c:v>48.917591978999994</c:v>
                </c:pt>
                <c:pt idx="2924">
                  <c:v>47.722657158000004</c:v>
                </c:pt>
                <c:pt idx="2925">
                  <c:v>44.940438098000001</c:v>
                </c:pt>
                <c:pt idx="2926">
                  <c:v>41.786965655000003</c:v>
                </c:pt>
                <c:pt idx="2927">
                  <c:v>39.343535009999997</c:v>
                </c:pt>
                <c:pt idx="2928">
                  <c:v>37.714830825</c:v>
                </c:pt>
                <c:pt idx="2929">
                  <c:v>36.729296746000003</c:v>
                </c:pt>
                <c:pt idx="2930">
                  <c:v>36.135649400000005</c:v>
                </c:pt>
                <c:pt idx="2931">
                  <c:v>36.375290051999997</c:v>
                </c:pt>
                <c:pt idx="2932">
                  <c:v>37.702129760999995</c:v>
                </c:pt>
                <c:pt idx="2933">
                  <c:v>40.125659921999997</c:v>
                </c:pt>
                <c:pt idx="2934">
                  <c:v>41.244463940000003</c:v>
                </c:pt>
                <c:pt idx="2935">
                  <c:v>42.677024640000006</c:v>
                </c:pt>
                <c:pt idx="2936">
                  <c:v>44.953881582000001</c:v>
                </c:pt>
                <c:pt idx="2937">
                  <c:v>47.638269265000005</c:v>
                </c:pt>
                <c:pt idx="2938">
                  <c:v>50.620423835000004</c:v>
                </c:pt>
                <c:pt idx="2939">
                  <c:v>53.506832134999996</c:v>
                </c:pt>
                <c:pt idx="2940">
                  <c:v>56.405430881999997</c:v>
                </c:pt>
                <c:pt idx="2941">
                  <c:v>58.611713829999999</c:v>
                </c:pt>
                <c:pt idx="2942">
                  <c:v>60.294351122000002</c:v>
                </c:pt>
                <c:pt idx="2943">
                  <c:v>61.215925176999995</c:v>
                </c:pt>
                <c:pt idx="2944">
                  <c:v>60.634115995000002</c:v>
                </c:pt>
                <c:pt idx="2945">
                  <c:v>58.796655350999998</c:v>
                </c:pt>
                <c:pt idx="2946">
                  <c:v>55.923641738000001</c:v>
                </c:pt>
                <c:pt idx="2947">
                  <c:v>53.782642699</c:v>
                </c:pt>
                <c:pt idx="2948">
                  <c:v>51.305683318</c:v>
                </c:pt>
                <c:pt idx="2949">
                  <c:v>47.874684662</c:v>
                </c:pt>
                <c:pt idx="2950">
                  <c:v>44.279442089999996</c:v>
                </c:pt>
                <c:pt idx="2951">
                  <c:v>41.252946066999996</c:v>
                </c:pt>
                <c:pt idx="2952">
                  <c:v>39.283194422999998</c:v>
                </c:pt>
                <c:pt idx="2953">
                  <c:v>37.900695162000005</c:v>
                </c:pt>
                <c:pt idx="2954">
                  <c:v>36.950242868000004</c:v>
                </c:pt>
                <c:pt idx="2955">
                  <c:v>36.770781647000007</c:v>
                </c:pt>
                <c:pt idx="2956">
                  <c:v>37.840377787999998</c:v>
                </c:pt>
                <c:pt idx="2957">
                  <c:v>39.911727966999997</c:v>
                </c:pt>
                <c:pt idx="2958">
                  <c:v>40.829481080000001</c:v>
                </c:pt>
                <c:pt idx="2959">
                  <c:v>41.839686764999996</c:v>
                </c:pt>
                <c:pt idx="2960">
                  <c:v>42.909664778</c:v>
                </c:pt>
                <c:pt idx="2961">
                  <c:v>44.183924551999993</c:v>
                </c:pt>
                <c:pt idx="2962">
                  <c:v>45.580040636999996</c:v>
                </c:pt>
                <c:pt idx="2963">
                  <c:v>46.541819603</c:v>
                </c:pt>
                <c:pt idx="2964">
                  <c:v>47.616365382000005</c:v>
                </c:pt>
                <c:pt idx="2965">
                  <c:v>48.777018733999995</c:v>
                </c:pt>
                <c:pt idx="2966">
                  <c:v>49.779316054000006</c:v>
                </c:pt>
                <c:pt idx="2967">
                  <c:v>50.121052945000002</c:v>
                </c:pt>
                <c:pt idx="2968">
                  <c:v>49.658889305999999</c:v>
                </c:pt>
                <c:pt idx="2969">
                  <c:v>48.498481515999998</c:v>
                </c:pt>
                <c:pt idx="2970">
                  <c:v>46.812712320999999</c:v>
                </c:pt>
                <c:pt idx="2971">
                  <c:v>45.956748394000002</c:v>
                </c:pt>
                <c:pt idx="2972">
                  <c:v>44.674582788000002</c:v>
                </c:pt>
                <c:pt idx="2973">
                  <c:v>41.591797684999996</c:v>
                </c:pt>
                <c:pt idx="2974">
                  <c:v>38.194365001000001</c:v>
                </c:pt>
                <c:pt idx="2975">
                  <c:v>35.609540678999998</c:v>
                </c:pt>
                <c:pt idx="2976">
                  <c:v>33.859708277999999</c:v>
                </c:pt>
                <c:pt idx="2977">
                  <c:v>32.727899219000001</c:v>
                </c:pt>
                <c:pt idx="2978">
                  <c:v>32.060428318999996</c:v>
                </c:pt>
                <c:pt idx="2979">
                  <c:v>32.035511966000001</c:v>
                </c:pt>
                <c:pt idx="2980">
                  <c:v>33.258753415999998</c:v>
                </c:pt>
                <c:pt idx="2981">
                  <c:v>35.484438306999998</c:v>
                </c:pt>
                <c:pt idx="2982">
                  <c:v>36.580205004</c:v>
                </c:pt>
                <c:pt idx="2983">
                  <c:v>37.474005357999999</c:v>
                </c:pt>
                <c:pt idx="2984">
                  <c:v>38.505538780000002</c:v>
                </c:pt>
                <c:pt idx="2985">
                  <c:v>39.698637905000005</c:v>
                </c:pt>
                <c:pt idx="2986">
                  <c:v>40.897941694000004</c:v>
                </c:pt>
                <c:pt idx="2987">
                  <c:v>42.203625836999997</c:v>
                </c:pt>
                <c:pt idx="2988">
                  <c:v>43.749545918999999</c:v>
                </c:pt>
                <c:pt idx="2989">
                  <c:v>45.376476576000002</c:v>
                </c:pt>
                <c:pt idx="2990">
                  <c:v>47.029477538000002</c:v>
                </c:pt>
                <c:pt idx="2991">
                  <c:v>48.457732356000001</c:v>
                </c:pt>
                <c:pt idx="2992">
                  <c:v>49.097178009000004</c:v>
                </c:pt>
                <c:pt idx="2993">
                  <c:v>48.417962590000002</c:v>
                </c:pt>
                <c:pt idx="2994">
                  <c:v>46.590003523999997</c:v>
                </c:pt>
                <c:pt idx="2995">
                  <c:v>45.517509904000001</c:v>
                </c:pt>
                <c:pt idx="2996">
                  <c:v>44.025285861999997</c:v>
                </c:pt>
                <c:pt idx="2997">
                  <c:v>41.136909336999999</c:v>
                </c:pt>
                <c:pt idx="2998">
                  <c:v>37.998217284999996</c:v>
                </c:pt>
                <c:pt idx="2999">
                  <c:v>35.379469153999999</c:v>
                </c:pt>
                <c:pt idx="3000">
                  <c:v>33.530817976000002</c:v>
                </c:pt>
                <c:pt idx="3001">
                  <c:v>32.273575979</c:v>
                </c:pt>
                <c:pt idx="3002">
                  <c:v>31.568747449</c:v>
                </c:pt>
                <c:pt idx="3003">
                  <c:v>31.700298274000001</c:v>
                </c:pt>
                <c:pt idx="3004">
                  <c:v>33.016315139</c:v>
                </c:pt>
                <c:pt idx="3005">
                  <c:v>35.308937473999997</c:v>
                </c:pt>
                <c:pt idx="3006">
                  <c:v>36.602506917999996</c:v>
                </c:pt>
                <c:pt idx="3007">
                  <c:v>37.991971984000003</c:v>
                </c:pt>
                <c:pt idx="3008">
                  <c:v>39.453294064000005</c:v>
                </c:pt>
                <c:pt idx="3009">
                  <c:v>41.076811885000005</c:v>
                </c:pt>
                <c:pt idx="3010">
                  <c:v>42.688527405000002</c:v>
                </c:pt>
                <c:pt idx="3011">
                  <c:v>44.531184691</c:v>
                </c:pt>
                <c:pt idx="3012">
                  <c:v>46.590731548000001</c:v>
                </c:pt>
                <c:pt idx="3013">
                  <c:v>48.734140191999998</c:v>
                </c:pt>
                <c:pt idx="3014">
                  <c:v>50.638467628999997</c:v>
                </c:pt>
                <c:pt idx="3015">
                  <c:v>52.212923977999999</c:v>
                </c:pt>
                <c:pt idx="3016">
                  <c:v>52.589380654999999</c:v>
                </c:pt>
                <c:pt idx="3017">
                  <c:v>51.832473319999998</c:v>
                </c:pt>
                <c:pt idx="3018">
                  <c:v>49.874913031999995</c:v>
                </c:pt>
                <c:pt idx="3019">
                  <c:v>48.320389257000002</c:v>
                </c:pt>
                <c:pt idx="3020">
                  <c:v>46.444161564000005</c:v>
                </c:pt>
                <c:pt idx="3021">
                  <c:v>43.224200126999996</c:v>
                </c:pt>
                <c:pt idx="3022">
                  <c:v>39.583336641000002</c:v>
                </c:pt>
                <c:pt idx="3023">
                  <c:v>36.622580412000005</c:v>
                </c:pt>
                <c:pt idx="3024">
                  <c:v>34.696350776000003</c:v>
                </c:pt>
                <c:pt idx="3025">
                  <c:v>33.294579680000005</c:v>
                </c:pt>
                <c:pt idx="3026">
                  <c:v>32.548658461000002</c:v>
                </c:pt>
                <c:pt idx="3027">
                  <c:v>32.704813322</c:v>
                </c:pt>
                <c:pt idx="3028">
                  <c:v>33.834376985000006</c:v>
                </c:pt>
                <c:pt idx="3029">
                  <c:v>35.954963900000003</c:v>
                </c:pt>
                <c:pt idx="3030">
                  <c:v>37.390492375000001</c:v>
                </c:pt>
                <c:pt idx="3031">
                  <c:v>39.181586456999995</c:v>
                </c:pt>
                <c:pt idx="3032">
                  <c:v>41.168015251999996</c:v>
                </c:pt>
                <c:pt idx="3033">
                  <c:v>43.288501420999999</c:v>
                </c:pt>
                <c:pt idx="3034">
                  <c:v>45.331227143999996</c:v>
                </c:pt>
                <c:pt idx="3035">
                  <c:v>47.277706883999997</c:v>
                </c:pt>
                <c:pt idx="3036">
                  <c:v>49.587969983000001</c:v>
                </c:pt>
                <c:pt idx="3037">
                  <c:v>51.489967813</c:v>
                </c:pt>
                <c:pt idx="3038">
                  <c:v>53.041166433999997</c:v>
                </c:pt>
                <c:pt idx="3039">
                  <c:v>53.986615602000001</c:v>
                </c:pt>
                <c:pt idx="3040">
                  <c:v>53.546860461999998</c:v>
                </c:pt>
                <c:pt idx="3041">
                  <c:v>52.069104443999997</c:v>
                </c:pt>
                <c:pt idx="3042">
                  <c:v>49.722950564999998</c:v>
                </c:pt>
                <c:pt idx="3043">
                  <c:v>48.046866594999997</c:v>
                </c:pt>
                <c:pt idx="3044">
                  <c:v>46.209154593000001</c:v>
                </c:pt>
                <c:pt idx="3045">
                  <c:v>43.729297397000003</c:v>
                </c:pt>
                <c:pt idx="3046">
                  <c:v>40.940793942999996</c:v>
                </c:pt>
                <c:pt idx="3047">
                  <c:v>38.289174324999998</c:v>
                </c:pt>
                <c:pt idx="3048">
                  <c:v>36.294898350000004</c:v>
                </c:pt>
                <c:pt idx="3049">
                  <c:v>34.996641860999993</c:v>
                </c:pt>
                <c:pt idx="3050">
                  <c:v>34.107882523999997</c:v>
                </c:pt>
                <c:pt idx="3051">
                  <c:v>33.723003750000004</c:v>
                </c:pt>
                <c:pt idx="3052">
                  <c:v>33.949944543000001</c:v>
                </c:pt>
                <c:pt idx="3053">
                  <c:v>34.671815656999996</c:v>
                </c:pt>
                <c:pt idx="3054">
                  <c:v>35.716356943000001</c:v>
                </c:pt>
                <c:pt idx="3055">
                  <c:v>38.091114088000005</c:v>
                </c:pt>
                <c:pt idx="3056">
                  <c:v>40.690448339</c:v>
                </c:pt>
                <c:pt idx="3057">
                  <c:v>43.315562159000002</c:v>
                </c:pt>
                <c:pt idx="3058">
                  <c:v>45.824616818000003</c:v>
                </c:pt>
                <c:pt idx="3059">
                  <c:v>48.128047340999998</c:v>
                </c:pt>
                <c:pt idx="3060">
                  <c:v>50.151394294999996</c:v>
                </c:pt>
                <c:pt idx="3061">
                  <c:v>51.997292518000002</c:v>
                </c:pt>
                <c:pt idx="3062">
                  <c:v>53.350042617999996</c:v>
                </c:pt>
                <c:pt idx="3063">
                  <c:v>54.239742024000002</c:v>
                </c:pt>
                <c:pt idx="3064">
                  <c:v>54.302369734000003</c:v>
                </c:pt>
                <c:pt idx="3065">
                  <c:v>53.507777286999996</c:v>
                </c:pt>
                <c:pt idx="3066">
                  <c:v>51.717997157999996</c:v>
                </c:pt>
                <c:pt idx="3067">
                  <c:v>50.819432788</c:v>
                </c:pt>
                <c:pt idx="3068">
                  <c:v>49.630594578999997</c:v>
                </c:pt>
                <c:pt idx="3069">
                  <c:v>47.509635972999995</c:v>
                </c:pt>
                <c:pt idx="3070">
                  <c:v>45.004543407</c:v>
                </c:pt>
                <c:pt idx="3071">
                  <c:v>42.750328907000004</c:v>
                </c:pt>
                <c:pt idx="3072">
                  <c:v>40.843778301999997</c:v>
                </c:pt>
                <c:pt idx="3073">
                  <c:v>39.412809748000001</c:v>
                </c:pt>
                <c:pt idx="3074">
                  <c:v>38.419572611000007</c:v>
                </c:pt>
                <c:pt idx="3075">
                  <c:v>37.764261882</c:v>
                </c:pt>
                <c:pt idx="3076">
                  <c:v>37.648433620999995</c:v>
                </c:pt>
                <c:pt idx="3077">
                  <c:v>37.673914745000005</c:v>
                </c:pt>
                <c:pt idx="3078">
                  <c:v>38.304076213000002</c:v>
                </c:pt>
                <c:pt idx="3079">
                  <c:v>40.564236614999999</c:v>
                </c:pt>
                <c:pt idx="3080">
                  <c:v>43.002377718000005</c:v>
                </c:pt>
                <c:pt idx="3081">
                  <c:v>45.395588506000003</c:v>
                </c:pt>
                <c:pt idx="3082">
                  <c:v>47.354885862000003</c:v>
                </c:pt>
                <c:pt idx="3083">
                  <c:v>49.242825545000002</c:v>
                </c:pt>
                <c:pt idx="3084">
                  <c:v>50.919990118000001</c:v>
                </c:pt>
                <c:pt idx="3085">
                  <c:v>52.216193700999995</c:v>
                </c:pt>
                <c:pt idx="3086">
                  <c:v>53.250673042000003</c:v>
                </c:pt>
                <c:pt idx="3087">
                  <c:v>53.847289573000005</c:v>
                </c:pt>
                <c:pt idx="3088">
                  <c:v>53.929528320999999</c:v>
                </c:pt>
                <c:pt idx="3089">
                  <c:v>53.052038314000001</c:v>
                </c:pt>
                <c:pt idx="3090">
                  <c:v>51.504057972000005</c:v>
                </c:pt>
                <c:pt idx="3091">
                  <c:v>50.652810126999995</c:v>
                </c:pt>
                <c:pt idx="3092">
                  <c:v>49.469808658000005</c:v>
                </c:pt>
                <c:pt idx="3093">
                  <c:v>46.853216613999997</c:v>
                </c:pt>
                <c:pt idx="3094">
                  <c:v>43.627735885</c:v>
                </c:pt>
                <c:pt idx="3095">
                  <c:v>40.701745663000004</c:v>
                </c:pt>
                <c:pt idx="3096">
                  <c:v>38.737870131000001</c:v>
                </c:pt>
                <c:pt idx="3097">
                  <c:v>37.431262820000001</c:v>
                </c:pt>
                <c:pt idx="3098">
                  <c:v>36.775131256999998</c:v>
                </c:pt>
                <c:pt idx="3099">
                  <c:v>36.868071341000004</c:v>
                </c:pt>
                <c:pt idx="3100">
                  <c:v>38.037760922000004</c:v>
                </c:pt>
                <c:pt idx="3101">
                  <c:v>40.074132499000001</c:v>
                </c:pt>
                <c:pt idx="3102">
                  <c:v>41.253875572999995</c:v>
                </c:pt>
                <c:pt idx="3103">
                  <c:v>42.677393686000002</c:v>
                </c:pt>
                <c:pt idx="3104">
                  <c:v>44.300129191000003</c:v>
                </c:pt>
                <c:pt idx="3105">
                  <c:v>46.132318390999998</c:v>
                </c:pt>
                <c:pt idx="3106">
                  <c:v>47.913128856</c:v>
                </c:pt>
                <c:pt idx="3107">
                  <c:v>49.371919599999998</c:v>
                </c:pt>
                <c:pt idx="3108">
                  <c:v>50.474029411000004</c:v>
                </c:pt>
                <c:pt idx="3109">
                  <c:v>51.073011862999998</c:v>
                </c:pt>
                <c:pt idx="3110">
                  <c:v>51.498088949</c:v>
                </c:pt>
                <c:pt idx="3111">
                  <c:v>51.720856651000005</c:v>
                </c:pt>
                <c:pt idx="3112">
                  <c:v>51.196744627999998</c:v>
                </c:pt>
                <c:pt idx="3113">
                  <c:v>50.085923803</c:v>
                </c:pt>
                <c:pt idx="3114">
                  <c:v>48.469761759000001</c:v>
                </c:pt>
                <c:pt idx="3115">
                  <c:v>47.953097156999995</c:v>
                </c:pt>
                <c:pt idx="3116">
                  <c:v>46.338610727000002</c:v>
                </c:pt>
                <c:pt idx="3117">
                  <c:v>43.487365537999999</c:v>
                </c:pt>
                <c:pt idx="3118">
                  <c:v>40.427166733999996</c:v>
                </c:pt>
                <c:pt idx="3119">
                  <c:v>37.983030622000001</c:v>
                </c:pt>
                <c:pt idx="3120">
                  <c:v>36.356157887999998</c:v>
                </c:pt>
                <c:pt idx="3121">
                  <c:v>35.392989927000002</c:v>
                </c:pt>
                <c:pt idx="3122">
                  <c:v>34.972460358999996</c:v>
                </c:pt>
                <c:pt idx="3123">
                  <c:v>35.335321182999998</c:v>
                </c:pt>
                <c:pt idx="3124">
                  <c:v>36.697239682000003</c:v>
                </c:pt>
                <c:pt idx="3125">
                  <c:v>39.102177953999998</c:v>
                </c:pt>
                <c:pt idx="3126">
                  <c:v>40.414536470999998</c:v>
                </c:pt>
                <c:pt idx="3127">
                  <c:v>41.648841659999995</c:v>
                </c:pt>
                <c:pt idx="3128">
                  <c:v>43.360122261999997</c:v>
                </c:pt>
                <c:pt idx="3129">
                  <c:v>45.251502671000004</c:v>
                </c:pt>
                <c:pt idx="3130">
                  <c:v>46.925000141999995</c:v>
                </c:pt>
                <c:pt idx="3131">
                  <c:v>48.097069957000002</c:v>
                </c:pt>
                <c:pt idx="3132">
                  <c:v>49.025891688000002</c:v>
                </c:pt>
                <c:pt idx="3133">
                  <c:v>49.748756014000001</c:v>
                </c:pt>
                <c:pt idx="3134">
                  <c:v>50.284338927</c:v>
                </c:pt>
                <c:pt idx="3135">
                  <c:v>50.020931968999996</c:v>
                </c:pt>
                <c:pt idx="3136">
                  <c:v>48.815103354000001</c:v>
                </c:pt>
                <c:pt idx="3137">
                  <c:v>47.02825034</c:v>
                </c:pt>
                <c:pt idx="3138">
                  <c:v>45.248958367999997</c:v>
                </c:pt>
                <c:pt idx="3139">
                  <c:v>44.457700367000001</c:v>
                </c:pt>
                <c:pt idx="3140">
                  <c:v>43.029349128</c:v>
                </c:pt>
                <c:pt idx="3141">
                  <c:v>40.460026325000001</c:v>
                </c:pt>
                <c:pt idx="3142">
                  <c:v>37.842738060999999</c:v>
                </c:pt>
                <c:pt idx="3143">
                  <c:v>35.526411684999999</c:v>
                </c:pt>
                <c:pt idx="3144">
                  <c:v>33.912666874999999</c:v>
                </c:pt>
                <c:pt idx="3145">
                  <c:v>32.421447313000002</c:v>
                </c:pt>
                <c:pt idx="3146">
                  <c:v>31.85162974</c:v>
                </c:pt>
                <c:pt idx="3147">
                  <c:v>32.053756155000002</c:v>
                </c:pt>
                <c:pt idx="3148">
                  <c:v>33.404010724000003</c:v>
                </c:pt>
                <c:pt idx="3149">
                  <c:v>35.926631108000002</c:v>
                </c:pt>
                <c:pt idx="3150">
                  <c:v>37.181783191000001</c:v>
                </c:pt>
                <c:pt idx="3151">
                  <c:v>38.097866183999997</c:v>
                </c:pt>
                <c:pt idx="3152">
                  <c:v>38.916612581999999</c:v>
                </c:pt>
                <c:pt idx="3153">
                  <c:v>39.554126906</c:v>
                </c:pt>
                <c:pt idx="3154">
                  <c:v>40.074892730999998</c:v>
                </c:pt>
                <c:pt idx="3155">
                  <c:v>40.190024133999998</c:v>
                </c:pt>
                <c:pt idx="3156">
                  <c:v>40.214012821999994</c:v>
                </c:pt>
                <c:pt idx="3157">
                  <c:v>40.266671278000004</c:v>
                </c:pt>
                <c:pt idx="3158">
                  <c:v>40.779601462000002</c:v>
                </c:pt>
                <c:pt idx="3159">
                  <c:v>41.279680876</c:v>
                </c:pt>
                <c:pt idx="3160">
                  <c:v>41.408638182000004</c:v>
                </c:pt>
                <c:pt idx="3161">
                  <c:v>41.114413341000002</c:v>
                </c:pt>
                <c:pt idx="3162">
                  <c:v>40.736591711000003</c:v>
                </c:pt>
                <c:pt idx="3163">
                  <c:v>40.950614856999998</c:v>
                </c:pt>
                <c:pt idx="3164">
                  <c:v>40.137579687999995</c:v>
                </c:pt>
                <c:pt idx="3165">
                  <c:v>37.834966889</c:v>
                </c:pt>
                <c:pt idx="3166">
                  <c:v>35.485623058999998</c:v>
                </c:pt>
                <c:pt idx="3167">
                  <c:v>33.488789421</c:v>
                </c:pt>
                <c:pt idx="3168">
                  <c:v>32.280658234999997</c:v>
                </c:pt>
                <c:pt idx="3169">
                  <c:v>31.605555197999998</c:v>
                </c:pt>
                <c:pt idx="3170">
                  <c:v>31.361399616</c:v>
                </c:pt>
                <c:pt idx="3171">
                  <c:v>31.671526400999998</c:v>
                </c:pt>
                <c:pt idx="3172">
                  <c:v>33.058269347</c:v>
                </c:pt>
                <c:pt idx="3173">
                  <c:v>35.539476844999996</c:v>
                </c:pt>
                <c:pt idx="3174">
                  <c:v>36.742472380000002</c:v>
                </c:pt>
                <c:pt idx="3175">
                  <c:v>37.678140960999997</c:v>
                </c:pt>
                <c:pt idx="3176">
                  <c:v>38.557207249999998</c:v>
                </c:pt>
                <c:pt idx="3177">
                  <c:v>39.377463692999996</c:v>
                </c:pt>
                <c:pt idx="3178">
                  <c:v>40.296610504999997</c:v>
                </c:pt>
                <c:pt idx="3179">
                  <c:v>41.220618127000002</c:v>
                </c:pt>
                <c:pt idx="3180">
                  <c:v>42.135953913999998</c:v>
                </c:pt>
                <c:pt idx="3181">
                  <c:v>42.836113749999996</c:v>
                </c:pt>
                <c:pt idx="3182">
                  <c:v>43.326938382999998</c:v>
                </c:pt>
                <c:pt idx="3183">
                  <c:v>43.863424039999998</c:v>
                </c:pt>
                <c:pt idx="3184">
                  <c:v>44.011889840000002</c:v>
                </c:pt>
                <c:pt idx="3185">
                  <c:v>43.644849252</c:v>
                </c:pt>
                <c:pt idx="3186">
                  <c:v>42.880859045999998</c:v>
                </c:pt>
                <c:pt idx="3187">
                  <c:v>42.985760954999996</c:v>
                </c:pt>
                <c:pt idx="3188">
                  <c:v>42.395343554999997</c:v>
                </c:pt>
                <c:pt idx="3189">
                  <c:v>39.920048192000003</c:v>
                </c:pt>
                <c:pt idx="3190">
                  <c:v>37.100504869999995</c:v>
                </c:pt>
                <c:pt idx="3191">
                  <c:v>34.804487132000006</c:v>
                </c:pt>
                <c:pt idx="3192">
                  <c:v>33.389065801999998</c:v>
                </c:pt>
                <c:pt idx="3193">
                  <c:v>32.451286697</c:v>
                </c:pt>
                <c:pt idx="3194">
                  <c:v>32.074013911999998</c:v>
                </c:pt>
                <c:pt idx="3195">
                  <c:v>32.252414897000001</c:v>
                </c:pt>
                <c:pt idx="3196">
                  <c:v>33.572341488999996</c:v>
                </c:pt>
                <c:pt idx="3197">
                  <c:v>35.762769253000002</c:v>
                </c:pt>
                <c:pt idx="3198">
                  <c:v>37.049551561000001</c:v>
                </c:pt>
                <c:pt idx="3199">
                  <c:v>38.219871927</c:v>
                </c:pt>
                <c:pt idx="3200">
                  <c:v>39.716789757000001</c:v>
                </c:pt>
                <c:pt idx="3201">
                  <c:v>41.122415414000002</c:v>
                </c:pt>
                <c:pt idx="3202">
                  <c:v>42.444216021000003</c:v>
                </c:pt>
                <c:pt idx="3203">
                  <c:v>43.916968390000001</c:v>
                </c:pt>
                <c:pt idx="3204">
                  <c:v>45.675599771000002</c:v>
                </c:pt>
                <c:pt idx="3205">
                  <c:v>47.188260459999995</c:v>
                </c:pt>
                <c:pt idx="3206">
                  <c:v>48.520124347999996</c:v>
                </c:pt>
                <c:pt idx="3207">
                  <c:v>49.317901577999997</c:v>
                </c:pt>
                <c:pt idx="3208">
                  <c:v>49.111082548999995</c:v>
                </c:pt>
                <c:pt idx="3209">
                  <c:v>47.943213266000001</c:v>
                </c:pt>
                <c:pt idx="3210">
                  <c:v>46.179216206999996</c:v>
                </c:pt>
                <c:pt idx="3211">
                  <c:v>45.296680609000006</c:v>
                </c:pt>
                <c:pt idx="3212">
                  <c:v>44.204022393999999</c:v>
                </c:pt>
                <c:pt idx="3213">
                  <c:v>42.126970272999998</c:v>
                </c:pt>
                <c:pt idx="3214">
                  <c:v>39.342061463999997</c:v>
                </c:pt>
                <c:pt idx="3215">
                  <c:v>36.831349940999999</c:v>
                </c:pt>
                <c:pt idx="3216">
                  <c:v>35.082879425000002</c:v>
                </c:pt>
                <c:pt idx="3217">
                  <c:v>33.693659636999996</c:v>
                </c:pt>
                <c:pt idx="3218">
                  <c:v>32.901913536999999</c:v>
                </c:pt>
                <c:pt idx="3219">
                  <c:v>32.509627651999999</c:v>
                </c:pt>
                <c:pt idx="3220">
                  <c:v>32.731676782000001</c:v>
                </c:pt>
                <c:pt idx="3221">
                  <c:v>33.378585140000006</c:v>
                </c:pt>
                <c:pt idx="3222">
                  <c:v>34.485051968</c:v>
                </c:pt>
                <c:pt idx="3223">
                  <c:v>36.725593732</c:v>
                </c:pt>
                <c:pt idx="3224">
                  <c:v>39.239400400999997</c:v>
                </c:pt>
                <c:pt idx="3225">
                  <c:v>41.407372717000001</c:v>
                </c:pt>
                <c:pt idx="3226">
                  <c:v>43.179478970999995</c:v>
                </c:pt>
                <c:pt idx="3227">
                  <c:v>44.491022211000001</c:v>
                </c:pt>
                <c:pt idx="3228">
                  <c:v>45.586327988000001</c:v>
                </c:pt>
                <c:pt idx="3229">
                  <c:v>46.307703484999998</c:v>
                </c:pt>
                <c:pt idx="3230">
                  <c:v>46.475619522000002</c:v>
                </c:pt>
                <c:pt idx="3231">
                  <c:v>46.237585303000003</c:v>
                </c:pt>
                <c:pt idx="3232">
                  <c:v>45.790072520999999</c:v>
                </c:pt>
                <c:pt idx="3233">
                  <c:v>45.136495848999999</c:v>
                </c:pt>
                <c:pt idx="3234">
                  <c:v>44.190496107000001</c:v>
                </c:pt>
                <c:pt idx="3235">
                  <c:v>43.964329351000003</c:v>
                </c:pt>
                <c:pt idx="3236">
                  <c:v>43.253506106000003</c:v>
                </c:pt>
                <c:pt idx="3237">
                  <c:v>41.463127628999999</c:v>
                </c:pt>
                <c:pt idx="3238">
                  <c:v>39.234176442000006</c:v>
                </c:pt>
                <c:pt idx="3239">
                  <c:v>37.060616660999997</c:v>
                </c:pt>
                <c:pt idx="3240">
                  <c:v>35.448821986000006</c:v>
                </c:pt>
                <c:pt idx="3241">
                  <c:v>34.1551805</c:v>
                </c:pt>
                <c:pt idx="3242">
                  <c:v>33.421275569999999</c:v>
                </c:pt>
                <c:pt idx="3243">
                  <c:v>33.092737485000001</c:v>
                </c:pt>
                <c:pt idx="3244">
                  <c:v>33.016849605000004</c:v>
                </c:pt>
                <c:pt idx="3245">
                  <c:v>33.349977088999999</c:v>
                </c:pt>
                <c:pt idx="3246">
                  <c:v>33.925653844000003</c:v>
                </c:pt>
                <c:pt idx="3247">
                  <c:v>35.817464181000005</c:v>
                </c:pt>
                <c:pt idx="3248">
                  <c:v>38.007051240999999</c:v>
                </c:pt>
                <c:pt idx="3249">
                  <c:v>39.840253099999998</c:v>
                </c:pt>
                <c:pt idx="3250">
                  <c:v>41.112401482999999</c:v>
                </c:pt>
                <c:pt idx="3251">
                  <c:v>41.900424690000001</c:v>
                </c:pt>
                <c:pt idx="3252">
                  <c:v>42.442814509999998</c:v>
                </c:pt>
                <c:pt idx="3253">
                  <c:v>42.838447940999998</c:v>
                </c:pt>
                <c:pt idx="3254">
                  <c:v>43.393006453000005</c:v>
                </c:pt>
                <c:pt idx="3255">
                  <c:v>44.137301170999997</c:v>
                </c:pt>
                <c:pt idx="3256">
                  <c:v>44.862120396000002</c:v>
                </c:pt>
                <c:pt idx="3257">
                  <c:v>45.091549573999998</c:v>
                </c:pt>
                <c:pt idx="3258">
                  <c:v>44.628812897000003</c:v>
                </c:pt>
                <c:pt idx="3259">
                  <c:v>44.551508522999995</c:v>
                </c:pt>
                <c:pt idx="3260">
                  <c:v>44.221918828</c:v>
                </c:pt>
                <c:pt idx="3261">
                  <c:v>42.070462887000005</c:v>
                </c:pt>
                <c:pt idx="3262">
                  <c:v>39.333589799999999</c:v>
                </c:pt>
                <c:pt idx="3263">
                  <c:v>36.961979841999998</c:v>
                </c:pt>
                <c:pt idx="3264">
                  <c:v>35.467187055000004</c:v>
                </c:pt>
                <c:pt idx="3265">
                  <c:v>34.603949944</c:v>
                </c:pt>
                <c:pt idx="3266">
                  <c:v>34.203922200000001</c:v>
                </c:pt>
                <c:pt idx="3267">
                  <c:v>34.594242757000004</c:v>
                </c:pt>
                <c:pt idx="3268">
                  <c:v>36.036192765000003</c:v>
                </c:pt>
                <c:pt idx="3269">
                  <c:v>38.343509273000002</c:v>
                </c:pt>
                <c:pt idx="3270">
                  <c:v>39.938493483999999</c:v>
                </c:pt>
                <c:pt idx="3271">
                  <c:v>41.614973313</c:v>
                </c:pt>
                <c:pt idx="3272">
                  <c:v>43.235284579999998</c:v>
                </c:pt>
                <c:pt idx="3273">
                  <c:v>44.920102970999999</c:v>
                </c:pt>
                <c:pt idx="3274">
                  <c:v>46.737156343000002</c:v>
                </c:pt>
                <c:pt idx="3275">
                  <c:v>48.516275323000002</c:v>
                </c:pt>
                <c:pt idx="3276">
                  <c:v>50.249907833999998</c:v>
                </c:pt>
                <c:pt idx="3277">
                  <c:v>51.291992114999999</c:v>
                </c:pt>
                <c:pt idx="3278">
                  <c:v>51.310194697</c:v>
                </c:pt>
                <c:pt idx="3279">
                  <c:v>50.608643283999996</c:v>
                </c:pt>
                <c:pt idx="3280">
                  <c:v>50.349531757999998</c:v>
                </c:pt>
                <c:pt idx="3281">
                  <c:v>49.762986886</c:v>
                </c:pt>
                <c:pt idx="3282">
                  <c:v>48.070553922999999</c:v>
                </c:pt>
                <c:pt idx="3283">
                  <c:v>47.199646632000004</c:v>
                </c:pt>
                <c:pt idx="3284">
                  <c:v>45.975766292000003</c:v>
                </c:pt>
                <c:pt idx="3285">
                  <c:v>43.187160090999996</c:v>
                </c:pt>
                <c:pt idx="3286">
                  <c:v>39.830269235999999</c:v>
                </c:pt>
                <c:pt idx="3287">
                  <c:v>37.189647405000002</c:v>
                </c:pt>
                <c:pt idx="3288">
                  <c:v>35.337682446000002</c:v>
                </c:pt>
                <c:pt idx="3289">
                  <c:v>33.888564810000005</c:v>
                </c:pt>
                <c:pt idx="3290">
                  <c:v>33.044241628999998</c:v>
                </c:pt>
                <c:pt idx="3291">
                  <c:v>33.141433059000001</c:v>
                </c:pt>
                <c:pt idx="3292">
                  <c:v>34.203224923000001</c:v>
                </c:pt>
                <c:pt idx="3293">
                  <c:v>36.480905909000001</c:v>
                </c:pt>
                <c:pt idx="3294">
                  <c:v>37.797952115000001</c:v>
                </c:pt>
                <c:pt idx="3295">
                  <c:v>39.210178735</c:v>
                </c:pt>
                <c:pt idx="3296">
                  <c:v>40.916074688999998</c:v>
                </c:pt>
                <c:pt idx="3297">
                  <c:v>42.863916452999995</c:v>
                </c:pt>
                <c:pt idx="3298">
                  <c:v>44.474220963999997</c:v>
                </c:pt>
                <c:pt idx="3299">
                  <c:v>45.517252626000001</c:v>
                </c:pt>
                <c:pt idx="3300">
                  <c:v>46.457675860000002</c:v>
                </c:pt>
                <c:pt idx="3301">
                  <c:v>46.944525816000002</c:v>
                </c:pt>
                <c:pt idx="3302">
                  <c:v>46.906451118</c:v>
                </c:pt>
                <c:pt idx="3303">
                  <c:v>46.802836427999999</c:v>
                </c:pt>
                <c:pt idx="3304">
                  <c:v>46.633230497999996</c:v>
                </c:pt>
                <c:pt idx="3305">
                  <c:v>46.033516954</c:v>
                </c:pt>
                <c:pt idx="3306">
                  <c:v>45.175253914999999</c:v>
                </c:pt>
                <c:pt idx="3307">
                  <c:v>45.068679906999996</c:v>
                </c:pt>
                <c:pt idx="3308">
                  <c:v>44.023319507000004</c:v>
                </c:pt>
                <c:pt idx="3309">
                  <c:v>40.884125112</c:v>
                </c:pt>
                <c:pt idx="3310">
                  <c:v>37.667169340999997</c:v>
                </c:pt>
                <c:pt idx="3311">
                  <c:v>35.318600142000001</c:v>
                </c:pt>
                <c:pt idx="3312">
                  <c:v>33.716945158000001</c:v>
                </c:pt>
                <c:pt idx="3313">
                  <c:v>32.766476234000002</c:v>
                </c:pt>
                <c:pt idx="3314">
                  <c:v>32.274140242000001</c:v>
                </c:pt>
                <c:pt idx="3315">
                  <c:v>32.445330347000002</c:v>
                </c:pt>
                <c:pt idx="3316">
                  <c:v>33.610686914999995</c:v>
                </c:pt>
                <c:pt idx="3317">
                  <c:v>35.829881725</c:v>
                </c:pt>
                <c:pt idx="3318">
                  <c:v>37.310424850000004</c:v>
                </c:pt>
                <c:pt idx="3319">
                  <c:v>38.591968229999999</c:v>
                </c:pt>
                <c:pt idx="3320">
                  <c:v>39.753786808999998</c:v>
                </c:pt>
                <c:pt idx="3321">
                  <c:v>40.725113061999998</c:v>
                </c:pt>
                <c:pt idx="3322">
                  <c:v>41.507451035999999</c:v>
                </c:pt>
                <c:pt idx="3323">
                  <c:v>42.324857559999998</c:v>
                </c:pt>
                <c:pt idx="3324">
                  <c:v>43.270594777999996</c:v>
                </c:pt>
                <c:pt idx="3325">
                  <c:v>43.957181331999998</c:v>
                </c:pt>
                <c:pt idx="3326">
                  <c:v>44.479066918999997</c:v>
                </c:pt>
                <c:pt idx="3327">
                  <c:v>44.928269959999994</c:v>
                </c:pt>
                <c:pt idx="3328">
                  <c:v>44.793418498999998</c:v>
                </c:pt>
                <c:pt idx="3329">
                  <c:v>44.059700284000002</c:v>
                </c:pt>
                <c:pt idx="3330">
                  <c:v>43.223023752000003</c:v>
                </c:pt>
                <c:pt idx="3331">
                  <c:v>43.05560345</c:v>
                </c:pt>
                <c:pt idx="3332">
                  <c:v>42.311423423999997</c:v>
                </c:pt>
                <c:pt idx="3333">
                  <c:v>39.991729356</c:v>
                </c:pt>
                <c:pt idx="3334">
                  <c:v>37.181439267000002</c:v>
                </c:pt>
                <c:pt idx="3335">
                  <c:v>34.831837622999998</c:v>
                </c:pt>
                <c:pt idx="3336">
                  <c:v>33.286373193000003</c:v>
                </c:pt>
                <c:pt idx="3337">
                  <c:v>32.321171679999999</c:v>
                </c:pt>
                <c:pt idx="3338">
                  <c:v>31.828816615000001</c:v>
                </c:pt>
                <c:pt idx="3339">
                  <c:v>32.012085276999997</c:v>
                </c:pt>
                <c:pt idx="3340">
                  <c:v>33.247045327000002</c:v>
                </c:pt>
                <c:pt idx="3341">
                  <c:v>35.486856601</c:v>
                </c:pt>
                <c:pt idx="3342">
                  <c:v>36.900199600000001</c:v>
                </c:pt>
                <c:pt idx="3343">
                  <c:v>38.285865811000001</c:v>
                </c:pt>
                <c:pt idx="3344">
                  <c:v>39.895322450999998</c:v>
                </c:pt>
                <c:pt idx="3345">
                  <c:v>41.514444763999997</c:v>
                </c:pt>
                <c:pt idx="3346">
                  <c:v>43.112583026999999</c:v>
                </c:pt>
                <c:pt idx="3347">
                  <c:v>44.761341915999999</c:v>
                </c:pt>
                <c:pt idx="3348">
                  <c:v>46.298273897999998</c:v>
                </c:pt>
                <c:pt idx="3349">
                  <c:v>47.830078149000002</c:v>
                </c:pt>
                <c:pt idx="3350">
                  <c:v>49.346895729000003</c:v>
                </c:pt>
                <c:pt idx="3351">
                  <c:v>50.760297832999996</c:v>
                </c:pt>
                <c:pt idx="3352">
                  <c:v>51.302070512999997</c:v>
                </c:pt>
                <c:pt idx="3353">
                  <c:v>50.755830183</c:v>
                </c:pt>
                <c:pt idx="3354">
                  <c:v>49.408420828000004</c:v>
                </c:pt>
                <c:pt idx="3355">
                  <c:v>48.364265525</c:v>
                </c:pt>
                <c:pt idx="3356">
                  <c:v>47.349715318000001</c:v>
                </c:pt>
                <c:pt idx="3357">
                  <c:v>44.688563585999994</c:v>
                </c:pt>
                <c:pt idx="3358">
                  <c:v>41.375466868000004</c:v>
                </c:pt>
                <c:pt idx="3359">
                  <c:v>38.566771004000003</c:v>
                </c:pt>
                <c:pt idx="3360">
                  <c:v>36.636755792999999</c:v>
                </c:pt>
                <c:pt idx="3361">
                  <c:v>35.429526732999996</c:v>
                </c:pt>
                <c:pt idx="3362">
                  <c:v>34.833817304999997</c:v>
                </c:pt>
                <c:pt idx="3363">
                  <c:v>34.944861201999998</c:v>
                </c:pt>
                <c:pt idx="3364">
                  <c:v>36.044160619000003</c:v>
                </c:pt>
                <c:pt idx="3365">
                  <c:v>38.137200348</c:v>
                </c:pt>
                <c:pt idx="3366">
                  <c:v>39.525877494</c:v>
                </c:pt>
                <c:pt idx="3367">
                  <c:v>41.179350903999996</c:v>
                </c:pt>
                <c:pt idx="3368">
                  <c:v>43.091495235000004</c:v>
                </c:pt>
                <c:pt idx="3369">
                  <c:v>45.149888971999999</c:v>
                </c:pt>
                <c:pt idx="3370">
                  <c:v>47.345210993000002</c:v>
                </c:pt>
                <c:pt idx="3371">
                  <c:v>49.259493980999999</c:v>
                </c:pt>
                <c:pt idx="3372">
                  <c:v>51.004289413999999</c:v>
                </c:pt>
                <c:pt idx="3373">
                  <c:v>52.065752259</c:v>
                </c:pt>
                <c:pt idx="3374">
                  <c:v>52.879866634999999</c:v>
                </c:pt>
                <c:pt idx="3375">
                  <c:v>53.403124817000005</c:v>
                </c:pt>
                <c:pt idx="3376">
                  <c:v>53.189154487000003</c:v>
                </c:pt>
                <c:pt idx="3377">
                  <c:v>51.834152840000002</c:v>
                </c:pt>
                <c:pt idx="3378">
                  <c:v>50.189907528000006</c:v>
                </c:pt>
                <c:pt idx="3379">
                  <c:v>49.124837699000004</c:v>
                </c:pt>
                <c:pt idx="3380">
                  <c:v>48.121445839000003</c:v>
                </c:pt>
                <c:pt idx="3381">
                  <c:v>45.864510144</c:v>
                </c:pt>
                <c:pt idx="3382">
                  <c:v>43.262311198000006</c:v>
                </c:pt>
                <c:pt idx="3383">
                  <c:v>40.807049120999999</c:v>
                </c:pt>
                <c:pt idx="3384">
                  <c:v>38.946028089999999</c:v>
                </c:pt>
                <c:pt idx="3385">
                  <c:v>37.496391158000002</c:v>
                </c:pt>
                <c:pt idx="3386">
                  <c:v>36.558178617999999</c:v>
                </c:pt>
                <c:pt idx="3387">
                  <c:v>36.135442605999998</c:v>
                </c:pt>
                <c:pt idx="3388">
                  <c:v>36.169348935000002</c:v>
                </c:pt>
                <c:pt idx="3389">
                  <c:v>36.640838867999996</c:v>
                </c:pt>
                <c:pt idx="3390">
                  <c:v>37.330259917000006</c:v>
                </c:pt>
                <c:pt idx="3391">
                  <c:v>39.257420226000001</c:v>
                </c:pt>
                <c:pt idx="3392">
                  <c:v>41.478020407999999</c:v>
                </c:pt>
                <c:pt idx="3393">
                  <c:v>43.432328287999994</c:v>
                </c:pt>
                <c:pt idx="3394">
                  <c:v>44.828954395000004</c:v>
                </c:pt>
                <c:pt idx="3395">
                  <c:v>45.529398452999999</c:v>
                </c:pt>
                <c:pt idx="3396">
                  <c:v>45.936571336</c:v>
                </c:pt>
                <c:pt idx="3397">
                  <c:v>46.182958495000001</c:v>
                </c:pt>
                <c:pt idx="3398">
                  <c:v>46.50542943</c:v>
                </c:pt>
                <c:pt idx="3399">
                  <c:v>46.691140064999999</c:v>
                </c:pt>
                <c:pt idx="3400">
                  <c:v>46.543111983999999</c:v>
                </c:pt>
                <c:pt idx="3401">
                  <c:v>45.645828225999999</c:v>
                </c:pt>
                <c:pt idx="3402">
                  <c:v>44.675008464999998</c:v>
                </c:pt>
                <c:pt idx="3403">
                  <c:v>44.433679114</c:v>
                </c:pt>
                <c:pt idx="3404">
                  <c:v>43.895143996999998</c:v>
                </c:pt>
                <c:pt idx="3405">
                  <c:v>42.308229743000005</c:v>
                </c:pt>
                <c:pt idx="3406">
                  <c:v>40.320523671000004</c:v>
                </c:pt>
                <c:pt idx="3407">
                  <c:v>38.251345020000002</c:v>
                </c:pt>
                <c:pt idx="3408">
                  <c:v>36.517393707000004</c:v>
                </c:pt>
                <c:pt idx="3409">
                  <c:v>35.306739771000004</c:v>
                </c:pt>
                <c:pt idx="3410">
                  <c:v>34.579752079999999</c:v>
                </c:pt>
                <c:pt idx="3411">
                  <c:v>34.220521259000002</c:v>
                </c:pt>
                <c:pt idx="3412">
                  <c:v>34.134076508999996</c:v>
                </c:pt>
                <c:pt idx="3413">
                  <c:v>34.221480032999999</c:v>
                </c:pt>
                <c:pt idx="3414">
                  <c:v>34.791445941999996</c:v>
                </c:pt>
                <c:pt idx="3415">
                  <c:v>36.720238375000001</c:v>
                </c:pt>
                <c:pt idx="3416">
                  <c:v>38.869452842999998</c:v>
                </c:pt>
                <c:pt idx="3417">
                  <c:v>40.917900585000005</c:v>
                </c:pt>
                <c:pt idx="3418">
                  <c:v>42.482756265999996</c:v>
                </c:pt>
                <c:pt idx="3419">
                  <c:v>43.473282261000001</c:v>
                </c:pt>
                <c:pt idx="3420">
                  <c:v>43.963056731999998</c:v>
                </c:pt>
                <c:pt idx="3421">
                  <c:v>44.274006763999999</c:v>
                </c:pt>
                <c:pt idx="3422">
                  <c:v>44.632287044999998</c:v>
                </c:pt>
                <c:pt idx="3423">
                  <c:v>44.958122535000001</c:v>
                </c:pt>
                <c:pt idx="3424">
                  <c:v>45.100504020000002</c:v>
                </c:pt>
                <c:pt idx="3425">
                  <c:v>44.795249148000003</c:v>
                </c:pt>
                <c:pt idx="3426">
                  <c:v>44.274076825999998</c:v>
                </c:pt>
                <c:pt idx="3427">
                  <c:v>44.404398891999996</c:v>
                </c:pt>
                <c:pt idx="3428">
                  <c:v>43.998498377999994</c:v>
                </c:pt>
                <c:pt idx="3429">
                  <c:v>41.969995621999999</c:v>
                </c:pt>
                <c:pt idx="3430">
                  <c:v>39.320039711999996</c:v>
                </c:pt>
                <c:pt idx="3431">
                  <c:v>37.034688058</c:v>
                </c:pt>
                <c:pt idx="3432">
                  <c:v>35.515958014000006</c:v>
                </c:pt>
                <c:pt idx="3433">
                  <c:v>34.604714141999999</c:v>
                </c:pt>
                <c:pt idx="3434">
                  <c:v>34.097180346000002</c:v>
                </c:pt>
                <c:pt idx="3435">
                  <c:v>34.494787278999993</c:v>
                </c:pt>
                <c:pt idx="3436">
                  <c:v>35.887654114999997</c:v>
                </c:pt>
                <c:pt idx="3437">
                  <c:v>38.291385535000003</c:v>
                </c:pt>
                <c:pt idx="3438">
                  <c:v>39.778769357999998</c:v>
                </c:pt>
                <c:pt idx="3439">
                  <c:v>41.255739427999998</c:v>
                </c:pt>
                <c:pt idx="3440">
                  <c:v>42.804797395000001</c:v>
                </c:pt>
                <c:pt idx="3441">
                  <c:v>44.241689432000001</c:v>
                </c:pt>
                <c:pt idx="3442">
                  <c:v>45.412174422</c:v>
                </c:pt>
                <c:pt idx="3443">
                  <c:v>46.418473079000002</c:v>
                </c:pt>
                <c:pt idx="3444">
                  <c:v>47.583540491000001</c:v>
                </c:pt>
                <c:pt idx="3445">
                  <c:v>48.470378091999997</c:v>
                </c:pt>
                <c:pt idx="3446">
                  <c:v>49.376496195999998</c:v>
                </c:pt>
                <c:pt idx="3447">
                  <c:v>50.229853090999995</c:v>
                </c:pt>
                <c:pt idx="3448">
                  <c:v>50.104301475</c:v>
                </c:pt>
                <c:pt idx="3449">
                  <c:v>49.267426463999996</c:v>
                </c:pt>
                <c:pt idx="3450">
                  <c:v>48.065913993999999</c:v>
                </c:pt>
                <c:pt idx="3451">
                  <c:v>47.489363306999998</c:v>
                </c:pt>
                <c:pt idx="3452">
                  <c:v>46.655070461000001</c:v>
                </c:pt>
                <c:pt idx="3453">
                  <c:v>44.124978333999998</c:v>
                </c:pt>
                <c:pt idx="3454">
                  <c:v>40.984219741000004</c:v>
                </c:pt>
                <c:pt idx="3455">
                  <c:v>38.585487942999997</c:v>
                </c:pt>
                <c:pt idx="3456">
                  <c:v>37.102837409000003</c:v>
                </c:pt>
                <c:pt idx="3457">
                  <c:v>36.076084755000004</c:v>
                </c:pt>
                <c:pt idx="3458">
                  <c:v>35.467676625999999</c:v>
                </c:pt>
                <c:pt idx="3459">
                  <c:v>35.679253498000001</c:v>
                </c:pt>
                <c:pt idx="3460">
                  <c:v>36.995362609999994</c:v>
                </c:pt>
                <c:pt idx="3461">
                  <c:v>39.093096617</c:v>
                </c:pt>
                <c:pt idx="3462">
                  <c:v>40.557268055000002</c:v>
                </c:pt>
                <c:pt idx="3463">
                  <c:v>42.319421842000004</c:v>
                </c:pt>
                <c:pt idx="3464">
                  <c:v>44.322601984000002</c:v>
                </c:pt>
                <c:pt idx="3465">
                  <c:v>46.429080552000002</c:v>
                </c:pt>
                <c:pt idx="3466">
                  <c:v>48.034640047000003</c:v>
                </c:pt>
                <c:pt idx="3467">
                  <c:v>49.320829455999998</c:v>
                </c:pt>
                <c:pt idx="3468">
                  <c:v>50.560222418999999</c:v>
                </c:pt>
                <c:pt idx="3469">
                  <c:v>51.640663150000002</c:v>
                </c:pt>
                <c:pt idx="3470">
                  <c:v>52.376364998</c:v>
                </c:pt>
                <c:pt idx="3471">
                  <c:v>53.238078904000005</c:v>
                </c:pt>
                <c:pt idx="3472">
                  <c:v>53.773923818</c:v>
                </c:pt>
                <c:pt idx="3473">
                  <c:v>53.232487493000001</c:v>
                </c:pt>
                <c:pt idx="3474">
                  <c:v>51.738578466</c:v>
                </c:pt>
                <c:pt idx="3475">
                  <c:v>50.483880821</c:v>
                </c:pt>
                <c:pt idx="3476">
                  <c:v>49.262982926999996</c:v>
                </c:pt>
                <c:pt idx="3477">
                  <c:v>46.468000094000004</c:v>
                </c:pt>
                <c:pt idx="3478">
                  <c:v>43.092564836000001</c:v>
                </c:pt>
                <c:pt idx="3479">
                  <c:v>40.399305235</c:v>
                </c:pt>
                <c:pt idx="3480">
                  <c:v>38.660620764000001</c:v>
                </c:pt>
                <c:pt idx="3481">
                  <c:v>37.541047681999999</c:v>
                </c:pt>
                <c:pt idx="3482">
                  <c:v>36.897604688999998</c:v>
                </c:pt>
                <c:pt idx="3483">
                  <c:v>36.875995123999999</c:v>
                </c:pt>
                <c:pt idx="3484">
                  <c:v>37.975709424999998</c:v>
                </c:pt>
                <c:pt idx="3485">
                  <c:v>40.07704803</c:v>
                </c:pt>
                <c:pt idx="3486">
                  <c:v>41.716429224999999</c:v>
                </c:pt>
                <c:pt idx="3487">
                  <c:v>43.931904787000001</c:v>
                </c:pt>
                <c:pt idx="3488">
                  <c:v>46.409266020000004</c:v>
                </c:pt>
                <c:pt idx="3489">
                  <c:v>49.274919212</c:v>
                </c:pt>
                <c:pt idx="3490">
                  <c:v>52.308402555000001</c:v>
                </c:pt>
                <c:pt idx="3491">
                  <c:v>55.015241712000005</c:v>
                </c:pt>
                <c:pt idx="3492">
                  <c:v>57.57837172</c:v>
                </c:pt>
                <c:pt idx="3493">
                  <c:v>59.819731683000001</c:v>
                </c:pt>
                <c:pt idx="3494">
                  <c:v>61.702697983999997</c:v>
                </c:pt>
                <c:pt idx="3495">
                  <c:v>62.820573420000002</c:v>
                </c:pt>
                <c:pt idx="3496">
                  <c:v>62.683089395000003</c:v>
                </c:pt>
                <c:pt idx="3497">
                  <c:v>61.164396539999998</c:v>
                </c:pt>
                <c:pt idx="3498">
                  <c:v>58.599237672000001</c:v>
                </c:pt>
                <c:pt idx="3499">
                  <c:v>56.454176191000002</c:v>
                </c:pt>
                <c:pt idx="3500">
                  <c:v>54.621999396</c:v>
                </c:pt>
                <c:pt idx="3501">
                  <c:v>51.051187509000002</c:v>
                </c:pt>
                <c:pt idx="3502">
                  <c:v>47.270292954999995</c:v>
                </c:pt>
                <c:pt idx="3503">
                  <c:v>43.881776914</c:v>
                </c:pt>
                <c:pt idx="3504">
                  <c:v>41.605979551999994</c:v>
                </c:pt>
                <c:pt idx="3505">
                  <c:v>39.934561973999998</c:v>
                </c:pt>
                <c:pt idx="3506">
                  <c:v>38.905510898000003</c:v>
                </c:pt>
                <c:pt idx="3507">
                  <c:v>38.822071569000002</c:v>
                </c:pt>
                <c:pt idx="3508">
                  <c:v>39.827612039000002</c:v>
                </c:pt>
                <c:pt idx="3509">
                  <c:v>41.777251918000005</c:v>
                </c:pt>
                <c:pt idx="3510">
                  <c:v>43.055825034000001</c:v>
                </c:pt>
                <c:pt idx="3511">
                  <c:v>45.229888840999998</c:v>
                </c:pt>
                <c:pt idx="3512">
                  <c:v>47.928651425999995</c:v>
                </c:pt>
                <c:pt idx="3513">
                  <c:v>50.582541856000006</c:v>
                </c:pt>
                <c:pt idx="3514">
                  <c:v>53.374029841000002</c:v>
                </c:pt>
                <c:pt idx="3515">
                  <c:v>55.927184789000002</c:v>
                </c:pt>
                <c:pt idx="3516">
                  <c:v>58.402690982999999</c:v>
                </c:pt>
                <c:pt idx="3517">
                  <c:v>60.232711778999999</c:v>
                </c:pt>
                <c:pt idx="3518">
                  <c:v>61.498061594999996</c:v>
                </c:pt>
                <c:pt idx="3519">
                  <c:v>62.161461418000002</c:v>
                </c:pt>
                <c:pt idx="3520">
                  <c:v>61.532167355999995</c:v>
                </c:pt>
                <c:pt idx="3521">
                  <c:v>59.661729627</c:v>
                </c:pt>
                <c:pt idx="3522">
                  <c:v>57.384211049999998</c:v>
                </c:pt>
                <c:pt idx="3523">
                  <c:v>55.942612234999999</c:v>
                </c:pt>
                <c:pt idx="3524">
                  <c:v>54.398187024000002</c:v>
                </c:pt>
                <c:pt idx="3525">
                  <c:v>51.409335096</c:v>
                </c:pt>
                <c:pt idx="3526">
                  <c:v>47.875326237000003</c:v>
                </c:pt>
                <c:pt idx="3527">
                  <c:v>44.500447049000002</c:v>
                </c:pt>
                <c:pt idx="3528">
                  <c:v>41.778325326000001</c:v>
                </c:pt>
                <c:pt idx="3529">
                  <c:v>39.770527940999997</c:v>
                </c:pt>
                <c:pt idx="3530">
                  <c:v>38.619003771000003</c:v>
                </c:pt>
                <c:pt idx="3531">
                  <c:v>38.395644842999999</c:v>
                </c:pt>
                <c:pt idx="3532">
                  <c:v>39.396243885999993</c:v>
                </c:pt>
                <c:pt idx="3533">
                  <c:v>40.970360814999999</c:v>
                </c:pt>
                <c:pt idx="3534">
                  <c:v>42.195885507</c:v>
                </c:pt>
                <c:pt idx="3535">
                  <c:v>43.886770786</c:v>
                </c:pt>
                <c:pt idx="3536">
                  <c:v>45.877311188</c:v>
                </c:pt>
                <c:pt idx="3537">
                  <c:v>47.938275941000001</c:v>
                </c:pt>
                <c:pt idx="3538">
                  <c:v>49.482171369999996</c:v>
                </c:pt>
                <c:pt idx="3539">
                  <c:v>51.056613796000001</c:v>
                </c:pt>
                <c:pt idx="3540">
                  <c:v>52.553546564999998</c:v>
                </c:pt>
                <c:pt idx="3541">
                  <c:v>53.634166752999995</c:v>
                </c:pt>
                <c:pt idx="3542">
                  <c:v>54.298411819999998</c:v>
                </c:pt>
                <c:pt idx="3543">
                  <c:v>54.513934925000001</c:v>
                </c:pt>
                <c:pt idx="3544">
                  <c:v>53.753081287000001</c:v>
                </c:pt>
                <c:pt idx="3545">
                  <c:v>51.634409990000002</c:v>
                </c:pt>
                <c:pt idx="3546">
                  <c:v>49.285955547</c:v>
                </c:pt>
                <c:pt idx="3547">
                  <c:v>47.997396451</c:v>
                </c:pt>
                <c:pt idx="3548">
                  <c:v>46.493855875000001</c:v>
                </c:pt>
                <c:pt idx="3549">
                  <c:v>43.923893761000002</c:v>
                </c:pt>
                <c:pt idx="3550">
                  <c:v>40.695727480000002</c:v>
                </c:pt>
                <c:pt idx="3551">
                  <c:v>37.854537948999997</c:v>
                </c:pt>
                <c:pt idx="3552">
                  <c:v>35.795425835000003</c:v>
                </c:pt>
                <c:pt idx="3553">
                  <c:v>34.349246664999995</c:v>
                </c:pt>
                <c:pt idx="3554">
                  <c:v>33.667386280999999</c:v>
                </c:pt>
                <c:pt idx="3555">
                  <c:v>33.228112443000001</c:v>
                </c:pt>
                <c:pt idx="3556">
                  <c:v>33.094799709</c:v>
                </c:pt>
                <c:pt idx="3557">
                  <c:v>33.381619262000001</c:v>
                </c:pt>
                <c:pt idx="3558">
                  <c:v>34.202987136000004</c:v>
                </c:pt>
                <c:pt idx="3559">
                  <c:v>36.303743879999999</c:v>
                </c:pt>
                <c:pt idx="3560">
                  <c:v>38.720185481000001</c:v>
                </c:pt>
                <c:pt idx="3561">
                  <c:v>41.238614765000001</c:v>
                </c:pt>
                <c:pt idx="3562">
                  <c:v>43.561548948000002</c:v>
                </c:pt>
                <c:pt idx="3563">
                  <c:v>45.6723517</c:v>
                </c:pt>
                <c:pt idx="3564">
                  <c:v>47.945886569999999</c:v>
                </c:pt>
                <c:pt idx="3565">
                  <c:v>50.206910268999998</c:v>
                </c:pt>
                <c:pt idx="3566">
                  <c:v>52.136343550999996</c:v>
                </c:pt>
                <c:pt idx="3567">
                  <c:v>53.656310593000001</c:v>
                </c:pt>
                <c:pt idx="3568">
                  <c:v>54.093060058000006</c:v>
                </c:pt>
                <c:pt idx="3569">
                  <c:v>53.332335695000005</c:v>
                </c:pt>
                <c:pt idx="3570">
                  <c:v>51.230578000000001</c:v>
                </c:pt>
                <c:pt idx="3571">
                  <c:v>49.185818098999995</c:v>
                </c:pt>
                <c:pt idx="3572">
                  <c:v>47.839107638000002</c:v>
                </c:pt>
                <c:pt idx="3573">
                  <c:v>45.290393256000002</c:v>
                </c:pt>
                <c:pt idx="3574">
                  <c:v>42.614731777999999</c:v>
                </c:pt>
                <c:pt idx="3575">
                  <c:v>39.893142714</c:v>
                </c:pt>
                <c:pt idx="3576">
                  <c:v>37.856636548000004</c:v>
                </c:pt>
                <c:pt idx="3577">
                  <c:v>36.248287343000001</c:v>
                </c:pt>
                <c:pt idx="3578">
                  <c:v>35.143638240999998</c:v>
                </c:pt>
                <c:pt idx="3579">
                  <c:v>34.553838234000004</c:v>
                </c:pt>
                <c:pt idx="3580">
                  <c:v>34.312641778</c:v>
                </c:pt>
                <c:pt idx="3581">
                  <c:v>34.242947985999997</c:v>
                </c:pt>
                <c:pt idx="3582">
                  <c:v>34.746789754999995</c:v>
                </c:pt>
                <c:pt idx="3583">
                  <c:v>36.364265238999998</c:v>
                </c:pt>
                <c:pt idx="3584">
                  <c:v>38.350278887999998</c:v>
                </c:pt>
                <c:pt idx="3585">
                  <c:v>40.441313100999999</c:v>
                </c:pt>
                <c:pt idx="3586">
                  <c:v>42.557912567000002</c:v>
                </c:pt>
                <c:pt idx="3587">
                  <c:v>44.790098529000005</c:v>
                </c:pt>
                <c:pt idx="3588">
                  <c:v>46.658111140000003</c:v>
                </c:pt>
                <c:pt idx="3589">
                  <c:v>48.140788614999998</c:v>
                </c:pt>
                <c:pt idx="3590">
                  <c:v>49.056854529999995</c:v>
                </c:pt>
                <c:pt idx="3591">
                  <c:v>49.549711512000002</c:v>
                </c:pt>
                <c:pt idx="3592">
                  <c:v>49.503277402999998</c:v>
                </c:pt>
                <c:pt idx="3593">
                  <c:v>48.435268603999994</c:v>
                </c:pt>
                <c:pt idx="3594">
                  <c:v>46.814361533000003</c:v>
                </c:pt>
                <c:pt idx="3595">
                  <c:v>46.048208439</c:v>
                </c:pt>
                <c:pt idx="3596">
                  <c:v>45.349566715000002</c:v>
                </c:pt>
                <c:pt idx="3597">
                  <c:v>43.387554526000002</c:v>
                </c:pt>
                <c:pt idx="3598">
                  <c:v>41.009962788999999</c:v>
                </c:pt>
                <c:pt idx="3599">
                  <c:v>38.658419441999996</c:v>
                </c:pt>
                <c:pt idx="3600">
                  <c:v>36.873835589000002</c:v>
                </c:pt>
                <c:pt idx="3601">
                  <c:v>35.608870312999997</c:v>
                </c:pt>
                <c:pt idx="3602">
                  <c:v>34.869107124999999</c:v>
                </c:pt>
                <c:pt idx="3603">
                  <c:v>34.695792314000002</c:v>
                </c:pt>
                <c:pt idx="3604">
                  <c:v>34.951810528999999</c:v>
                </c:pt>
                <c:pt idx="3605">
                  <c:v>35.219542378999996</c:v>
                </c:pt>
                <c:pt idx="3606">
                  <c:v>35.629589961000001</c:v>
                </c:pt>
                <c:pt idx="3607">
                  <c:v>37.625700601999995</c:v>
                </c:pt>
                <c:pt idx="3608">
                  <c:v>40.248865791999997</c:v>
                </c:pt>
                <c:pt idx="3609">
                  <c:v>42.564217825999997</c:v>
                </c:pt>
                <c:pt idx="3610">
                  <c:v>44.662677436999999</c:v>
                </c:pt>
                <c:pt idx="3611">
                  <c:v>46.444332197999998</c:v>
                </c:pt>
                <c:pt idx="3612">
                  <c:v>47.855574564000001</c:v>
                </c:pt>
                <c:pt idx="3613">
                  <c:v>48.865677914000003</c:v>
                </c:pt>
                <c:pt idx="3614">
                  <c:v>49.628383923000001</c:v>
                </c:pt>
                <c:pt idx="3615">
                  <c:v>49.88024643</c:v>
                </c:pt>
                <c:pt idx="3616">
                  <c:v>49.643568976000005</c:v>
                </c:pt>
                <c:pt idx="3617">
                  <c:v>48.499746918</c:v>
                </c:pt>
                <c:pt idx="3618">
                  <c:v>47.270698504999999</c:v>
                </c:pt>
                <c:pt idx="3619">
                  <c:v>46.537294447000001</c:v>
                </c:pt>
                <c:pt idx="3620">
                  <c:v>45.610068953000003</c:v>
                </c:pt>
                <c:pt idx="3621">
                  <c:v>43.277175730000003</c:v>
                </c:pt>
                <c:pt idx="3622">
                  <c:v>40.550387565999998</c:v>
                </c:pt>
                <c:pt idx="3623">
                  <c:v>38.246289597000001</c:v>
                </c:pt>
                <c:pt idx="3624">
                  <c:v>36.533576937999996</c:v>
                </c:pt>
                <c:pt idx="3625">
                  <c:v>35.392698315000004</c:v>
                </c:pt>
                <c:pt idx="3626">
                  <c:v>34.894737388999999</c:v>
                </c:pt>
                <c:pt idx="3627">
                  <c:v>35.045636641999998</c:v>
                </c:pt>
                <c:pt idx="3628">
                  <c:v>36.176998689000001</c:v>
                </c:pt>
                <c:pt idx="3629">
                  <c:v>38.079507290999999</c:v>
                </c:pt>
                <c:pt idx="3630">
                  <c:v>39.263327349000001</c:v>
                </c:pt>
                <c:pt idx="3631">
                  <c:v>40.65300869</c:v>
                </c:pt>
                <c:pt idx="3632">
                  <c:v>42.149794356999998</c:v>
                </c:pt>
                <c:pt idx="3633">
                  <c:v>43.572852874999995</c:v>
                </c:pt>
                <c:pt idx="3634">
                  <c:v>44.779951645000004</c:v>
                </c:pt>
                <c:pt idx="3635">
                  <c:v>45.750951497000003</c:v>
                </c:pt>
                <c:pt idx="3636">
                  <c:v>46.915258155000004</c:v>
                </c:pt>
                <c:pt idx="3637">
                  <c:v>47.980371458</c:v>
                </c:pt>
                <c:pt idx="3638">
                  <c:v>48.946643197999997</c:v>
                </c:pt>
                <c:pt idx="3639">
                  <c:v>49.735015444999995</c:v>
                </c:pt>
                <c:pt idx="3640">
                  <c:v>49.921998615</c:v>
                </c:pt>
                <c:pt idx="3641">
                  <c:v>49.374774528000003</c:v>
                </c:pt>
                <c:pt idx="3642">
                  <c:v>48.360330851999997</c:v>
                </c:pt>
                <c:pt idx="3643">
                  <c:v>47.566245654999996</c:v>
                </c:pt>
                <c:pt idx="3644">
                  <c:v>46.488125945</c:v>
                </c:pt>
                <c:pt idx="3645">
                  <c:v>43.872398901000004</c:v>
                </c:pt>
                <c:pt idx="3646">
                  <c:v>40.581415868999997</c:v>
                </c:pt>
                <c:pt idx="3647">
                  <c:v>37.676326107000001</c:v>
                </c:pt>
                <c:pt idx="3648">
                  <c:v>35.710469246999999</c:v>
                </c:pt>
                <c:pt idx="3649">
                  <c:v>34.323429963000002</c:v>
                </c:pt>
                <c:pt idx="3650">
                  <c:v>33.553086878000002</c:v>
                </c:pt>
                <c:pt idx="3651">
                  <c:v>33.619839203000005</c:v>
                </c:pt>
                <c:pt idx="3652">
                  <c:v>34.612715249000004</c:v>
                </c:pt>
                <c:pt idx="3653">
                  <c:v>36.288944485000002</c:v>
                </c:pt>
                <c:pt idx="3654">
                  <c:v>38.007646653000002</c:v>
                </c:pt>
                <c:pt idx="3655">
                  <c:v>40.242126855000002</c:v>
                </c:pt>
                <c:pt idx="3656">
                  <c:v>42.773753135</c:v>
                </c:pt>
                <c:pt idx="3657">
                  <c:v>45.497575255000001</c:v>
                </c:pt>
                <c:pt idx="3658">
                  <c:v>48.079806452999996</c:v>
                </c:pt>
                <c:pt idx="3659">
                  <c:v>50.395615148999994</c:v>
                </c:pt>
                <c:pt idx="3660">
                  <c:v>52.580604749999999</c:v>
                </c:pt>
                <c:pt idx="3661">
                  <c:v>54.297685147999999</c:v>
                </c:pt>
                <c:pt idx="3662">
                  <c:v>55.145349516000003</c:v>
                </c:pt>
                <c:pt idx="3663">
                  <c:v>55.481184122999998</c:v>
                </c:pt>
                <c:pt idx="3664">
                  <c:v>55.131493522999996</c:v>
                </c:pt>
                <c:pt idx="3665">
                  <c:v>53.902779504000002</c:v>
                </c:pt>
                <c:pt idx="3666">
                  <c:v>51.907392241000004</c:v>
                </c:pt>
                <c:pt idx="3667">
                  <c:v>50.218190358999998</c:v>
                </c:pt>
                <c:pt idx="3668">
                  <c:v>48.307340474999997</c:v>
                </c:pt>
                <c:pt idx="3669">
                  <c:v>44.973195224000001</c:v>
                </c:pt>
                <c:pt idx="3670">
                  <c:v>41.321793120000002</c:v>
                </c:pt>
                <c:pt idx="3671">
                  <c:v>38.252414358999999</c:v>
                </c:pt>
                <c:pt idx="3672">
                  <c:v>36.164923449</c:v>
                </c:pt>
                <c:pt idx="3673">
                  <c:v>34.733196006</c:v>
                </c:pt>
                <c:pt idx="3674">
                  <c:v>33.937399284000001</c:v>
                </c:pt>
                <c:pt idx="3675">
                  <c:v>33.957881618000002</c:v>
                </c:pt>
                <c:pt idx="3676">
                  <c:v>34.999509405999994</c:v>
                </c:pt>
                <c:pt idx="3677">
                  <c:v>36.753193393000004</c:v>
                </c:pt>
                <c:pt idx="3678">
                  <c:v>38.330384031000001</c:v>
                </c:pt>
                <c:pt idx="3679">
                  <c:v>40.336334835999999</c:v>
                </c:pt>
                <c:pt idx="3680">
                  <c:v>42.843988012000004</c:v>
                </c:pt>
                <c:pt idx="3681">
                  <c:v>45.437245037000004</c:v>
                </c:pt>
                <c:pt idx="3682">
                  <c:v>47.251968133000005</c:v>
                </c:pt>
                <c:pt idx="3683">
                  <c:v>48.780568531</c:v>
                </c:pt>
                <c:pt idx="3684">
                  <c:v>49.796512530000001</c:v>
                </c:pt>
                <c:pt idx="3685">
                  <c:v>49.652010236999999</c:v>
                </c:pt>
                <c:pt idx="3686">
                  <c:v>49.200631780000002</c:v>
                </c:pt>
                <c:pt idx="3687">
                  <c:v>48.763043324000002</c:v>
                </c:pt>
                <c:pt idx="3688">
                  <c:v>47.923608108000003</c:v>
                </c:pt>
                <c:pt idx="3689">
                  <c:v>46.771441133000003</c:v>
                </c:pt>
                <c:pt idx="3690">
                  <c:v>45.846203572</c:v>
                </c:pt>
                <c:pt idx="3691">
                  <c:v>45.452230038000003</c:v>
                </c:pt>
                <c:pt idx="3692">
                  <c:v>44.619385453</c:v>
                </c:pt>
                <c:pt idx="3693">
                  <c:v>42.289853925000003</c:v>
                </c:pt>
                <c:pt idx="3694">
                  <c:v>39.470313606999994</c:v>
                </c:pt>
                <c:pt idx="3695">
                  <c:v>37.045740436000003</c:v>
                </c:pt>
                <c:pt idx="3696">
                  <c:v>35.313375919999999</c:v>
                </c:pt>
                <c:pt idx="3697">
                  <c:v>34.293253305999997</c:v>
                </c:pt>
                <c:pt idx="3698">
                  <c:v>33.722821244000002</c:v>
                </c:pt>
                <c:pt idx="3699">
                  <c:v>33.901700647999995</c:v>
                </c:pt>
                <c:pt idx="3700">
                  <c:v>34.793124348999996</c:v>
                </c:pt>
                <c:pt idx="3701">
                  <c:v>36.605697364999997</c:v>
                </c:pt>
                <c:pt idx="3702">
                  <c:v>38.152266949999998</c:v>
                </c:pt>
                <c:pt idx="3703">
                  <c:v>39.965266649</c:v>
                </c:pt>
                <c:pt idx="3704">
                  <c:v>41.843127957999997</c:v>
                </c:pt>
                <c:pt idx="3705">
                  <c:v>43.649852734</c:v>
                </c:pt>
                <c:pt idx="3706">
                  <c:v>45.288371290000001</c:v>
                </c:pt>
                <c:pt idx="3707">
                  <c:v>46.52910713</c:v>
                </c:pt>
                <c:pt idx="3708">
                  <c:v>47.962311786999997</c:v>
                </c:pt>
                <c:pt idx="3709">
                  <c:v>49.195194722000004</c:v>
                </c:pt>
                <c:pt idx="3710">
                  <c:v>50.100493559</c:v>
                </c:pt>
                <c:pt idx="3711">
                  <c:v>50.497579317000003</c:v>
                </c:pt>
                <c:pt idx="3712">
                  <c:v>50.018288204999998</c:v>
                </c:pt>
                <c:pt idx="3713">
                  <c:v>48.829229437000002</c:v>
                </c:pt>
                <c:pt idx="3714">
                  <c:v>47.451186268999997</c:v>
                </c:pt>
                <c:pt idx="3715">
                  <c:v>46.586577228000003</c:v>
                </c:pt>
                <c:pt idx="3716">
                  <c:v>45.801540242000002</c:v>
                </c:pt>
                <c:pt idx="3717">
                  <c:v>43.828771127000003</c:v>
                </c:pt>
                <c:pt idx="3718">
                  <c:v>41.435009905000001</c:v>
                </c:pt>
                <c:pt idx="3719">
                  <c:v>38.897799952</c:v>
                </c:pt>
                <c:pt idx="3720">
                  <c:v>36.972346313999999</c:v>
                </c:pt>
                <c:pt idx="3721">
                  <c:v>35.680572248999994</c:v>
                </c:pt>
                <c:pt idx="3722">
                  <c:v>34.738638062</c:v>
                </c:pt>
                <c:pt idx="3723">
                  <c:v>34.309311463</c:v>
                </c:pt>
                <c:pt idx="3724">
                  <c:v>34.527525228000002</c:v>
                </c:pt>
                <c:pt idx="3725">
                  <c:v>34.959431385999999</c:v>
                </c:pt>
                <c:pt idx="3726">
                  <c:v>35.817697027000001</c:v>
                </c:pt>
                <c:pt idx="3727">
                  <c:v>38.257672323000001</c:v>
                </c:pt>
                <c:pt idx="3728">
                  <c:v>41.305618510999999</c:v>
                </c:pt>
                <c:pt idx="3729">
                  <c:v>44.400442804999997</c:v>
                </c:pt>
                <c:pt idx="3730">
                  <c:v>47.265474398999999</c:v>
                </c:pt>
                <c:pt idx="3731">
                  <c:v>49.70877136</c:v>
                </c:pt>
                <c:pt idx="3732">
                  <c:v>51.487890839000002</c:v>
                </c:pt>
                <c:pt idx="3733">
                  <c:v>52.711135106</c:v>
                </c:pt>
                <c:pt idx="3734">
                  <c:v>52.775477475000002</c:v>
                </c:pt>
                <c:pt idx="3735">
                  <c:v>52.488957711000005</c:v>
                </c:pt>
                <c:pt idx="3736">
                  <c:v>52.636610013999999</c:v>
                </c:pt>
                <c:pt idx="3737">
                  <c:v>51.489142295000001</c:v>
                </c:pt>
                <c:pt idx="3738">
                  <c:v>49.266077816999996</c:v>
                </c:pt>
                <c:pt idx="3739">
                  <c:v>47.550653947000001</c:v>
                </c:pt>
                <c:pt idx="3740">
                  <c:v>46.282629952000001</c:v>
                </c:pt>
                <c:pt idx="3741">
                  <c:v>44.443381063000004</c:v>
                </c:pt>
                <c:pt idx="3742">
                  <c:v>41.912032144999998</c:v>
                </c:pt>
                <c:pt idx="3743">
                  <c:v>39.293519733000004</c:v>
                </c:pt>
                <c:pt idx="3744">
                  <c:v>37.159059184999997</c:v>
                </c:pt>
                <c:pt idx="3745">
                  <c:v>35.650077375000002</c:v>
                </c:pt>
                <c:pt idx="3746">
                  <c:v>34.570132756</c:v>
                </c:pt>
                <c:pt idx="3747">
                  <c:v>33.959537269999998</c:v>
                </c:pt>
                <c:pt idx="3748">
                  <c:v>33.946871129999998</c:v>
                </c:pt>
                <c:pt idx="3749">
                  <c:v>34.180362056999996</c:v>
                </c:pt>
                <c:pt idx="3750">
                  <c:v>35.087000866000004</c:v>
                </c:pt>
                <c:pt idx="3751">
                  <c:v>37.833275525999994</c:v>
                </c:pt>
                <c:pt idx="3752">
                  <c:v>41.118069786</c:v>
                </c:pt>
                <c:pt idx="3753">
                  <c:v>44.213645247000002</c:v>
                </c:pt>
                <c:pt idx="3754">
                  <c:v>47.431530449999997</c:v>
                </c:pt>
                <c:pt idx="3755">
                  <c:v>50.558238657000004</c:v>
                </c:pt>
                <c:pt idx="3756">
                  <c:v>53.417803854999995</c:v>
                </c:pt>
                <c:pt idx="3757">
                  <c:v>55.766677944000001</c:v>
                </c:pt>
                <c:pt idx="3758">
                  <c:v>57.373038527999995</c:v>
                </c:pt>
                <c:pt idx="3759">
                  <c:v>58.612742775999997</c:v>
                </c:pt>
                <c:pt idx="3760">
                  <c:v>59.199148175000005</c:v>
                </c:pt>
                <c:pt idx="3761">
                  <c:v>58.538743709000002</c:v>
                </c:pt>
                <c:pt idx="3762">
                  <c:v>56.839420556999997</c:v>
                </c:pt>
                <c:pt idx="3763">
                  <c:v>54.932449632000001</c:v>
                </c:pt>
                <c:pt idx="3764">
                  <c:v>53.694165821000006</c:v>
                </c:pt>
                <c:pt idx="3765">
                  <c:v>50.800939611000004</c:v>
                </c:pt>
                <c:pt idx="3766">
                  <c:v>47.652295911000003</c:v>
                </c:pt>
                <c:pt idx="3767">
                  <c:v>44.598129102000001</c:v>
                </c:pt>
                <c:pt idx="3768">
                  <c:v>42.411806037000005</c:v>
                </c:pt>
                <c:pt idx="3769">
                  <c:v>40.951808272000001</c:v>
                </c:pt>
                <c:pt idx="3770">
                  <c:v>40.191351189000002</c:v>
                </c:pt>
                <c:pt idx="3771">
                  <c:v>40.297748201000005</c:v>
                </c:pt>
                <c:pt idx="3772">
                  <c:v>41.497949453000004</c:v>
                </c:pt>
                <c:pt idx="3773">
                  <c:v>43.292260100999997</c:v>
                </c:pt>
                <c:pt idx="3774">
                  <c:v>44.866294621000002</c:v>
                </c:pt>
                <c:pt idx="3775">
                  <c:v>46.495972246999997</c:v>
                </c:pt>
                <c:pt idx="3776">
                  <c:v>48.226192196000007</c:v>
                </c:pt>
                <c:pt idx="3777">
                  <c:v>50.273101252000004</c:v>
                </c:pt>
                <c:pt idx="3778">
                  <c:v>52.085055048000001</c:v>
                </c:pt>
                <c:pt idx="3779">
                  <c:v>53.348766768000004</c:v>
                </c:pt>
                <c:pt idx="3780">
                  <c:v>54.451902335</c:v>
                </c:pt>
                <c:pt idx="3781">
                  <c:v>55.414311466000001</c:v>
                </c:pt>
                <c:pt idx="3782">
                  <c:v>56.518968332999997</c:v>
                </c:pt>
                <c:pt idx="3783">
                  <c:v>57.310159378999998</c:v>
                </c:pt>
                <c:pt idx="3784">
                  <c:v>57.731777223999998</c:v>
                </c:pt>
                <c:pt idx="3785">
                  <c:v>57.399957655999998</c:v>
                </c:pt>
                <c:pt idx="3786">
                  <c:v>56.118933673999997</c:v>
                </c:pt>
                <c:pt idx="3787">
                  <c:v>54.821257588000002</c:v>
                </c:pt>
                <c:pt idx="3788">
                  <c:v>53.827257502999998</c:v>
                </c:pt>
                <c:pt idx="3789">
                  <c:v>51.092392881999999</c:v>
                </c:pt>
                <c:pt idx="3790">
                  <c:v>47.884634333000001</c:v>
                </c:pt>
                <c:pt idx="3791">
                  <c:v>45.090703328000004</c:v>
                </c:pt>
                <c:pt idx="3792">
                  <c:v>43.055338281999994</c:v>
                </c:pt>
                <c:pt idx="3793">
                  <c:v>41.764669615999999</c:v>
                </c:pt>
                <c:pt idx="3794">
                  <c:v>41.012472568</c:v>
                </c:pt>
                <c:pt idx="3795">
                  <c:v>40.975725489999995</c:v>
                </c:pt>
                <c:pt idx="3796">
                  <c:v>42.059748483</c:v>
                </c:pt>
                <c:pt idx="3797">
                  <c:v>43.649744749</c:v>
                </c:pt>
                <c:pt idx="3798">
                  <c:v>44.974281959999999</c:v>
                </c:pt>
                <c:pt idx="3799">
                  <c:v>46.647287688999995</c:v>
                </c:pt>
                <c:pt idx="3800">
                  <c:v>48.732295402000005</c:v>
                </c:pt>
                <c:pt idx="3801">
                  <c:v>51.430097041000003</c:v>
                </c:pt>
                <c:pt idx="3802">
                  <c:v>54.242414986999997</c:v>
                </c:pt>
                <c:pt idx="3803">
                  <c:v>57.070168857999995</c:v>
                </c:pt>
                <c:pt idx="3804">
                  <c:v>59.809355280000005</c:v>
                </c:pt>
                <c:pt idx="3805">
                  <c:v>61.849670379000003</c:v>
                </c:pt>
                <c:pt idx="3806">
                  <c:v>63.003449418999999</c:v>
                </c:pt>
                <c:pt idx="3807">
                  <c:v>63.951984973999998</c:v>
                </c:pt>
                <c:pt idx="3808">
                  <c:v>63.839562289</c:v>
                </c:pt>
                <c:pt idx="3809">
                  <c:v>62.721736168</c:v>
                </c:pt>
                <c:pt idx="3810">
                  <c:v>60.902536403999996</c:v>
                </c:pt>
                <c:pt idx="3811">
                  <c:v>59.214401932000001</c:v>
                </c:pt>
                <c:pt idx="3812">
                  <c:v>57.847194390999995</c:v>
                </c:pt>
                <c:pt idx="3813">
                  <c:v>54.715724209000001</c:v>
                </c:pt>
                <c:pt idx="3814">
                  <c:v>51.031229504000002</c:v>
                </c:pt>
                <c:pt idx="3815">
                  <c:v>47.760396481000001</c:v>
                </c:pt>
                <c:pt idx="3816">
                  <c:v>45.489013779000004</c:v>
                </c:pt>
                <c:pt idx="3817">
                  <c:v>43.974942442</c:v>
                </c:pt>
                <c:pt idx="3818">
                  <c:v>42.977416275000003</c:v>
                </c:pt>
                <c:pt idx="3819">
                  <c:v>42.704712204000003</c:v>
                </c:pt>
                <c:pt idx="3820">
                  <c:v>43.587259811999999</c:v>
                </c:pt>
                <c:pt idx="3821">
                  <c:v>45.092227074</c:v>
                </c:pt>
                <c:pt idx="3822">
                  <c:v>46.488286690000002</c:v>
                </c:pt>
                <c:pt idx="3823">
                  <c:v>48.487268221000001</c:v>
                </c:pt>
                <c:pt idx="3824">
                  <c:v>51.215352002000003</c:v>
                </c:pt>
                <c:pt idx="3825">
                  <c:v>54.295079578999996</c:v>
                </c:pt>
                <c:pt idx="3826">
                  <c:v>57.302836335999999</c:v>
                </c:pt>
                <c:pt idx="3827">
                  <c:v>60.260008767999999</c:v>
                </c:pt>
                <c:pt idx="3828">
                  <c:v>62.681706961000003</c:v>
                </c:pt>
                <c:pt idx="3829">
                  <c:v>64.147765918999994</c:v>
                </c:pt>
                <c:pt idx="3830">
                  <c:v>64.811387932000002</c:v>
                </c:pt>
                <c:pt idx="3831">
                  <c:v>65.573935937000002</c:v>
                </c:pt>
                <c:pt idx="3832">
                  <c:v>65.627444134000001</c:v>
                </c:pt>
                <c:pt idx="3833">
                  <c:v>64.907375629000001</c:v>
                </c:pt>
                <c:pt idx="3834">
                  <c:v>62.923209304999993</c:v>
                </c:pt>
                <c:pt idx="3835">
                  <c:v>60.639570788</c:v>
                </c:pt>
                <c:pt idx="3836">
                  <c:v>58.768548667000005</c:v>
                </c:pt>
                <c:pt idx="3837">
                  <c:v>55.298473354999999</c:v>
                </c:pt>
                <c:pt idx="3838">
                  <c:v>51.233951693000002</c:v>
                </c:pt>
                <c:pt idx="3839">
                  <c:v>47.849644541000004</c:v>
                </c:pt>
                <c:pt idx="3840">
                  <c:v>45.352039026</c:v>
                </c:pt>
                <c:pt idx="3841">
                  <c:v>43.640315854000001</c:v>
                </c:pt>
                <c:pt idx="3842">
                  <c:v>42.468604290000002</c:v>
                </c:pt>
                <c:pt idx="3843">
                  <c:v>42.042009415000003</c:v>
                </c:pt>
                <c:pt idx="3844">
                  <c:v>42.799199604999998</c:v>
                </c:pt>
                <c:pt idx="3845">
                  <c:v>44.250981529999997</c:v>
                </c:pt>
                <c:pt idx="3846">
                  <c:v>45.758045914</c:v>
                </c:pt>
                <c:pt idx="3847">
                  <c:v>48.134001232000003</c:v>
                </c:pt>
                <c:pt idx="3848">
                  <c:v>51.099811369000001</c:v>
                </c:pt>
                <c:pt idx="3849">
                  <c:v>54.491549909</c:v>
                </c:pt>
                <c:pt idx="3850">
                  <c:v>57.827417189999998</c:v>
                </c:pt>
                <c:pt idx="3851">
                  <c:v>60.916977330000002</c:v>
                </c:pt>
                <c:pt idx="3852">
                  <c:v>63.604063916999998</c:v>
                </c:pt>
                <c:pt idx="3853">
                  <c:v>65.60943911199999</c:v>
                </c:pt>
                <c:pt idx="3854">
                  <c:v>66.801292590000003</c:v>
                </c:pt>
                <c:pt idx="3855">
                  <c:v>67.283407045999994</c:v>
                </c:pt>
                <c:pt idx="3856">
                  <c:v>67.079503177999996</c:v>
                </c:pt>
                <c:pt idx="3857">
                  <c:v>66.32414094100001</c:v>
                </c:pt>
                <c:pt idx="3858">
                  <c:v>64.456192626999993</c:v>
                </c:pt>
                <c:pt idx="3859">
                  <c:v>61.953179654000003</c:v>
                </c:pt>
                <c:pt idx="3860">
                  <c:v>59.926988262000002</c:v>
                </c:pt>
                <c:pt idx="3861">
                  <c:v>56.431346968</c:v>
                </c:pt>
                <c:pt idx="3862">
                  <c:v>52.345809518999999</c:v>
                </c:pt>
                <c:pt idx="3863">
                  <c:v>48.788506223999995</c:v>
                </c:pt>
                <c:pt idx="3864">
                  <c:v>46.205122142</c:v>
                </c:pt>
                <c:pt idx="3865">
                  <c:v>44.476480178999999</c:v>
                </c:pt>
                <c:pt idx="3866">
                  <c:v>43.222810844000001</c:v>
                </c:pt>
                <c:pt idx="3867">
                  <c:v>42.809757067999996</c:v>
                </c:pt>
                <c:pt idx="3868">
                  <c:v>43.475129215000003</c:v>
                </c:pt>
                <c:pt idx="3869">
                  <c:v>44.497345540000005</c:v>
                </c:pt>
                <c:pt idx="3870">
                  <c:v>45.860262341000002</c:v>
                </c:pt>
                <c:pt idx="3871">
                  <c:v>48.387881415000003</c:v>
                </c:pt>
                <c:pt idx="3872">
                  <c:v>51.439511848999999</c:v>
                </c:pt>
                <c:pt idx="3873">
                  <c:v>54.741705503999995</c:v>
                </c:pt>
                <c:pt idx="3874">
                  <c:v>58.092437085</c:v>
                </c:pt>
                <c:pt idx="3875">
                  <c:v>61.093763371000001</c:v>
                </c:pt>
                <c:pt idx="3876">
                  <c:v>63.893931637000001</c:v>
                </c:pt>
                <c:pt idx="3877">
                  <c:v>66.105255592000006</c:v>
                </c:pt>
                <c:pt idx="3878">
                  <c:v>67.197633533000001</c:v>
                </c:pt>
                <c:pt idx="3879">
                  <c:v>67.931314188999991</c:v>
                </c:pt>
                <c:pt idx="3880">
                  <c:v>67.724261403</c:v>
                </c:pt>
                <c:pt idx="3881">
                  <c:v>66.584958196000002</c:v>
                </c:pt>
                <c:pt idx="3882">
                  <c:v>64.158961947000009</c:v>
                </c:pt>
                <c:pt idx="3883">
                  <c:v>61.331229614000002</c:v>
                </c:pt>
                <c:pt idx="3884">
                  <c:v>59.182028492000001</c:v>
                </c:pt>
                <c:pt idx="3885">
                  <c:v>55.914941400000004</c:v>
                </c:pt>
                <c:pt idx="3886">
                  <c:v>52.191773002000005</c:v>
                </c:pt>
                <c:pt idx="3887">
                  <c:v>48.731623257999999</c:v>
                </c:pt>
                <c:pt idx="3888">
                  <c:v>45.953354893999993</c:v>
                </c:pt>
                <c:pt idx="3889">
                  <c:v>43.745260590999997</c:v>
                </c:pt>
                <c:pt idx="3890">
                  <c:v>42.252124605999995</c:v>
                </c:pt>
                <c:pt idx="3891">
                  <c:v>41.473324742999999</c:v>
                </c:pt>
                <c:pt idx="3892">
                  <c:v>41.061585981999997</c:v>
                </c:pt>
                <c:pt idx="3893">
                  <c:v>41.059691221999998</c:v>
                </c:pt>
                <c:pt idx="3894">
                  <c:v>41.629740439000003</c:v>
                </c:pt>
                <c:pt idx="3895">
                  <c:v>43.983598335000003</c:v>
                </c:pt>
                <c:pt idx="3896">
                  <c:v>47.319248903000002</c:v>
                </c:pt>
                <c:pt idx="3897">
                  <c:v>51.235676356999996</c:v>
                </c:pt>
                <c:pt idx="3898">
                  <c:v>54.942620845999997</c:v>
                </c:pt>
                <c:pt idx="3899">
                  <c:v>58.232838298000004</c:v>
                </c:pt>
                <c:pt idx="3900">
                  <c:v>60.670289079</c:v>
                </c:pt>
                <c:pt idx="3901">
                  <c:v>62.488380368999998</c:v>
                </c:pt>
                <c:pt idx="3902">
                  <c:v>63.814643017000002</c:v>
                </c:pt>
                <c:pt idx="3903">
                  <c:v>65.061932443999993</c:v>
                </c:pt>
                <c:pt idx="3904">
                  <c:v>65.551545481999995</c:v>
                </c:pt>
                <c:pt idx="3905">
                  <c:v>64.763630090999996</c:v>
                </c:pt>
                <c:pt idx="3906">
                  <c:v>62.895050089999998</c:v>
                </c:pt>
                <c:pt idx="3907">
                  <c:v>60.353760749000003</c:v>
                </c:pt>
                <c:pt idx="3908">
                  <c:v>58.231294831999996</c:v>
                </c:pt>
                <c:pt idx="3909">
                  <c:v>54.972200326999996</c:v>
                </c:pt>
                <c:pt idx="3910">
                  <c:v>51.413279175999996</c:v>
                </c:pt>
                <c:pt idx="3911">
                  <c:v>48.028253303</c:v>
                </c:pt>
                <c:pt idx="3912">
                  <c:v>45.278660558000006</c:v>
                </c:pt>
                <c:pt idx="3913">
                  <c:v>43.167594436999998</c:v>
                </c:pt>
                <c:pt idx="3914">
                  <c:v>41.596058185000004</c:v>
                </c:pt>
                <c:pt idx="3915">
                  <c:v>40.571118165000001</c:v>
                </c:pt>
                <c:pt idx="3916">
                  <c:v>40.080073950999996</c:v>
                </c:pt>
                <c:pt idx="3917">
                  <c:v>39.688039830000001</c:v>
                </c:pt>
                <c:pt idx="3918">
                  <c:v>40.677260013000001</c:v>
                </c:pt>
                <c:pt idx="3919">
                  <c:v>43.979746381999995</c:v>
                </c:pt>
                <c:pt idx="3920">
                  <c:v>48.151538032999994</c:v>
                </c:pt>
                <c:pt idx="3921">
                  <c:v>52.664551191000001</c:v>
                </c:pt>
                <c:pt idx="3922">
                  <c:v>57.499699786999997</c:v>
                </c:pt>
                <c:pt idx="3923">
                  <c:v>61.555825630000001</c:v>
                </c:pt>
                <c:pt idx="3924">
                  <c:v>64.502163121999999</c:v>
                </c:pt>
                <c:pt idx="3925">
                  <c:v>66.52722359900001</c:v>
                </c:pt>
                <c:pt idx="3926">
                  <c:v>67.483261056000003</c:v>
                </c:pt>
                <c:pt idx="3927">
                  <c:v>68.363843231000004</c:v>
                </c:pt>
                <c:pt idx="3928">
                  <c:v>68.634347327</c:v>
                </c:pt>
                <c:pt idx="3929">
                  <c:v>68.107437473000005</c:v>
                </c:pt>
                <c:pt idx="3930">
                  <c:v>66.706454336999997</c:v>
                </c:pt>
                <c:pt idx="3931">
                  <c:v>64.304749884000003</c:v>
                </c:pt>
                <c:pt idx="3932">
                  <c:v>62.174510470000001</c:v>
                </c:pt>
                <c:pt idx="3933">
                  <c:v>58.398735526999999</c:v>
                </c:pt>
                <c:pt idx="3934">
                  <c:v>54.104501935000002</c:v>
                </c:pt>
                <c:pt idx="3935">
                  <c:v>50.258779527000002</c:v>
                </c:pt>
                <c:pt idx="3936">
                  <c:v>47.369372861999999</c:v>
                </c:pt>
                <c:pt idx="3937">
                  <c:v>45.302728205000001</c:v>
                </c:pt>
                <c:pt idx="3938">
                  <c:v>43.912636167999999</c:v>
                </c:pt>
                <c:pt idx="3939">
                  <c:v>43.482712124999999</c:v>
                </c:pt>
                <c:pt idx="3940">
                  <c:v>44.173000432999999</c:v>
                </c:pt>
                <c:pt idx="3941">
                  <c:v>45.338529923999999</c:v>
                </c:pt>
                <c:pt idx="3942">
                  <c:v>46.806782624</c:v>
                </c:pt>
                <c:pt idx="3943">
                  <c:v>49.991993678</c:v>
                </c:pt>
                <c:pt idx="3944">
                  <c:v>54.214394358999996</c:v>
                </c:pt>
                <c:pt idx="3945">
                  <c:v>58.427364877000002</c:v>
                </c:pt>
                <c:pt idx="3946">
                  <c:v>62.967167256000003</c:v>
                </c:pt>
                <c:pt idx="3947">
                  <c:v>66.310221259000002</c:v>
                </c:pt>
                <c:pt idx="3948">
                  <c:v>68.825509984000007</c:v>
                </c:pt>
                <c:pt idx="3949">
                  <c:v>70.00119680600001</c:v>
                </c:pt>
                <c:pt idx="3950">
                  <c:v>70.042552475999997</c:v>
                </c:pt>
                <c:pt idx="3951">
                  <c:v>69.432360091999996</c:v>
                </c:pt>
                <c:pt idx="3952">
                  <c:v>68.463732359000005</c:v>
                </c:pt>
                <c:pt idx="3953">
                  <c:v>67.120593176</c:v>
                </c:pt>
                <c:pt idx="3954">
                  <c:v>64.761182243999997</c:v>
                </c:pt>
                <c:pt idx="3955">
                  <c:v>62.129270515999998</c:v>
                </c:pt>
                <c:pt idx="3956">
                  <c:v>59.843936027000005</c:v>
                </c:pt>
                <c:pt idx="3957">
                  <c:v>55.838296253000003</c:v>
                </c:pt>
                <c:pt idx="3958">
                  <c:v>51.443236067999997</c:v>
                </c:pt>
                <c:pt idx="3959">
                  <c:v>47.603410871999998</c:v>
                </c:pt>
                <c:pt idx="3960">
                  <c:v>44.761950305999996</c:v>
                </c:pt>
                <c:pt idx="3961">
                  <c:v>42.749713004999997</c:v>
                </c:pt>
                <c:pt idx="3962">
                  <c:v>41.542391438999999</c:v>
                </c:pt>
                <c:pt idx="3963">
                  <c:v>41.085497791000002</c:v>
                </c:pt>
                <c:pt idx="3964">
                  <c:v>41.778082320000003</c:v>
                </c:pt>
                <c:pt idx="3965">
                  <c:v>42.949998119999997</c:v>
                </c:pt>
                <c:pt idx="3966">
                  <c:v>44.808644283</c:v>
                </c:pt>
                <c:pt idx="3967">
                  <c:v>48.202242751</c:v>
                </c:pt>
                <c:pt idx="3968">
                  <c:v>52.394262821999995</c:v>
                </c:pt>
                <c:pt idx="3969">
                  <c:v>57.035466129</c:v>
                </c:pt>
                <c:pt idx="3970">
                  <c:v>61.301890049000001</c:v>
                </c:pt>
                <c:pt idx="3971">
                  <c:v>64.790911334</c:v>
                </c:pt>
                <c:pt idx="3972">
                  <c:v>67.555673206999998</c:v>
                </c:pt>
                <c:pt idx="3973">
                  <c:v>69.047204901000001</c:v>
                </c:pt>
                <c:pt idx="3974">
                  <c:v>69.529841531000002</c:v>
                </c:pt>
                <c:pt idx="3975">
                  <c:v>69.616278657999999</c:v>
                </c:pt>
                <c:pt idx="3976">
                  <c:v>68.870261720000002</c:v>
                </c:pt>
                <c:pt idx="3977">
                  <c:v>66.794393216000003</c:v>
                </c:pt>
                <c:pt idx="3978">
                  <c:v>63.883989346</c:v>
                </c:pt>
                <c:pt idx="3979">
                  <c:v>60.733976368</c:v>
                </c:pt>
                <c:pt idx="3980">
                  <c:v>58.184250347000003</c:v>
                </c:pt>
                <c:pt idx="3981">
                  <c:v>54.260329688999995</c:v>
                </c:pt>
                <c:pt idx="3982">
                  <c:v>49.940293062999999</c:v>
                </c:pt>
                <c:pt idx="3983">
                  <c:v>46.096658216999998</c:v>
                </c:pt>
                <c:pt idx="3984">
                  <c:v>43.308120037999998</c:v>
                </c:pt>
                <c:pt idx="3985">
                  <c:v>41.160060387999998</c:v>
                </c:pt>
                <c:pt idx="3986">
                  <c:v>39.815830485999996</c:v>
                </c:pt>
                <c:pt idx="3987">
                  <c:v>39.366088777999998</c:v>
                </c:pt>
                <c:pt idx="3988">
                  <c:v>40.011107330999998</c:v>
                </c:pt>
                <c:pt idx="3989">
                  <c:v>41.208330664999998</c:v>
                </c:pt>
                <c:pt idx="3990">
                  <c:v>43.111371732999999</c:v>
                </c:pt>
                <c:pt idx="3991">
                  <c:v>46.301299404999995</c:v>
                </c:pt>
                <c:pt idx="3992">
                  <c:v>50.202739050999995</c:v>
                </c:pt>
                <c:pt idx="3993">
                  <c:v>54.479741298</c:v>
                </c:pt>
                <c:pt idx="3994">
                  <c:v>58.688987724</c:v>
                </c:pt>
                <c:pt idx="3995">
                  <c:v>62.426036591999996</c:v>
                </c:pt>
                <c:pt idx="3996">
                  <c:v>65.866461267999995</c:v>
                </c:pt>
                <c:pt idx="3997">
                  <c:v>67.95715129700001</c:v>
                </c:pt>
                <c:pt idx="3998">
                  <c:v>69.444204295999995</c:v>
                </c:pt>
                <c:pt idx="3999">
                  <c:v>70.013357233999997</c:v>
                </c:pt>
                <c:pt idx="4000">
                  <c:v>69.85612455399999</c:v>
                </c:pt>
                <c:pt idx="4001">
                  <c:v>68.760977144999998</c:v>
                </c:pt>
                <c:pt idx="4002">
                  <c:v>66.136530111999988</c:v>
                </c:pt>
                <c:pt idx="4003">
                  <c:v>63.120923492000003</c:v>
                </c:pt>
                <c:pt idx="4004">
                  <c:v>60.744838838999996</c:v>
                </c:pt>
                <c:pt idx="4005">
                  <c:v>56.740023405000002</c:v>
                </c:pt>
                <c:pt idx="4006">
                  <c:v>52.344993590000001</c:v>
                </c:pt>
                <c:pt idx="4007">
                  <c:v>48.438648049000001</c:v>
                </c:pt>
                <c:pt idx="4008">
                  <c:v>45.417058585999996</c:v>
                </c:pt>
                <c:pt idx="4009">
                  <c:v>43.296804483999999</c:v>
                </c:pt>
                <c:pt idx="4010">
                  <c:v>41.821188653999997</c:v>
                </c:pt>
                <c:pt idx="4011">
                  <c:v>41.308363208999999</c:v>
                </c:pt>
                <c:pt idx="4012">
                  <c:v>41.823275893000002</c:v>
                </c:pt>
                <c:pt idx="4013">
                  <c:v>42.876734944000006</c:v>
                </c:pt>
                <c:pt idx="4014">
                  <c:v>44.676888003999998</c:v>
                </c:pt>
                <c:pt idx="4015">
                  <c:v>48.152241247999996</c:v>
                </c:pt>
                <c:pt idx="4016">
                  <c:v>52.399115376000005</c:v>
                </c:pt>
                <c:pt idx="4017">
                  <c:v>56.802867327000001</c:v>
                </c:pt>
                <c:pt idx="4018">
                  <c:v>60.756225733000001</c:v>
                </c:pt>
                <c:pt idx="4019">
                  <c:v>64.140950255999996</c:v>
                </c:pt>
                <c:pt idx="4020">
                  <c:v>67.056840160000007</c:v>
                </c:pt>
                <c:pt idx="4021">
                  <c:v>68.856999192999993</c:v>
                </c:pt>
                <c:pt idx="4022">
                  <c:v>69.25999799200001</c:v>
                </c:pt>
                <c:pt idx="4023">
                  <c:v>69.642728470999998</c:v>
                </c:pt>
                <c:pt idx="4024">
                  <c:v>69.269329134000003</c:v>
                </c:pt>
                <c:pt idx="4025">
                  <c:v>68.090802792000005</c:v>
                </c:pt>
                <c:pt idx="4026">
                  <c:v>65.861015719000008</c:v>
                </c:pt>
                <c:pt idx="4027">
                  <c:v>63.227196307</c:v>
                </c:pt>
                <c:pt idx="4028">
                  <c:v>60.891655306000004</c:v>
                </c:pt>
                <c:pt idx="4029">
                  <c:v>57.046711816000006</c:v>
                </c:pt>
                <c:pt idx="4030">
                  <c:v>52.783284856999998</c:v>
                </c:pt>
                <c:pt idx="4031">
                  <c:v>48.934890230999997</c:v>
                </c:pt>
                <c:pt idx="4032">
                  <c:v>46.005063590999995</c:v>
                </c:pt>
                <c:pt idx="4033">
                  <c:v>43.869063611999998</c:v>
                </c:pt>
                <c:pt idx="4034">
                  <c:v>42.460833977</c:v>
                </c:pt>
                <c:pt idx="4035">
                  <c:v>41.832101201</c:v>
                </c:pt>
                <c:pt idx="4036">
                  <c:v>42.103470566000006</c:v>
                </c:pt>
                <c:pt idx="4037">
                  <c:v>42.796840798999995</c:v>
                </c:pt>
                <c:pt idx="4038">
                  <c:v>44.320033908999996</c:v>
                </c:pt>
                <c:pt idx="4039">
                  <c:v>47.547512374</c:v>
                </c:pt>
                <c:pt idx="4040">
                  <c:v>51.276281339000001</c:v>
                </c:pt>
                <c:pt idx="4041">
                  <c:v>55.296656075999998</c:v>
                </c:pt>
                <c:pt idx="4042">
                  <c:v>58.900294850000002</c:v>
                </c:pt>
                <c:pt idx="4043">
                  <c:v>62.029278018999996</c:v>
                </c:pt>
                <c:pt idx="4044">
                  <c:v>64.723748581999999</c:v>
                </c:pt>
                <c:pt idx="4045">
                  <c:v>66.675836077999989</c:v>
                </c:pt>
                <c:pt idx="4046">
                  <c:v>68.003714502999998</c:v>
                </c:pt>
                <c:pt idx="4047">
                  <c:v>68.659688915000004</c:v>
                </c:pt>
                <c:pt idx="4048">
                  <c:v>68.199541240000002</c:v>
                </c:pt>
                <c:pt idx="4049">
                  <c:v>66.465413948999995</c:v>
                </c:pt>
                <c:pt idx="4050">
                  <c:v>63.852422877999999</c:v>
                </c:pt>
                <c:pt idx="4051">
                  <c:v>60.821055098999999</c:v>
                </c:pt>
                <c:pt idx="4052">
                  <c:v>58.569691508000005</c:v>
                </c:pt>
                <c:pt idx="4053">
                  <c:v>55.121192358000002</c:v>
                </c:pt>
                <c:pt idx="4054">
                  <c:v>51.266007676000001</c:v>
                </c:pt>
                <c:pt idx="4055">
                  <c:v>47.699397994999998</c:v>
                </c:pt>
                <c:pt idx="4056">
                  <c:v>44.738969476999998</c:v>
                </c:pt>
                <c:pt idx="4057">
                  <c:v>42.371830245999995</c:v>
                </c:pt>
                <c:pt idx="4058">
                  <c:v>40.674079190999997</c:v>
                </c:pt>
                <c:pt idx="4059">
                  <c:v>39.643291914999999</c:v>
                </c:pt>
                <c:pt idx="4060">
                  <c:v>39.253598107999998</c:v>
                </c:pt>
                <c:pt idx="4061">
                  <c:v>39.021115868999999</c:v>
                </c:pt>
                <c:pt idx="4062">
                  <c:v>40.233179767000003</c:v>
                </c:pt>
                <c:pt idx="4063">
                  <c:v>43.672014511</c:v>
                </c:pt>
                <c:pt idx="4064">
                  <c:v>48.112849609999998</c:v>
                </c:pt>
                <c:pt idx="4065">
                  <c:v>52.441279650999995</c:v>
                </c:pt>
                <c:pt idx="4066">
                  <c:v>56.286153942999995</c:v>
                </c:pt>
                <c:pt idx="4067">
                  <c:v>59.547002933000002</c:v>
                </c:pt>
                <c:pt idx="4068">
                  <c:v>62.165887974999997</c:v>
                </c:pt>
                <c:pt idx="4069">
                  <c:v>64.209554515000008</c:v>
                </c:pt>
                <c:pt idx="4070">
                  <c:v>65.793174624000002</c:v>
                </c:pt>
                <c:pt idx="4071">
                  <c:v>66.791085663999993</c:v>
                </c:pt>
                <c:pt idx="4072">
                  <c:v>66.782357851</c:v>
                </c:pt>
                <c:pt idx="4073">
                  <c:v>65.465312828999998</c:v>
                </c:pt>
                <c:pt idx="4074">
                  <c:v>63.079803951999999</c:v>
                </c:pt>
                <c:pt idx="4075">
                  <c:v>60.317799495000003</c:v>
                </c:pt>
                <c:pt idx="4076">
                  <c:v>58.275671778000003</c:v>
                </c:pt>
                <c:pt idx="4077">
                  <c:v>55.383402514000004</c:v>
                </c:pt>
                <c:pt idx="4078">
                  <c:v>52.229241629999997</c:v>
                </c:pt>
                <c:pt idx="4079">
                  <c:v>49.138516598999999</c:v>
                </c:pt>
                <c:pt idx="4080">
                  <c:v>46.479989461999999</c:v>
                </c:pt>
                <c:pt idx="4081">
                  <c:v>44.462710358999999</c:v>
                </c:pt>
                <c:pt idx="4082">
                  <c:v>42.889196041000005</c:v>
                </c:pt>
                <c:pt idx="4083">
                  <c:v>41.916560126999997</c:v>
                </c:pt>
                <c:pt idx="4084">
                  <c:v>41.453323046999998</c:v>
                </c:pt>
                <c:pt idx="4085">
                  <c:v>41.065573204000003</c:v>
                </c:pt>
                <c:pt idx="4086">
                  <c:v>42.086570483000003</c:v>
                </c:pt>
                <c:pt idx="4087">
                  <c:v>45.427370889999999</c:v>
                </c:pt>
                <c:pt idx="4088">
                  <c:v>49.249800841999999</c:v>
                </c:pt>
                <c:pt idx="4089">
                  <c:v>53.211305473000003</c:v>
                </c:pt>
                <c:pt idx="4090">
                  <c:v>56.917892780000003</c:v>
                </c:pt>
                <c:pt idx="4091">
                  <c:v>59.768544546999998</c:v>
                </c:pt>
                <c:pt idx="4092">
                  <c:v>62.183015463999993</c:v>
                </c:pt>
                <c:pt idx="4093">
                  <c:v>63.609075566999998</c:v>
                </c:pt>
                <c:pt idx="4094">
                  <c:v>64.464243917999994</c:v>
                </c:pt>
                <c:pt idx="4095">
                  <c:v>65.213805875999995</c:v>
                </c:pt>
                <c:pt idx="4096">
                  <c:v>65.377686229000005</c:v>
                </c:pt>
                <c:pt idx="4097">
                  <c:v>64.466294091999998</c:v>
                </c:pt>
                <c:pt idx="4098">
                  <c:v>62.778605860000006</c:v>
                </c:pt>
                <c:pt idx="4099">
                  <c:v>60.809620846000001</c:v>
                </c:pt>
                <c:pt idx="4100">
                  <c:v>59.708324484999999</c:v>
                </c:pt>
                <c:pt idx="4101">
                  <c:v>56.987069069</c:v>
                </c:pt>
                <c:pt idx="4102">
                  <c:v>53.680997247000001</c:v>
                </c:pt>
                <c:pt idx="4103">
                  <c:v>50.609521856999997</c:v>
                </c:pt>
                <c:pt idx="4104">
                  <c:v>48.313802538000004</c:v>
                </c:pt>
                <c:pt idx="4105">
                  <c:v>46.858332404000002</c:v>
                </c:pt>
                <c:pt idx="4106">
                  <c:v>46.106201601000002</c:v>
                </c:pt>
                <c:pt idx="4107">
                  <c:v>46.071695261999999</c:v>
                </c:pt>
                <c:pt idx="4108">
                  <c:v>47.053366580999999</c:v>
                </c:pt>
                <c:pt idx="4109">
                  <c:v>48.302482200999997</c:v>
                </c:pt>
                <c:pt idx="4110">
                  <c:v>49.580161268999994</c:v>
                </c:pt>
                <c:pt idx="4111">
                  <c:v>52.029372350999999</c:v>
                </c:pt>
                <c:pt idx="4112">
                  <c:v>54.850855172000003</c:v>
                </c:pt>
                <c:pt idx="4113">
                  <c:v>57.826070799</c:v>
                </c:pt>
                <c:pt idx="4114">
                  <c:v>60.270892971999999</c:v>
                </c:pt>
                <c:pt idx="4115">
                  <c:v>62.786340467000002</c:v>
                </c:pt>
                <c:pt idx="4116">
                  <c:v>65.014535780000003</c:v>
                </c:pt>
                <c:pt idx="4117">
                  <c:v>64.983673354000004</c:v>
                </c:pt>
                <c:pt idx="4118">
                  <c:v>64.824468307000004</c:v>
                </c:pt>
                <c:pt idx="4119">
                  <c:v>64.820752591999991</c:v>
                </c:pt>
                <c:pt idx="4120">
                  <c:v>63.997856295999995</c:v>
                </c:pt>
                <c:pt idx="4121">
                  <c:v>62.293192619999999</c:v>
                </c:pt>
                <c:pt idx="4122">
                  <c:v>59.927376414000001</c:v>
                </c:pt>
                <c:pt idx="4123">
                  <c:v>58.027868354999995</c:v>
                </c:pt>
                <c:pt idx="4124">
                  <c:v>56.365314568000002</c:v>
                </c:pt>
                <c:pt idx="4125">
                  <c:v>52.888634311000004</c:v>
                </c:pt>
                <c:pt idx="4126">
                  <c:v>49.050696738999996</c:v>
                </c:pt>
                <c:pt idx="4127">
                  <c:v>45.755648254</c:v>
                </c:pt>
                <c:pt idx="4128">
                  <c:v>43.403011874999997</c:v>
                </c:pt>
                <c:pt idx="4129">
                  <c:v>41.879345545999996</c:v>
                </c:pt>
                <c:pt idx="4130">
                  <c:v>40.910091285</c:v>
                </c:pt>
                <c:pt idx="4131">
                  <c:v>40.641937753000001</c:v>
                </c:pt>
                <c:pt idx="4132">
                  <c:v>41.251799938999994</c:v>
                </c:pt>
                <c:pt idx="4133">
                  <c:v>42.287225929999998</c:v>
                </c:pt>
                <c:pt idx="4134">
                  <c:v>43.443247763000002</c:v>
                </c:pt>
                <c:pt idx="4135">
                  <c:v>45.186269913999993</c:v>
                </c:pt>
                <c:pt idx="4136">
                  <c:v>47.203543057000005</c:v>
                </c:pt>
                <c:pt idx="4137">
                  <c:v>49.724347266999999</c:v>
                </c:pt>
                <c:pt idx="4138">
                  <c:v>52.440409940999999</c:v>
                </c:pt>
                <c:pt idx="4139">
                  <c:v>55.070794453000005</c:v>
                </c:pt>
                <c:pt idx="4140">
                  <c:v>57.719036877000001</c:v>
                </c:pt>
                <c:pt idx="4141">
                  <c:v>59.886081875000002</c:v>
                </c:pt>
                <c:pt idx="4142">
                  <c:v>61.653227391000001</c:v>
                </c:pt>
                <c:pt idx="4143">
                  <c:v>63.020831969999996</c:v>
                </c:pt>
                <c:pt idx="4144">
                  <c:v>63.110627028000003</c:v>
                </c:pt>
                <c:pt idx="4145">
                  <c:v>61.782577715999999</c:v>
                </c:pt>
                <c:pt idx="4146">
                  <c:v>59.59916415</c:v>
                </c:pt>
                <c:pt idx="4147">
                  <c:v>57.442212223000006</c:v>
                </c:pt>
                <c:pt idx="4148">
                  <c:v>56.005914183999998</c:v>
                </c:pt>
                <c:pt idx="4149">
                  <c:v>53.076130290000002</c:v>
                </c:pt>
                <c:pt idx="4150">
                  <c:v>49.455108191999997</c:v>
                </c:pt>
                <c:pt idx="4151">
                  <c:v>46.351158568999999</c:v>
                </c:pt>
                <c:pt idx="4152">
                  <c:v>44.109694349999998</c:v>
                </c:pt>
                <c:pt idx="4153">
                  <c:v>42.581066024000002</c:v>
                </c:pt>
                <c:pt idx="4154">
                  <c:v>41.741121645</c:v>
                </c:pt>
                <c:pt idx="4155">
                  <c:v>41.714378080000003</c:v>
                </c:pt>
                <c:pt idx="4156">
                  <c:v>42.715310137000003</c:v>
                </c:pt>
                <c:pt idx="4157">
                  <c:v>44.220257025999999</c:v>
                </c:pt>
                <c:pt idx="4158">
                  <c:v>45.855835876999997</c:v>
                </c:pt>
                <c:pt idx="4159">
                  <c:v>48.550413053</c:v>
                </c:pt>
                <c:pt idx="4160">
                  <c:v>51.555806996000001</c:v>
                </c:pt>
                <c:pt idx="4161">
                  <c:v>54.71323057</c:v>
                </c:pt>
                <c:pt idx="4162">
                  <c:v>57.842079001999998</c:v>
                </c:pt>
                <c:pt idx="4163">
                  <c:v>61.053349746000002</c:v>
                </c:pt>
                <c:pt idx="4164">
                  <c:v>64.365230763</c:v>
                </c:pt>
                <c:pt idx="4165">
                  <c:v>67.535670495000005</c:v>
                </c:pt>
                <c:pt idx="4166">
                  <c:v>69.60874311900001</c:v>
                </c:pt>
                <c:pt idx="4167">
                  <c:v>70.218883430000005</c:v>
                </c:pt>
                <c:pt idx="4168">
                  <c:v>70.056441563000007</c:v>
                </c:pt>
                <c:pt idx="4169">
                  <c:v>69.135541658000008</c:v>
                </c:pt>
                <c:pt idx="4170">
                  <c:v>66.862735795999996</c:v>
                </c:pt>
                <c:pt idx="4171">
                  <c:v>64.060570307000006</c:v>
                </c:pt>
                <c:pt idx="4172">
                  <c:v>62.356244384</c:v>
                </c:pt>
                <c:pt idx="4173">
                  <c:v>58.908494023999999</c:v>
                </c:pt>
                <c:pt idx="4174">
                  <c:v>54.870947162999997</c:v>
                </c:pt>
                <c:pt idx="4175">
                  <c:v>51.399420343999999</c:v>
                </c:pt>
                <c:pt idx="4176">
                  <c:v>48.709373265000004</c:v>
                </c:pt>
                <c:pt idx="4177">
                  <c:v>46.732973840999996</c:v>
                </c:pt>
                <c:pt idx="4178">
                  <c:v>45.626343117999994</c:v>
                </c:pt>
                <c:pt idx="4179">
                  <c:v>45.381495620999999</c:v>
                </c:pt>
                <c:pt idx="4180">
                  <c:v>46.001061610999997</c:v>
                </c:pt>
                <c:pt idx="4181">
                  <c:v>46.949757794999996</c:v>
                </c:pt>
                <c:pt idx="4182">
                  <c:v>48.367661548999997</c:v>
                </c:pt>
                <c:pt idx="4183">
                  <c:v>51.321197728000001</c:v>
                </c:pt>
                <c:pt idx="4184">
                  <c:v>54.703195684000001</c:v>
                </c:pt>
                <c:pt idx="4185">
                  <c:v>58.378705671999995</c:v>
                </c:pt>
                <c:pt idx="4186">
                  <c:v>61.725000182999999</c:v>
                </c:pt>
                <c:pt idx="4187">
                  <c:v>64.451206283000005</c:v>
                </c:pt>
                <c:pt idx="4188">
                  <c:v>67.123739931999992</c:v>
                </c:pt>
                <c:pt idx="4189">
                  <c:v>68.940687103999991</c:v>
                </c:pt>
                <c:pt idx="4190">
                  <c:v>69.681801715999995</c:v>
                </c:pt>
                <c:pt idx="4191">
                  <c:v>70.089265799999993</c:v>
                </c:pt>
                <c:pt idx="4192">
                  <c:v>69.913764185999995</c:v>
                </c:pt>
                <c:pt idx="4193">
                  <c:v>69.196488760999998</c:v>
                </c:pt>
                <c:pt idx="4194">
                  <c:v>67.182387843000001</c:v>
                </c:pt>
                <c:pt idx="4195">
                  <c:v>64.456210513000002</c:v>
                </c:pt>
                <c:pt idx="4196">
                  <c:v>62.407162522</c:v>
                </c:pt>
                <c:pt idx="4197">
                  <c:v>59.039274018999997</c:v>
                </c:pt>
                <c:pt idx="4198">
                  <c:v>55.317236513999994</c:v>
                </c:pt>
                <c:pt idx="4199">
                  <c:v>51.954527655999996</c:v>
                </c:pt>
                <c:pt idx="4200">
                  <c:v>49.455287495</c:v>
                </c:pt>
                <c:pt idx="4201">
                  <c:v>47.563641804</c:v>
                </c:pt>
                <c:pt idx="4202">
                  <c:v>46.303501237999996</c:v>
                </c:pt>
                <c:pt idx="4203">
                  <c:v>45.763252426000001</c:v>
                </c:pt>
                <c:pt idx="4204">
                  <c:v>46.162749150000003</c:v>
                </c:pt>
                <c:pt idx="4205">
                  <c:v>46.972446422000004</c:v>
                </c:pt>
                <c:pt idx="4206">
                  <c:v>48.252813005</c:v>
                </c:pt>
                <c:pt idx="4207">
                  <c:v>51.276526248000003</c:v>
                </c:pt>
                <c:pt idx="4208">
                  <c:v>54.977228041000004</c:v>
                </c:pt>
                <c:pt idx="4209">
                  <c:v>58.653999466999998</c:v>
                </c:pt>
                <c:pt idx="4210">
                  <c:v>61.993008150000001</c:v>
                </c:pt>
                <c:pt idx="4211">
                  <c:v>65.002016386999998</c:v>
                </c:pt>
                <c:pt idx="4212">
                  <c:v>67.484303635000003</c:v>
                </c:pt>
                <c:pt idx="4213">
                  <c:v>68.980226177999995</c:v>
                </c:pt>
                <c:pt idx="4214">
                  <c:v>69.588145038000008</c:v>
                </c:pt>
                <c:pt idx="4215">
                  <c:v>69.728888853000001</c:v>
                </c:pt>
                <c:pt idx="4216">
                  <c:v>69.404877087000003</c:v>
                </c:pt>
                <c:pt idx="4217">
                  <c:v>67.821187506000001</c:v>
                </c:pt>
                <c:pt idx="4218">
                  <c:v>65.579518645999997</c:v>
                </c:pt>
                <c:pt idx="4219">
                  <c:v>62.887133345000002</c:v>
                </c:pt>
                <c:pt idx="4220">
                  <c:v>61.093711304999999</c:v>
                </c:pt>
                <c:pt idx="4221">
                  <c:v>58.034949378999997</c:v>
                </c:pt>
                <c:pt idx="4222">
                  <c:v>54.78707928</c:v>
                </c:pt>
                <c:pt idx="4223">
                  <c:v>51.534804328999996</c:v>
                </c:pt>
                <c:pt idx="4224">
                  <c:v>49.106344069999999</c:v>
                </c:pt>
                <c:pt idx="4225">
                  <c:v>47.123343140999999</c:v>
                </c:pt>
                <c:pt idx="4226">
                  <c:v>45.543990299000001</c:v>
                </c:pt>
                <c:pt idx="4227">
                  <c:v>44.493388079999995</c:v>
                </c:pt>
                <c:pt idx="4228">
                  <c:v>44.206521549999998</c:v>
                </c:pt>
                <c:pt idx="4229">
                  <c:v>43.98787909</c:v>
                </c:pt>
                <c:pt idx="4230">
                  <c:v>44.690037596000003</c:v>
                </c:pt>
                <c:pt idx="4231">
                  <c:v>47.531736529</c:v>
                </c:pt>
                <c:pt idx="4232">
                  <c:v>51.251763908000001</c:v>
                </c:pt>
                <c:pt idx="4233">
                  <c:v>54.769158710000006</c:v>
                </c:pt>
                <c:pt idx="4234">
                  <c:v>57.913327101</c:v>
                </c:pt>
                <c:pt idx="4235">
                  <c:v>60.365973244999999</c:v>
                </c:pt>
                <c:pt idx="4236">
                  <c:v>62.285422310000001</c:v>
                </c:pt>
                <c:pt idx="4237">
                  <c:v>63.698285408999993</c:v>
                </c:pt>
                <c:pt idx="4238">
                  <c:v>65.105335710999995</c:v>
                </c:pt>
                <c:pt idx="4239">
                  <c:v>66.093465863000006</c:v>
                </c:pt>
                <c:pt idx="4240">
                  <c:v>66.128112474999995</c:v>
                </c:pt>
                <c:pt idx="4241">
                  <c:v>64.730145152999995</c:v>
                </c:pt>
                <c:pt idx="4242">
                  <c:v>62.360447735000001</c:v>
                </c:pt>
                <c:pt idx="4243">
                  <c:v>59.830547041999999</c:v>
                </c:pt>
                <c:pt idx="4244">
                  <c:v>58.030099016000001</c:v>
                </c:pt>
                <c:pt idx="4245">
                  <c:v>55.036076706999999</c:v>
                </c:pt>
                <c:pt idx="4246">
                  <c:v>51.772715675999997</c:v>
                </c:pt>
                <c:pt idx="4247">
                  <c:v>48.763634953</c:v>
                </c:pt>
                <c:pt idx="4248">
                  <c:v>46.240756032999997</c:v>
                </c:pt>
                <c:pt idx="4249">
                  <c:v>44.169243897000001</c:v>
                </c:pt>
                <c:pt idx="4250">
                  <c:v>42.732812252999999</c:v>
                </c:pt>
                <c:pt idx="4251">
                  <c:v>41.831788420999999</c:v>
                </c:pt>
                <c:pt idx="4252">
                  <c:v>41.256675384000005</c:v>
                </c:pt>
                <c:pt idx="4253">
                  <c:v>40.699643489000003</c:v>
                </c:pt>
                <c:pt idx="4254">
                  <c:v>41.253438643000003</c:v>
                </c:pt>
                <c:pt idx="4255">
                  <c:v>43.994942582</c:v>
                </c:pt>
                <c:pt idx="4256">
                  <c:v>47.532190593000003</c:v>
                </c:pt>
                <c:pt idx="4257">
                  <c:v>50.741479120000001</c:v>
                </c:pt>
                <c:pt idx="4258">
                  <c:v>53.843825427000006</c:v>
                </c:pt>
                <c:pt idx="4259">
                  <c:v>56.475311903000005</c:v>
                </c:pt>
                <c:pt idx="4260">
                  <c:v>58.660971908999997</c:v>
                </c:pt>
                <c:pt idx="4261">
                  <c:v>60.024634998000003</c:v>
                </c:pt>
                <c:pt idx="4262">
                  <c:v>60.505021083999999</c:v>
                </c:pt>
                <c:pt idx="4263">
                  <c:v>60.167499043999996</c:v>
                </c:pt>
                <c:pt idx="4264">
                  <c:v>59.308358933000001</c:v>
                </c:pt>
                <c:pt idx="4265">
                  <c:v>58.171645894000001</c:v>
                </c:pt>
                <c:pt idx="4266">
                  <c:v>56.527203342</c:v>
                </c:pt>
                <c:pt idx="4267">
                  <c:v>54.916891327999998</c:v>
                </c:pt>
                <c:pt idx="4268">
                  <c:v>53.653165407000003</c:v>
                </c:pt>
                <c:pt idx="4269">
                  <c:v>50.952606434000003</c:v>
                </c:pt>
                <c:pt idx="4270">
                  <c:v>47.583173319000004</c:v>
                </c:pt>
                <c:pt idx="4271">
                  <c:v>44.524377831999999</c:v>
                </c:pt>
                <c:pt idx="4272">
                  <c:v>42.457145251</c:v>
                </c:pt>
                <c:pt idx="4273">
                  <c:v>41.049686326</c:v>
                </c:pt>
                <c:pt idx="4274">
                  <c:v>40.296210228000007</c:v>
                </c:pt>
                <c:pt idx="4275">
                  <c:v>40.311097593</c:v>
                </c:pt>
                <c:pt idx="4276">
                  <c:v>41.239194597000001</c:v>
                </c:pt>
                <c:pt idx="4277">
                  <c:v>42.616011194999999</c:v>
                </c:pt>
                <c:pt idx="4278">
                  <c:v>43.808585944999997</c:v>
                </c:pt>
                <c:pt idx="4279">
                  <c:v>45.574147149999995</c:v>
                </c:pt>
                <c:pt idx="4280">
                  <c:v>47.466006835000002</c:v>
                </c:pt>
                <c:pt idx="4281">
                  <c:v>49.406051106999996</c:v>
                </c:pt>
                <c:pt idx="4282">
                  <c:v>51.628544138999999</c:v>
                </c:pt>
                <c:pt idx="4283">
                  <c:v>53.755153495999998</c:v>
                </c:pt>
                <c:pt idx="4284">
                  <c:v>55.751515629000004</c:v>
                </c:pt>
                <c:pt idx="4285">
                  <c:v>56.613249760000002</c:v>
                </c:pt>
                <c:pt idx="4286">
                  <c:v>55.503841565000002</c:v>
                </c:pt>
                <c:pt idx="4287">
                  <c:v>54.380180602999999</c:v>
                </c:pt>
                <c:pt idx="4288">
                  <c:v>53.394274994999996</c:v>
                </c:pt>
                <c:pt idx="4289">
                  <c:v>52.303859465999999</c:v>
                </c:pt>
                <c:pt idx="4290">
                  <c:v>51.008422216999996</c:v>
                </c:pt>
                <c:pt idx="4291">
                  <c:v>50.204122220999999</c:v>
                </c:pt>
                <c:pt idx="4292">
                  <c:v>49.637350001999998</c:v>
                </c:pt>
                <c:pt idx="4293">
                  <c:v>47.393844100000003</c:v>
                </c:pt>
                <c:pt idx="4294">
                  <c:v>44.456343004000004</c:v>
                </c:pt>
                <c:pt idx="4295">
                  <c:v>41.935892815000003</c:v>
                </c:pt>
                <c:pt idx="4296">
                  <c:v>40.231270676000001</c:v>
                </c:pt>
                <c:pt idx="4297">
                  <c:v>39.061707747</c:v>
                </c:pt>
                <c:pt idx="4298">
                  <c:v>38.481827113999998</c:v>
                </c:pt>
                <c:pt idx="4299">
                  <c:v>38.582262485000001</c:v>
                </c:pt>
                <c:pt idx="4300">
                  <c:v>39.703874464000002</c:v>
                </c:pt>
                <c:pt idx="4301">
                  <c:v>41.323306693999996</c:v>
                </c:pt>
                <c:pt idx="4302">
                  <c:v>42.740691220000002</c:v>
                </c:pt>
                <c:pt idx="4303">
                  <c:v>44.904132871000002</c:v>
                </c:pt>
                <c:pt idx="4304">
                  <c:v>47.599958149999999</c:v>
                </c:pt>
                <c:pt idx="4305">
                  <c:v>50.468408979000003</c:v>
                </c:pt>
                <c:pt idx="4306">
                  <c:v>53.140659480000004</c:v>
                </c:pt>
                <c:pt idx="4307">
                  <c:v>55.158845970000002</c:v>
                </c:pt>
                <c:pt idx="4308">
                  <c:v>56.678064044999999</c:v>
                </c:pt>
                <c:pt idx="4309">
                  <c:v>57.376678382999998</c:v>
                </c:pt>
                <c:pt idx="4310">
                  <c:v>57.492592789</c:v>
                </c:pt>
                <c:pt idx="4311">
                  <c:v>57.693308900000005</c:v>
                </c:pt>
                <c:pt idx="4312">
                  <c:v>57.349580179</c:v>
                </c:pt>
                <c:pt idx="4313">
                  <c:v>56.422486647999996</c:v>
                </c:pt>
                <c:pt idx="4314">
                  <c:v>54.673283894000001</c:v>
                </c:pt>
                <c:pt idx="4315">
                  <c:v>53.179463806999998</c:v>
                </c:pt>
                <c:pt idx="4316">
                  <c:v>52.045344981</c:v>
                </c:pt>
                <c:pt idx="4317">
                  <c:v>49.435681619</c:v>
                </c:pt>
                <c:pt idx="4318">
                  <c:v>46.013055278000003</c:v>
                </c:pt>
                <c:pt idx="4319">
                  <c:v>43.186590029000001</c:v>
                </c:pt>
                <c:pt idx="4320">
                  <c:v>41.150590653999998</c:v>
                </c:pt>
                <c:pt idx="4321">
                  <c:v>39.771585494999997</c:v>
                </c:pt>
                <c:pt idx="4322">
                  <c:v>39.088822338</c:v>
                </c:pt>
                <c:pt idx="4323">
                  <c:v>39.181330224999996</c:v>
                </c:pt>
                <c:pt idx="4324">
                  <c:v>40.174605540999998</c:v>
                </c:pt>
                <c:pt idx="4325">
                  <c:v>41.643949517999999</c:v>
                </c:pt>
                <c:pt idx="4326">
                  <c:v>43.226155800999997</c:v>
                </c:pt>
                <c:pt idx="4327">
                  <c:v>45.516278359000005</c:v>
                </c:pt>
                <c:pt idx="4328">
                  <c:v>48.296625158000005</c:v>
                </c:pt>
                <c:pt idx="4329">
                  <c:v>51.559570615999995</c:v>
                </c:pt>
                <c:pt idx="4330">
                  <c:v>54.765845145</c:v>
                </c:pt>
                <c:pt idx="4331">
                  <c:v>57.706046610999998</c:v>
                </c:pt>
                <c:pt idx="4332">
                  <c:v>60.414700783999997</c:v>
                </c:pt>
                <c:pt idx="4333">
                  <c:v>62.619114693</c:v>
                </c:pt>
                <c:pt idx="4334">
                  <c:v>63.930444956999999</c:v>
                </c:pt>
                <c:pt idx="4335">
                  <c:v>64.334034312999989</c:v>
                </c:pt>
                <c:pt idx="4336">
                  <c:v>63.985434181999999</c:v>
                </c:pt>
                <c:pt idx="4337">
                  <c:v>62.796280748999997</c:v>
                </c:pt>
                <c:pt idx="4338">
                  <c:v>60.790940519999999</c:v>
                </c:pt>
                <c:pt idx="4339">
                  <c:v>58.517219683</c:v>
                </c:pt>
                <c:pt idx="4340">
                  <c:v>56.747536842000002</c:v>
                </c:pt>
                <c:pt idx="4341">
                  <c:v>53.323145367999999</c:v>
                </c:pt>
                <c:pt idx="4342">
                  <c:v>49.527506437</c:v>
                </c:pt>
                <c:pt idx="4343">
                  <c:v>46.160990783999999</c:v>
                </c:pt>
                <c:pt idx="4344">
                  <c:v>43.662460277000001</c:v>
                </c:pt>
                <c:pt idx="4345">
                  <c:v>41.862595917999997</c:v>
                </c:pt>
                <c:pt idx="4346">
                  <c:v>40.804816582999997</c:v>
                </c:pt>
                <c:pt idx="4347">
                  <c:v>40.440380847</c:v>
                </c:pt>
                <c:pt idx="4348">
                  <c:v>41.085337774999999</c:v>
                </c:pt>
                <c:pt idx="4349">
                  <c:v>42.222247302999996</c:v>
                </c:pt>
                <c:pt idx="4350">
                  <c:v>43.930440920000002</c:v>
                </c:pt>
                <c:pt idx="4351">
                  <c:v>47.275594202000001</c:v>
                </c:pt>
                <c:pt idx="4352">
                  <c:v>51.132817992999996</c:v>
                </c:pt>
                <c:pt idx="4353">
                  <c:v>54.99682782</c:v>
                </c:pt>
                <c:pt idx="4354">
                  <c:v>58.625765573999999</c:v>
                </c:pt>
                <c:pt idx="4355">
                  <c:v>61.845908898000005</c:v>
                </c:pt>
                <c:pt idx="4356">
                  <c:v>64.424907191000003</c:v>
                </c:pt>
                <c:pt idx="4357">
                  <c:v>66.177215128</c:v>
                </c:pt>
                <c:pt idx="4358">
                  <c:v>67.431576151999991</c:v>
                </c:pt>
                <c:pt idx="4359">
                  <c:v>68.284702032999988</c:v>
                </c:pt>
                <c:pt idx="4360">
                  <c:v>68.132855777999993</c:v>
                </c:pt>
                <c:pt idx="4361">
                  <c:v>66.818186178999994</c:v>
                </c:pt>
                <c:pt idx="4362">
                  <c:v>64.572439833999994</c:v>
                </c:pt>
                <c:pt idx="4363">
                  <c:v>61.690563202999996</c:v>
                </c:pt>
                <c:pt idx="4364">
                  <c:v>58.949946478999998</c:v>
                </c:pt>
                <c:pt idx="4365">
                  <c:v>54.997393530000004</c:v>
                </c:pt>
                <c:pt idx="4366">
                  <c:v>51.011007245000002</c:v>
                </c:pt>
                <c:pt idx="4367">
                  <c:v>47.475704269000005</c:v>
                </c:pt>
                <c:pt idx="4368">
                  <c:v>44.879545952000001</c:v>
                </c:pt>
                <c:pt idx="4369">
                  <c:v>43.097562532999994</c:v>
                </c:pt>
                <c:pt idx="4370">
                  <c:v>41.953851987</c:v>
                </c:pt>
                <c:pt idx="4371">
                  <c:v>41.622016356000003</c:v>
                </c:pt>
                <c:pt idx="4372">
                  <c:v>42.150303979999997</c:v>
                </c:pt>
                <c:pt idx="4373">
                  <c:v>43.175552523999997</c:v>
                </c:pt>
                <c:pt idx="4374">
                  <c:v>44.475190757999997</c:v>
                </c:pt>
                <c:pt idx="4375">
                  <c:v>47.107771057000001</c:v>
                </c:pt>
                <c:pt idx="4376">
                  <c:v>50.291980381999998</c:v>
                </c:pt>
                <c:pt idx="4377">
                  <c:v>53.403773620000003</c:v>
                </c:pt>
                <c:pt idx="4378">
                  <c:v>56.065409797000001</c:v>
                </c:pt>
                <c:pt idx="4379">
                  <c:v>58.457719818999998</c:v>
                </c:pt>
                <c:pt idx="4380">
                  <c:v>60.882853576000002</c:v>
                </c:pt>
                <c:pt idx="4381">
                  <c:v>62.736611953999997</c:v>
                </c:pt>
                <c:pt idx="4382">
                  <c:v>64.093940774000004</c:v>
                </c:pt>
                <c:pt idx="4383">
                  <c:v>64.698562738000007</c:v>
                </c:pt>
                <c:pt idx="4384">
                  <c:v>63.810448442000002</c:v>
                </c:pt>
                <c:pt idx="4385">
                  <c:v>61.715115493999996</c:v>
                </c:pt>
                <c:pt idx="4386">
                  <c:v>59.507247657000001</c:v>
                </c:pt>
                <c:pt idx="4387">
                  <c:v>57.445942263999996</c:v>
                </c:pt>
                <c:pt idx="4388">
                  <c:v>55.748059702999996</c:v>
                </c:pt>
                <c:pt idx="4389">
                  <c:v>52.935501807999998</c:v>
                </c:pt>
                <c:pt idx="4390">
                  <c:v>49.785546214</c:v>
                </c:pt>
                <c:pt idx="4391">
                  <c:v>46.777487682999997</c:v>
                </c:pt>
                <c:pt idx="4392">
                  <c:v>44.350205555000002</c:v>
                </c:pt>
                <c:pt idx="4393">
                  <c:v>42.553449956999998</c:v>
                </c:pt>
                <c:pt idx="4394">
                  <c:v>41.250525316999997</c:v>
                </c:pt>
                <c:pt idx="4395">
                  <c:v>40.557816582000001</c:v>
                </c:pt>
                <c:pt idx="4396">
                  <c:v>40.4152056</c:v>
                </c:pt>
                <c:pt idx="4397">
                  <c:v>40.403036693000004</c:v>
                </c:pt>
                <c:pt idx="4398">
                  <c:v>41.103469697999998</c:v>
                </c:pt>
                <c:pt idx="4399">
                  <c:v>43.541845164999998</c:v>
                </c:pt>
                <c:pt idx="4400">
                  <c:v>46.322977458000004</c:v>
                </c:pt>
                <c:pt idx="4401">
                  <c:v>49.023544264999998</c:v>
                </c:pt>
                <c:pt idx="4402">
                  <c:v>51.343488020999999</c:v>
                </c:pt>
                <c:pt idx="4403">
                  <c:v>53.16396623</c:v>
                </c:pt>
                <c:pt idx="4404">
                  <c:v>54.173379513</c:v>
                </c:pt>
                <c:pt idx="4405">
                  <c:v>54.533037501999999</c:v>
                </c:pt>
                <c:pt idx="4406">
                  <c:v>54.602367207</c:v>
                </c:pt>
                <c:pt idx="4407">
                  <c:v>54.613415244000002</c:v>
                </c:pt>
                <c:pt idx="4408">
                  <c:v>54.176092426000004</c:v>
                </c:pt>
                <c:pt idx="4409">
                  <c:v>53.045714470999997</c:v>
                </c:pt>
                <c:pt idx="4410">
                  <c:v>51.679641072999999</c:v>
                </c:pt>
                <c:pt idx="4411">
                  <c:v>50.580514739000002</c:v>
                </c:pt>
                <c:pt idx="4412">
                  <c:v>49.586329563</c:v>
                </c:pt>
                <c:pt idx="4413">
                  <c:v>47.815135626</c:v>
                </c:pt>
                <c:pt idx="4414">
                  <c:v>45.582905226000001</c:v>
                </c:pt>
                <c:pt idx="4415">
                  <c:v>43.278557681999999</c:v>
                </c:pt>
                <c:pt idx="4416">
                  <c:v>41.293103971999997</c:v>
                </c:pt>
                <c:pt idx="4417">
                  <c:v>39.836153607</c:v>
                </c:pt>
                <c:pt idx="4418">
                  <c:v>38.871748758999999</c:v>
                </c:pt>
                <c:pt idx="4419">
                  <c:v>38.329763800000002</c:v>
                </c:pt>
                <c:pt idx="4420">
                  <c:v>38.181164801000001</c:v>
                </c:pt>
                <c:pt idx="4421">
                  <c:v>38.170403664999995</c:v>
                </c:pt>
                <c:pt idx="4422">
                  <c:v>38.452924715000002</c:v>
                </c:pt>
                <c:pt idx="4423">
                  <c:v>40.303167918999996</c:v>
                </c:pt>
                <c:pt idx="4424">
                  <c:v>42.964463715999997</c:v>
                </c:pt>
                <c:pt idx="4425">
                  <c:v>46.014305205999996</c:v>
                </c:pt>
                <c:pt idx="4426">
                  <c:v>49.398086612</c:v>
                </c:pt>
                <c:pt idx="4427">
                  <c:v>52.597450049000003</c:v>
                </c:pt>
                <c:pt idx="4428">
                  <c:v>54.995206670000002</c:v>
                </c:pt>
                <c:pt idx="4429">
                  <c:v>56.505944055000001</c:v>
                </c:pt>
                <c:pt idx="4430">
                  <c:v>57.559920962999996</c:v>
                </c:pt>
                <c:pt idx="4431">
                  <c:v>57.951359579000005</c:v>
                </c:pt>
                <c:pt idx="4432">
                  <c:v>57.254754742999999</c:v>
                </c:pt>
                <c:pt idx="4433">
                  <c:v>55.416973480999999</c:v>
                </c:pt>
                <c:pt idx="4434">
                  <c:v>53.186431918000004</c:v>
                </c:pt>
                <c:pt idx="4435">
                  <c:v>51.292065815000001</c:v>
                </c:pt>
                <c:pt idx="4436">
                  <c:v>49.699587929000003</c:v>
                </c:pt>
                <c:pt idx="4437">
                  <c:v>48.018871183000002</c:v>
                </c:pt>
                <c:pt idx="4438">
                  <c:v>46.065150959999997</c:v>
                </c:pt>
                <c:pt idx="4439">
                  <c:v>43.56099545</c:v>
                </c:pt>
                <c:pt idx="4440">
                  <c:v>41.495493734</c:v>
                </c:pt>
                <c:pt idx="4441">
                  <c:v>40.160870631999998</c:v>
                </c:pt>
                <c:pt idx="4442">
                  <c:v>39.339493352999995</c:v>
                </c:pt>
                <c:pt idx="4443">
                  <c:v>39.147968461999994</c:v>
                </c:pt>
                <c:pt idx="4444">
                  <c:v>39.529624798999997</c:v>
                </c:pt>
                <c:pt idx="4445">
                  <c:v>39.815443428999998</c:v>
                </c:pt>
                <c:pt idx="4446">
                  <c:v>40.421190817999999</c:v>
                </c:pt>
                <c:pt idx="4447">
                  <c:v>42.646136157000001</c:v>
                </c:pt>
                <c:pt idx="4448">
                  <c:v>45.789967970999996</c:v>
                </c:pt>
                <c:pt idx="4449">
                  <c:v>49.517202809000004</c:v>
                </c:pt>
                <c:pt idx="4450">
                  <c:v>52.818461131999996</c:v>
                </c:pt>
                <c:pt idx="4451">
                  <c:v>54.905312569000003</c:v>
                </c:pt>
                <c:pt idx="4452">
                  <c:v>56.111153027</c:v>
                </c:pt>
                <c:pt idx="4453">
                  <c:v>57.417413101000001</c:v>
                </c:pt>
                <c:pt idx="4454">
                  <c:v>58.706025718999996</c:v>
                </c:pt>
                <c:pt idx="4455">
                  <c:v>59.361600739000004</c:v>
                </c:pt>
                <c:pt idx="4456">
                  <c:v>58.760142809999998</c:v>
                </c:pt>
                <c:pt idx="4457">
                  <c:v>56.911161220000004</c:v>
                </c:pt>
                <c:pt idx="4458">
                  <c:v>54.778535088999995</c:v>
                </c:pt>
                <c:pt idx="4459">
                  <c:v>53.240525636000001</c:v>
                </c:pt>
                <c:pt idx="4460">
                  <c:v>51.910429118000003</c:v>
                </c:pt>
                <c:pt idx="4461">
                  <c:v>49.230431940000003</c:v>
                </c:pt>
                <c:pt idx="4462">
                  <c:v>46.101805429000002</c:v>
                </c:pt>
                <c:pt idx="4463">
                  <c:v>43.269920405000001</c:v>
                </c:pt>
                <c:pt idx="4464">
                  <c:v>41.302530139000005</c:v>
                </c:pt>
                <c:pt idx="4465">
                  <c:v>39.966943164</c:v>
                </c:pt>
                <c:pt idx="4466">
                  <c:v>39.245742944</c:v>
                </c:pt>
                <c:pt idx="4467">
                  <c:v>39.154835839</c:v>
                </c:pt>
                <c:pt idx="4468">
                  <c:v>40.199645142000001</c:v>
                </c:pt>
                <c:pt idx="4469">
                  <c:v>41.617009623999998</c:v>
                </c:pt>
                <c:pt idx="4470">
                  <c:v>42.945084053000002</c:v>
                </c:pt>
                <c:pt idx="4471">
                  <c:v>44.824625102999995</c:v>
                </c:pt>
                <c:pt idx="4472">
                  <c:v>47.058852886000004</c:v>
                </c:pt>
                <c:pt idx="4473">
                  <c:v>49.691545543000004</c:v>
                </c:pt>
                <c:pt idx="4474">
                  <c:v>52.618924161000002</c:v>
                </c:pt>
                <c:pt idx="4475">
                  <c:v>55.568453879000003</c:v>
                </c:pt>
                <c:pt idx="4476">
                  <c:v>57.998474478999995</c:v>
                </c:pt>
                <c:pt idx="4477">
                  <c:v>59.945996110999999</c:v>
                </c:pt>
                <c:pt idx="4478">
                  <c:v>61.140315143000002</c:v>
                </c:pt>
                <c:pt idx="4479">
                  <c:v>61.675725744000005</c:v>
                </c:pt>
                <c:pt idx="4480">
                  <c:v>61.313450568</c:v>
                </c:pt>
                <c:pt idx="4481">
                  <c:v>59.842859428999994</c:v>
                </c:pt>
                <c:pt idx="4482">
                  <c:v>57.437078255000003</c:v>
                </c:pt>
                <c:pt idx="4483">
                  <c:v>55.261519999999997</c:v>
                </c:pt>
                <c:pt idx="4484">
                  <c:v>53.780686424000002</c:v>
                </c:pt>
                <c:pt idx="4485">
                  <c:v>50.700052548000002</c:v>
                </c:pt>
                <c:pt idx="4486">
                  <c:v>47.177264076999997</c:v>
                </c:pt>
                <c:pt idx="4487">
                  <c:v>44.084585855</c:v>
                </c:pt>
                <c:pt idx="4488">
                  <c:v>41.859863323999996</c:v>
                </c:pt>
                <c:pt idx="4489">
                  <c:v>40.353413363000001</c:v>
                </c:pt>
                <c:pt idx="4490">
                  <c:v>39.452843567000002</c:v>
                </c:pt>
                <c:pt idx="4491">
                  <c:v>39.383974240000001</c:v>
                </c:pt>
                <c:pt idx="4492">
                  <c:v>40.193549081</c:v>
                </c:pt>
                <c:pt idx="4493">
                  <c:v>41.458146368000001</c:v>
                </c:pt>
                <c:pt idx="4494">
                  <c:v>42.654317079999998</c:v>
                </c:pt>
                <c:pt idx="4495">
                  <c:v>44.403349055999996</c:v>
                </c:pt>
                <c:pt idx="4496">
                  <c:v>46.854472125000001</c:v>
                </c:pt>
                <c:pt idx="4497">
                  <c:v>49.755475136000001</c:v>
                </c:pt>
                <c:pt idx="4498">
                  <c:v>52.530229714000001</c:v>
                </c:pt>
                <c:pt idx="4499">
                  <c:v>55.119257169999997</c:v>
                </c:pt>
                <c:pt idx="4500">
                  <c:v>57.828838022000006</c:v>
                </c:pt>
                <c:pt idx="4501">
                  <c:v>59.829551543000001</c:v>
                </c:pt>
                <c:pt idx="4502">
                  <c:v>61.473930959999997</c:v>
                </c:pt>
                <c:pt idx="4503">
                  <c:v>62.276238847000002</c:v>
                </c:pt>
                <c:pt idx="4504">
                  <c:v>62.503525523999997</c:v>
                </c:pt>
                <c:pt idx="4505">
                  <c:v>61.490900101999998</c:v>
                </c:pt>
                <c:pt idx="4506">
                  <c:v>59.347742726</c:v>
                </c:pt>
                <c:pt idx="4507">
                  <c:v>56.888736420000001</c:v>
                </c:pt>
                <c:pt idx="4508">
                  <c:v>55.249852726</c:v>
                </c:pt>
                <c:pt idx="4509">
                  <c:v>52.168026801000003</c:v>
                </c:pt>
                <c:pt idx="4510">
                  <c:v>48.667834694</c:v>
                </c:pt>
                <c:pt idx="4511">
                  <c:v>45.510733539</c:v>
                </c:pt>
                <c:pt idx="4512">
                  <c:v>43.098137326999996</c:v>
                </c:pt>
                <c:pt idx="4513">
                  <c:v>41.359883199000002</c:v>
                </c:pt>
                <c:pt idx="4514">
                  <c:v>40.323810397000003</c:v>
                </c:pt>
                <c:pt idx="4515">
                  <c:v>40.097987263</c:v>
                </c:pt>
                <c:pt idx="4516">
                  <c:v>40.960852674000002</c:v>
                </c:pt>
                <c:pt idx="4517">
                  <c:v>42.305304401000001</c:v>
                </c:pt>
                <c:pt idx="4518">
                  <c:v>43.646559080999999</c:v>
                </c:pt>
                <c:pt idx="4519">
                  <c:v>45.831089498000004</c:v>
                </c:pt>
                <c:pt idx="4520">
                  <c:v>48.587049823000001</c:v>
                </c:pt>
                <c:pt idx="4521">
                  <c:v>51.698630684999998</c:v>
                </c:pt>
                <c:pt idx="4522">
                  <c:v>54.683430557000001</c:v>
                </c:pt>
                <c:pt idx="4523">
                  <c:v>57.567214827999997</c:v>
                </c:pt>
                <c:pt idx="4524">
                  <c:v>60.025410430000001</c:v>
                </c:pt>
                <c:pt idx="4525">
                  <c:v>61.734722688000005</c:v>
                </c:pt>
                <c:pt idx="4526">
                  <c:v>62.519462399999995</c:v>
                </c:pt>
                <c:pt idx="4527">
                  <c:v>62.765153278</c:v>
                </c:pt>
                <c:pt idx="4528">
                  <c:v>62.033856190000002</c:v>
                </c:pt>
                <c:pt idx="4529">
                  <c:v>60.525363521999999</c:v>
                </c:pt>
                <c:pt idx="4530">
                  <c:v>58.726722963</c:v>
                </c:pt>
                <c:pt idx="4531">
                  <c:v>56.859740735000003</c:v>
                </c:pt>
                <c:pt idx="4532">
                  <c:v>55.222440640999999</c:v>
                </c:pt>
                <c:pt idx="4533">
                  <c:v>52.314001516999994</c:v>
                </c:pt>
                <c:pt idx="4534">
                  <c:v>48.944554338000003</c:v>
                </c:pt>
                <c:pt idx="4535">
                  <c:v>45.981297640999998</c:v>
                </c:pt>
                <c:pt idx="4536">
                  <c:v>43.705671664</c:v>
                </c:pt>
                <c:pt idx="4537">
                  <c:v>42.057632357000003</c:v>
                </c:pt>
                <c:pt idx="4538">
                  <c:v>41.188284683999996</c:v>
                </c:pt>
                <c:pt idx="4539">
                  <c:v>41.122452061000004</c:v>
                </c:pt>
                <c:pt idx="4540">
                  <c:v>41.909942113999996</c:v>
                </c:pt>
                <c:pt idx="4541">
                  <c:v>42.919478415999997</c:v>
                </c:pt>
                <c:pt idx="4542">
                  <c:v>43.572996629999999</c:v>
                </c:pt>
                <c:pt idx="4543">
                  <c:v>44.981110749000003</c:v>
                </c:pt>
                <c:pt idx="4544">
                  <c:v>46.745798293</c:v>
                </c:pt>
                <c:pt idx="4545">
                  <c:v>48.509872371</c:v>
                </c:pt>
                <c:pt idx="4546">
                  <c:v>50.175587183000005</c:v>
                </c:pt>
                <c:pt idx="4547">
                  <c:v>51.918560591999999</c:v>
                </c:pt>
                <c:pt idx="4548">
                  <c:v>53.285497629999995</c:v>
                </c:pt>
                <c:pt idx="4549">
                  <c:v>53.227639607999997</c:v>
                </c:pt>
                <c:pt idx="4550">
                  <c:v>53.171481177000004</c:v>
                </c:pt>
                <c:pt idx="4551">
                  <c:v>53.706471116000003</c:v>
                </c:pt>
                <c:pt idx="4552">
                  <c:v>53.990076373999997</c:v>
                </c:pt>
                <c:pt idx="4553">
                  <c:v>53.597316714000002</c:v>
                </c:pt>
                <c:pt idx="4554">
                  <c:v>52.466008921000004</c:v>
                </c:pt>
                <c:pt idx="4555">
                  <c:v>51.467726614999997</c:v>
                </c:pt>
                <c:pt idx="4556">
                  <c:v>50.893106698000004</c:v>
                </c:pt>
                <c:pt idx="4557">
                  <c:v>49.065480581999999</c:v>
                </c:pt>
                <c:pt idx="4558">
                  <c:v>46.655909033</c:v>
                </c:pt>
                <c:pt idx="4559">
                  <c:v>44.392214957999997</c:v>
                </c:pt>
                <c:pt idx="4560">
                  <c:v>42.524141688999997</c:v>
                </c:pt>
                <c:pt idx="4561">
                  <c:v>41.288436363000002</c:v>
                </c:pt>
                <c:pt idx="4562">
                  <c:v>40.493163772000003</c:v>
                </c:pt>
                <c:pt idx="4563">
                  <c:v>40.146359803000003</c:v>
                </c:pt>
                <c:pt idx="4564">
                  <c:v>40.318848451000001</c:v>
                </c:pt>
                <c:pt idx="4565">
                  <c:v>40.702032764000002</c:v>
                </c:pt>
                <c:pt idx="4566">
                  <c:v>41.426679503000003</c:v>
                </c:pt>
                <c:pt idx="4567">
                  <c:v>43.702912701999999</c:v>
                </c:pt>
                <c:pt idx="4568">
                  <c:v>46.763316075000006</c:v>
                </c:pt>
                <c:pt idx="4569">
                  <c:v>49.987973979000003</c:v>
                </c:pt>
                <c:pt idx="4570">
                  <c:v>53.098901259000002</c:v>
                </c:pt>
                <c:pt idx="4571">
                  <c:v>56.201050927999994</c:v>
                </c:pt>
                <c:pt idx="4572">
                  <c:v>58.598600577999996</c:v>
                </c:pt>
                <c:pt idx="4573">
                  <c:v>60.473988040999998</c:v>
                </c:pt>
                <c:pt idx="4574">
                  <c:v>61.989134679999999</c:v>
                </c:pt>
                <c:pt idx="4575">
                  <c:v>62.615354379999999</c:v>
                </c:pt>
                <c:pt idx="4576">
                  <c:v>62.621335997999999</c:v>
                </c:pt>
                <c:pt idx="4577">
                  <c:v>61.751282818999996</c:v>
                </c:pt>
                <c:pt idx="4578">
                  <c:v>60.161546147000003</c:v>
                </c:pt>
                <c:pt idx="4579">
                  <c:v>58.011505763999999</c:v>
                </c:pt>
                <c:pt idx="4580">
                  <c:v>56.365084289999999</c:v>
                </c:pt>
                <c:pt idx="4581">
                  <c:v>53.771196388999996</c:v>
                </c:pt>
                <c:pt idx="4582">
                  <c:v>50.847150988000003</c:v>
                </c:pt>
                <c:pt idx="4583">
                  <c:v>48.195041031000002</c:v>
                </c:pt>
                <c:pt idx="4584">
                  <c:v>45.898826721999995</c:v>
                </c:pt>
                <c:pt idx="4585">
                  <c:v>43.980959554999998</c:v>
                </c:pt>
                <c:pt idx="4586">
                  <c:v>42.337846458999998</c:v>
                </c:pt>
                <c:pt idx="4587">
                  <c:v>40.770580600999999</c:v>
                </c:pt>
                <c:pt idx="4588">
                  <c:v>40.119619185000005</c:v>
                </c:pt>
                <c:pt idx="4589">
                  <c:v>39.673246742000003</c:v>
                </c:pt>
                <c:pt idx="4590">
                  <c:v>39.728489773</c:v>
                </c:pt>
                <c:pt idx="4591">
                  <c:v>41.353895621000007</c:v>
                </c:pt>
                <c:pt idx="4592">
                  <c:v>44.042665246999995</c:v>
                </c:pt>
                <c:pt idx="4593">
                  <c:v>47.147685683000006</c:v>
                </c:pt>
                <c:pt idx="4594">
                  <c:v>50.720190248999998</c:v>
                </c:pt>
                <c:pt idx="4595">
                  <c:v>54.137231416000006</c:v>
                </c:pt>
                <c:pt idx="4596">
                  <c:v>57.125933910000001</c:v>
                </c:pt>
                <c:pt idx="4597">
                  <c:v>59.588378491</c:v>
                </c:pt>
                <c:pt idx="4598">
                  <c:v>61.283329817999999</c:v>
                </c:pt>
                <c:pt idx="4599">
                  <c:v>62.554514039000004</c:v>
                </c:pt>
                <c:pt idx="4600">
                  <c:v>63.153002344999997</c:v>
                </c:pt>
                <c:pt idx="4601">
                  <c:v>62.38336674</c:v>
                </c:pt>
                <c:pt idx="4602">
                  <c:v>60.315310842999999</c:v>
                </c:pt>
                <c:pt idx="4603">
                  <c:v>58.078186344999999</c:v>
                </c:pt>
                <c:pt idx="4604">
                  <c:v>56.312523730999999</c:v>
                </c:pt>
                <c:pt idx="4605">
                  <c:v>53.130086816000002</c:v>
                </c:pt>
                <c:pt idx="4606">
                  <c:v>49.355155887999999</c:v>
                </c:pt>
                <c:pt idx="4607">
                  <c:v>46.142916482000004</c:v>
                </c:pt>
                <c:pt idx="4608">
                  <c:v>43.825291456999999</c:v>
                </c:pt>
                <c:pt idx="4609">
                  <c:v>42.355269137000001</c:v>
                </c:pt>
                <c:pt idx="4610">
                  <c:v>41.449491345000006</c:v>
                </c:pt>
                <c:pt idx="4611">
                  <c:v>41.404401555</c:v>
                </c:pt>
                <c:pt idx="4612">
                  <c:v>42.237591596000001</c:v>
                </c:pt>
                <c:pt idx="4613">
                  <c:v>43.555287063000002</c:v>
                </c:pt>
                <c:pt idx="4614">
                  <c:v>44.744022872999999</c:v>
                </c:pt>
                <c:pt idx="4615">
                  <c:v>47.033188929999994</c:v>
                </c:pt>
                <c:pt idx="4616">
                  <c:v>49.923374656</c:v>
                </c:pt>
                <c:pt idx="4617">
                  <c:v>53.269012384</c:v>
                </c:pt>
                <c:pt idx="4618">
                  <c:v>56.537756787999996</c:v>
                </c:pt>
                <c:pt idx="4619">
                  <c:v>59.314537178000002</c:v>
                </c:pt>
                <c:pt idx="4620">
                  <c:v>61.278315834000004</c:v>
                </c:pt>
                <c:pt idx="4621">
                  <c:v>62.247574523000004</c:v>
                </c:pt>
                <c:pt idx="4622">
                  <c:v>61.550400275999998</c:v>
                </c:pt>
                <c:pt idx="4623">
                  <c:v>60.209349332999999</c:v>
                </c:pt>
                <c:pt idx="4624">
                  <c:v>59.062195574999997</c:v>
                </c:pt>
                <c:pt idx="4625">
                  <c:v>57.759851961999999</c:v>
                </c:pt>
                <c:pt idx="4626">
                  <c:v>56.041818210999999</c:v>
                </c:pt>
                <c:pt idx="4627">
                  <c:v>54.310281516000003</c:v>
                </c:pt>
                <c:pt idx="4628">
                  <c:v>52.950702628999998</c:v>
                </c:pt>
                <c:pt idx="4629">
                  <c:v>49.852018291</c:v>
                </c:pt>
                <c:pt idx="4630">
                  <c:v>46.313394551999998</c:v>
                </c:pt>
                <c:pt idx="4631">
                  <c:v>43.311693809999994</c:v>
                </c:pt>
                <c:pt idx="4632">
                  <c:v>41.134561931999997</c:v>
                </c:pt>
                <c:pt idx="4633">
                  <c:v>39.679521572999995</c:v>
                </c:pt>
                <c:pt idx="4634">
                  <c:v>38.809105854000002</c:v>
                </c:pt>
                <c:pt idx="4635">
                  <c:v>38.713262325000002</c:v>
                </c:pt>
                <c:pt idx="4636">
                  <c:v>39.680785467</c:v>
                </c:pt>
                <c:pt idx="4637">
                  <c:v>41.166989117</c:v>
                </c:pt>
                <c:pt idx="4638">
                  <c:v>42.540342771000006</c:v>
                </c:pt>
                <c:pt idx="4639">
                  <c:v>45.202632634000004</c:v>
                </c:pt>
                <c:pt idx="4640">
                  <c:v>48.873651345999995</c:v>
                </c:pt>
                <c:pt idx="4641">
                  <c:v>52.925810828000003</c:v>
                </c:pt>
                <c:pt idx="4642">
                  <c:v>56.861707667000005</c:v>
                </c:pt>
                <c:pt idx="4643">
                  <c:v>60.221056153999996</c:v>
                </c:pt>
                <c:pt idx="4644">
                  <c:v>63.212909476</c:v>
                </c:pt>
                <c:pt idx="4645">
                  <c:v>64.651638875999993</c:v>
                </c:pt>
                <c:pt idx="4646">
                  <c:v>63.946425210000001</c:v>
                </c:pt>
                <c:pt idx="4647">
                  <c:v>63.185754928000001</c:v>
                </c:pt>
                <c:pt idx="4648">
                  <c:v>62.044860528000001</c:v>
                </c:pt>
                <c:pt idx="4649">
                  <c:v>60.185068002000001</c:v>
                </c:pt>
                <c:pt idx="4650">
                  <c:v>57.919325638000004</c:v>
                </c:pt>
                <c:pt idx="4651">
                  <c:v>55.865938643</c:v>
                </c:pt>
                <c:pt idx="4652">
                  <c:v>54.313392519000004</c:v>
                </c:pt>
                <c:pt idx="4653">
                  <c:v>51.313494024999997</c:v>
                </c:pt>
                <c:pt idx="4654">
                  <c:v>47.593433209000004</c:v>
                </c:pt>
                <c:pt idx="4655">
                  <c:v>44.224545882000001</c:v>
                </c:pt>
                <c:pt idx="4656">
                  <c:v>41.856726377999998</c:v>
                </c:pt>
                <c:pt idx="4657">
                  <c:v>40.066864850999998</c:v>
                </c:pt>
                <c:pt idx="4658">
                  <c:v>39.059719102000003</c:v>
                </c:pt>
                <c:pt idx="4659">
                  <c:v>38.801489140000001</c:v>
                </c:pt>
                <c:pt idx="4660">
                  <c:v>39.643109461000002</c:v>
                </c:pt>
                <c:pt idx="4661">
                  <c:v>41.007031987000005</c:v>
                </c:pt>
                <c:pt idx="4662">
                  <c:v>42.450974560000006</c:v>
                </c:pt>
                <c:pt idx="4663">
                  <c:v>45.187721848999999</c:v>
                </c:pt>
                <c:pt idx="4664">
                  <c:v>48.805202477999998</c:v>
                </c:pt>
                <c:pt idx="4665">
                  <c:v>52.482779934</c:v>
                </c:pt>
                <c:pt idx="4666">
                  <c:v>55.865989926000005</c:v>
                </c:pt>
                <c:pt idx="4667">
                  <c:v>58.873921711000001</c:v>
                </c:pt>
                <c:pt idx="4668">
                  <c:v>61.378661686000001</c:v>
                </c:pt>
                <c:pt idx="4669">
                  <c:v>62.789779602999999</c:v>
                </c:pt>
                <c:pt idx="4670">
                  <c:v>63.633517173000001</c:v>
                </c:pt>
                <c:pt idx="4671">
                  <c:v>63.958583062999999</c:v>
                </c:pt>
                <c:pt idx="4672">
                  <c:v>63.256360519000005</c:v>
                </c:pt>
                <c:pt idx="4673">
                  <c:v>61.487441173999997</c:v>
                </c:pt>
                <c:pt idx="4674">
                  <c:v>59.236394204999996</c:v>
                </c:pt>
                <c:pt idx="4675">
                  <c:v>57.075604958000007</c:v>
                </c:pt>
                <c:pt idx="4676">
                  <c:v>55.140518391000001</c:v>
                </c:pt>
                <c:pt idx="4677">
                  <c:v>51.902106030000006</c:v>
                </c:pt>
                <c:pt idx="4678">
                  <c:v>48.421640075000006</c:v>
                </c:pt>
                <c:pt idx="4679">
                  <c:v>45.331954848000002</c:v>
                </c:pt>
                <c:pt idx="4680">
                  <c:v>43.093760097000001</c:v>
                </c:pt>
                <c:pt idx="4681">
                  <c:v>41.568850572000002</c:v>
                </c:pt>
                <c:pt idx="4682">
                  <c:v>40.721089996000003</c:v>
                </c:pt>
                <c:pt idx="4683">
                  <c:v>40.624612416999994</c:v>
                </c:pt>
                <c:pt idx="4684">
                  <c:v>41.536701332</c:v>
                </c:pt>
                <c:pt idx="4685">
                  <c:v>43.077368387</c:v>
                </c:pt>
                <c:pt idx="4686">
                  <c:v>44.304984144999999</c:v>
                </c:pt>
                <c:pt idx="4687">
                  <c:v>46.856251563000001</c:v>
                </c:pt>
                <c:pt idx="4688">
                  <c:v>50.173010023000003</c:v>
                </c:pt>
                <c:pt idx="4689">
                  <c:v>53.566649984999998</c:v>
                </c:pt>
                <c:pt idx="4690">
                  <c:v>56.872766487</c:v>
                </c:pt>
                <c:pt idx="4691">
                  <c:v>59.937892373000004</c:v>
                </c:pt>
                <c:pt idx="4692">
                  <c:v>62.687458712999998</c:v>
                </c:pt>
                <c:pt idx="4693">
                  <c:v>64.427705924000009</c:v>
                </c:pt>
                <c:pt idx="4694">
                  <c:v>65.279356251999999</c:v>
                </c:pt>
                <c:pt idx="4695">
                  <c:v>65.836689797000005</c:v>
                </c:pt>
                <c:pt idx="4696">
                  <c:v>65.409871007000007</c:v>
                </c:pt>
                <c:pt idx="4697">
                  <c:v>64.038881683</c:v>
                </c:pt>
                <c:pt idx="4698">
                  <c:v>61.930584021000001</c:v>
                </c:pt>
                <c:pt idx="4699">
                  <c:v>59.736330514000002</c:v>
                </c:pt>
                <c:pt idx="4700">
                  <c:v>58.219958024</c:v>
                </c:pt>
                <c:pt idx="4701">
                  <c:v>55.087187639000007</c:v>
                </c:pt>
                <c:pt idx="4702">
                  <c:v>51.675160607999999</c:v>
                </c:pt>
                <c:pt idx="4703">
                  <c:v>48.466514561000004</c:v>
                </c:pt>
                <c:pt idx="4704">
                  <c:v>46.117305011999996</c:v>
                </c:pt>
                <c:pt idx="4705">
                  <c:v>44.299174869000005</c:v>
                </c:pt>
                <c:pt idx="4706">
                  <c:v>43.116707368</c:v>
                </c:pt>
                <c:pt idx="4707">
                  <c:v>42.752947878000001</c:v>
                </c:pt>
                <c:pt idx="4708">
                  <c:v>43.369672597999994</c:v>
                </c:pt>
                <c:pt idx="4709">
                  <c:v>44.493568814999996</c:v>
                </c:pt>
                <c:pt idx="4710">
                  <c:v>45.572645084000001</c:v>
                </c:pt>
                <c:pt idx="4711">
                  <c:v>47.976999563999996</c:v>
                </c:pt>
                <c:pt idx="4712">
                  <c:v>51.418858723999996</c:v>
                </c:pt>
                <c:pt idx="4713">
                  <c:v>55.031227013999995</c:v>
                </c:pt>
                <c:pt idx="4714">
                  <c:v>57.998490665999995</c:v>
                </c:pt>
                <c:pt idx="4715">
                  <c:v>60.388281712000001</c:v>
                </c:pt>
                <c:pt idx="4716">
                  <c:v>62.414391661000003</c:v>
                </c:pt>
                <c:pt idx="4717">
                  <c:v>64.021093468000004</c:v>
                </c:pt>
                <c:pt idx="4718">
                  <c:v>65.260060594000009</c:v>
                </c:pt>
                <c:pt idx="4719">
                  <c:v>65.864550457000007</c:v>
                </c:pt>
                <c:pt idx="4720">
                  <c:v>65.379831558999996</c:v>
                </c:pt>
                <c:pt idx="4721">
                  <c:v>63.988097028999995</c:v>
                </c:pt>
                <c:pt idx="4722">
                  <c:v>61.950834511000004</c:v>
                </c:pt>
                <c:pt idx="4723">
                  <c:v>59.791821331999998</c:v>
                </c:pt>
                <c:pt idx="4724">
                  <c:v>58.178768110999997</c:v>
                </c:pt>
                <c:pt idx="4725">
                  <c:v>55.280418978</c:v>
                </c:pt>
                <c:pt idx="4726">
                  <c:v>52.125031647</c:v>
                </c:pt>
                <c:pt idx="4727">
                  <c:v>49.148040200000004</c:v>
                </c:pt>
                <c:pt idx="4728">
                  <c:v>46.739655385999995</c:v>
                </c:pt>
                <c:pt idx="4729">
                  <c:v>44.971146709999999</c:v>
                </c:pt>
                <c:pt idx="4730">
                  <c:v>43.606978026</c:v>
                </c:pt>
                <c:pt idx="4731">
                  <c:v>42.691235287000005</c:v>
                </c:pt>
                <c:pt idx="4732">
                  <c:v>42.359034520000002</c:v>
                </c:pt>
                <c:pt idx="4733">
                  <c:v>42.332251444000001</c:v>
                </c:pt>
                <c:pt idx="4734">
                  <c:v>42.792294666000004</c:v>
                </c:pt>
                <c:pt idx="4735">
                  <c:v>45.598605013000004</c:v>
                </c:pt>
                <c:pt idx="4736">
                  <c:v>49.588288480000003</c:v>
                </c:pt>
                <c:pt idx="4737">
                  <c:v>53.432264561000004</c:v>
                </c:pt>
                <c:pt idx="4738">
                  <c:v>57.046186554999998</c:v>
                </c:pt>
                <c:pt idx="4739">
                  <c:v>59.987466331</c:v>
                </c:pt>
                <c:pt idx="4740">
                  <c:v>62.404063278999999</c:v>
                </c:pt>
                <c:pt idx="4741">
                  <c:v>64.196321561999994</c:v>
                </c:pt>
                <c:pt idx="4742">
                  <c:v>65.535167414</c:v>
                </c:pt>
                <c:pt idx="4743">
                  <c:v>66.356304795</c:v>
                </c:pt>
                <c:pt idx="4744">
                  <c:v>66.381356585000006</c:v>
                </c:pt>
                <c:pt idx="4745">
                  <c:v>65.057217144999996</c:v>
                </c:pt>
                <c:pt idx="4746">
                  <c:v>62.622663127999999</c:v>
                </c:pt>
                <c:pt idx="4747">
                  <c:v>60.039556645999994</c:v>
                </c:pt>
                <c:pt idx="4748">
                  <c:v>57.992163765999997</c:v>
                </c:pt>
                <c:pt idx="4749">
                  <c:v>54.888331054000005</c:v>
                </c:pt>
                <c:pt idx="4750">
                  <c:v>51.795726758999997</c:v>
                </c:pt>
                <c:pt idx="4751">
                  <c:v>48.830557655</c:v>
                </c:pt>
                <c:pt idx="4752">
                  <c:v>46.323528330000002</c:v>
                </c:pt>
                <c:pt idx="4753">
                  <c:v>44.417752773000004</c:v>
                </c:pt>
                <c:pt idx="4754">
                  <c:v>43.043817795000002</c:v>
                </c:pt>
                <c:pt idx="4755">
                  <c:v>42.105092312000004</c:v>
                </c:pt>
                <c:pt idx="4756">
                  <c:v>41.518002273</c:v>
                </c:pt>
                <c:pt idx="4757">
                  <c:v>41.127181985</c:v>
                </c:pt>
                <c:pt idx="4758">
                  <c:v>41.460927435999999</c:v>
                </c:pt>
                <c:pt idx="4759">
                  <c:v>44.096956976000001</c:v>
                </c:pt>
                <c:pt idx="4760">
                  <c:v>47.584532767999995</c:v>
                </c:pt>
                <c:pt idx="4761">
                  <c:v>51.394686274999998</c:v>
                </c:pt>
                <c:pt idx="4762">
                  <c:v>55.233169998000001</c:v>
                </c:pt>
                <c:pt idx="4763">
                  <c:v>58.975688486999999</c:v>
                </c:pt>
                <c:pt idx="4764">
                  <c:v>61.992548055999997</c:v>
                </c:pt>
                <c:pt idx="4765">
                  <c:v>64.043597969000004</c:v>
                </c:pt>
                <c:pt idx="4766">
                  <c:v>65.255591749000004</c:v>
                </c:pt>
                <c:pt idx="4767">
                  <c:v>65.591056045000002</c:v>
                </c:pt>
                <c:pt idx="4768">
                  <c:v>65.190143687000003</c:v>
                </c:pt>
                <c:pt idx="4769">
                  <c:v>64.262075253000006</c:v>
                </c:pt>
                <c:pt idx="4770">
                  <c:v>62.747769633999994</c:v>
                </c:pt>
                <c:pt idx="4771">
                  <c:v>60.685339801000005</c:v>
                </c:pt>
                <c:pt idx="4772">
                  <c:v>58.831113042999995</c:v>
                </c:pt>
                <c:pt idx="4773">
                  <c:v>55.558150081000001</c:v>
                </c:pt>
                <c:pt idx="4774">
                  <c:v>51.850310589000003</c:v>
                </c:pt>
                <c:pt idx="4775">
                  <c:v>48.501338283999999</c:v>
                </c:pt>
                <c:pt idx="4776">
                  <c:v>45.995013540999999</c:v>
                </c:pt>
                <c:pt idx="4777">
                  <c:v>44.272558367999999</c:v>
                </c:pt>
                <c:pt idx="4778">
                  <c:v>43.315422575999996</c:v>
                </c:pt>
                <c:pt idx="4779">
                  <c:v>43.180334574</c:v>
                </c:pt>
                <c:pt idx="4780">
                  <c:v>44.116166933999999</c:v>
                </c:pt>
                <c:pt idx="4781">
                  <c:v>45.284808220000002</c:v>
                </c:pt>
                <c:pt idx="4782">
                  <c:v>46.326269286000006</c:v>
                </c:pt>
                <c:pt idx="4783">
                  <c:v>48.665648387000005</c:v>
                </c:pt>
                <c:pt idx="4784">
                  <c:v>51.582791030000003</c:v>
                </c:pt>
                <c:pt idx="4785">
                  <c:v>54.434742284999999</c:v>
                </c:pt>
                <c:pt idx="4786">
                  <c:v>57.140123384999995</c:v>
                </c:pt>
                <c:pt idx="4787">
                  <c:v>59.692574899999997</c:v>
                </c:pt>
                <c:pt idx="4788">
                  <c:v>62.014453120999995</c:v>
                </c:pt>
                <c:pt idx="4789">
                  <c:v>64.075796749999995</c:v>
                </c:pt>
                <c:pt idx="4790">
                  <c:v>64.971672249999997</c:v>
                </c:pt>
                <c:pt idx="4791">
                  <c:v>64.321792181999996</c:v>
                </c:pt>
                <c:pt idx="4792">
                  <c:v>62.847237536000002</c:v>
                </c:pt>
                <c:pt idx="4793">
                  <c:v>60.808017912000004</c:v>
                </c:pt>
                <c:pt idx="4794">
                  <c:v>58.599638727999995</c:v>
                </c:pt>
                <c:pt idx="4795">
                  <c:v>56.386161149000003</c:v>
                </c:pt>
                <c:pt idx="4796">
                  <c:v>54.545903078000002</c:v>
                </c:pt>
                <c:pt idx="4797">
                  <c:v>51.457053934000001</c:v>
                </c:pt>
                <c:pt idx="4798">
                  <c:v>47.860153029999999</c:v>
                </c:pt>
                <c:pt idx="4799">
                  <c:v>44.877583357000006</c:v>
                </c:pt>
                <c:pt idx="4800">
                  <c:v>42.74945469</c:v>
                </c:pt>
                <c:pt idx="4801">
                  <c:v>41.308150554000001</c:v>
                </c:pt>
                <c:pt idx="4802">
                  <c:v>40.376621149999998</c:v>
                </c:pt>
                <c:pt idx="4803">
                  <c:v>40.255184289999995</c:v>
                </c:pt>
                <c:pt idx="4804">
                  <c:v>41.158665864</c:v>
                </c:pt>
                <c:pt idx="4805">
                  <c:v>42.652855859000006</c:v>
                </c:pt>
                <c:pt idx="4806">
                  <c:v>43.654948155</c:v>
                </c:pt>
                <c:pt idx="4807">
                  <c:v>45.567828818999999</c:v>
                </c:pt>
                <c:pt idx="4808">
                  <c:v>48.085476899</c:v>
                </c:pt>
                <c:pt idx="4809">
                  <c:v>51.258335412999998</c:v>
                </c:pt>
                <c:pt idx="4810">
                  <c:v>54.747220014999996</c:v>
                </c:pt>
                <c:pt idx="4811">
                  <c:v>57.536229766999995</c:v>
                </c:pt>
                <c:pt idx="4812">
                  <c:v>60.167729045000002</c:v>
                </c:pt>
                <c:pt idx="4813">
                  <c:v>62.072773816000002</c:v>
                </c:pt>
                <c:pt idx="4814">
                  <c:v>63.699912400999999</c:v>
                </c:pt>
                <c:pt idx="4815">
                  <c:v>64.571564226000007</c:v>
                </c:pt>
                <c:pt idx="4816">
                  <c:v>64.369164569999995</c:v>
                </c:pt>
                <c:pt idx="4817">
                  <c:v>62.972189273000005</c:v>
                </c:pt>
                <c:pt idx="4818">
                  <c:v>60.333213399999998</c:v>
                </c:pt>
                <c:pt idx="4819">
                  <c:v>57.820346010000002</c:v>
                </c:pt>
                <c:pt idx="4820">
                  <c:v>55.675973808000002</c:v>
                </c:pt>
                <c:pt idx="4821">
                  <c:v>52.139845387000001</c:v>
                </c:pt>
                <c:pt idx="4822">
                  <c:v>48.443606709000001</c:v>
                </c:pt>
                <c:pt idx="4823">
                  <c:v>45.184478440999996</c:v>
                </c:pt>
                <c:pt idx="4824">
                  <c:v>42.710620867999999</c:v>
                </c:pt>
                <c:pt idx="4825">
                  <c:v>41.111647865000002</c:v>
                </c:pt>
                <c:pt idx="4826">
                  <c:v>40.161718268999998</c:v>
                </c:pt>
                <c:pt idx="4827">
                  <c:v>40.007071666000002</c:v>
                </c:pt>
                <c:pt idx="4828">
                  <c:v>40.793443642999996</c:v>
                </c:pt>
                <c:pt idx="4829">
                  <c:v>42.153203535000003</c:v>
                </c:pt>
                <c:pt idx="4830">
                  <c:v>43.214609543999998</c:v>
                </c:pt>
                <c:pt idx="4831">
                  <c:v>45.636321029000001</c:v>
                </c:pt>
                <c:pt idx="4832">
                  <c:v>49.088482236000004</c:v>
                </c:pt>
                <c:pt idx="4833">
                  <c:v>53.129803213999999</c:v>
                </c:pt>
                <c:pt idx="4834">
                  <c:v>56.551868188</c:v>
                </c:pt>
                <c:pt idx="4835">
                  <c:v>59.029011201000003</c:v>
                </c:pt>
                <c:pt idx="4836">
                  <c:v>60.913514193000005</c:v>
                </c:pt>
                <c:pt idx="4837">
                  <c:v>61.744408327999999</c:v>
                </c:pt>
                <c:pt idx="4838">
                  <c:v>61.798630121000002</c:v>
                </c:pt>
                <c:pt idx="4839">
                  <c:v>62.359307471000001</c:v>
                </c:pt>
                <c:pt idx="4840">
                  <c:v>62.453895639000002</c:v>
                </c:pt>
                <c:pt idx="4841">
                  <c:v>61.239305010999999</c:v>
                </c:pt>
                <c:pt idx="4842">
                  <c:v>58.810399629000003</c:v>
                </c:pt>
                <c:pt idx="4843">
                  <c:v>56.657861435000001</c:v>
                </c:pt>
                <c:pt idx="4844">
                  <c:v>54.671621555999998</c:v>
                </c:pt>
                <c:pt idx="4845">
                  <c:v>51.287986093000001</c:v>
                </c:pt>
                <c:pt idx="4846">
                  <c:v>47.596562022000001</c:v>
                </c:pt>
                <c:pt idx="4847">
                  <c:v>44.359405393000003</c:v>
                </c:pt>
                <c:pt idx="4848">
                  <c:v>42.049191637000007</c:v>
                </c:pt>
                <c:pt idx="4849">
                  <c:v>40.351276837999997</c:v>
                </c:pt>
                <c:pt idx="4850">
                  <c:v>39.407571748000002</c:v>
                </c:pt>
                <c:pt idx="4851">
                  <c:v>39.213028064</c:v>
                </c:pt>
                <c:pt idx="4852">
                  <c:v>40.141350616000004</c:v>
                </c:pt>
                <c:pt idx="4853">
                  <c:v>41.605273417999996</c:v>
                </c:pt>
                <c:pt idx="4854">
                  <c:v>42.819539643999995</c:v>
                </c:pt>
                <c:pt idx="4855">
                  <c:v>45.309353207000001</c:v>
                </c:pt>
                <c:pt idx="4856">
                  <c:v>48.708897989999997</c:v>
                </c:pt>
                <c:pt idx="4857">
                  <c:v>52.851478734999993</c:v>
                </c:pt>
                <c:pt idx="4858">
                  <c:v>56.814864835000002</c:v>
                </c:pt>
                <c:pt idx="4859">
                  <c:v>60.220487894999998</c:v>
                </c:pt>
                <c:pt idx="4860">
                  <c:v>63.049260836000002</c:v>
                </c:pt>
                <c:pt idx="4861">
                  <c:v>65.049786901000004</c:v>
                </c:pt>
                <c:pt idx="4862">
                  <c:v>65.893606532000007</c:v>
                </c:pt>
                <c:pt idx="4863">
                  <c:v>66.225862225</c:v>
                </c:pt>
                <c:pt idx="4864">
                  <c:v>65.211679767999996</c:v>
                </c:pt>
                <c:pt idx="4865">
                  <c:v>63.266987305000001</c:v>
                </c:pt>
                <c:pt idx="4866">
                  <c:v>60.880631130000005</c:v>
                </c:pt>
                <c:pt idx="4867">
                  <c:v>58.841343705</c:v>
                </c:pt>
                <c:pt idx="4868">
                  <c:v>57.175132390000002</c:v>
                </c:pt>
                <c:pt idx="4869">
                  <c:v>54.118794594999997</c:v>
                </c:pt>
                <c:pt idx="4870">
                  <c:v>50.549602918999994</c:v>
                </c:pt>
                <c:pt idx="4871">
                  <c:v>47.571480461</c:v>
                </c:pt>
                <c:pt idx="4872">
                  <c:v>45.199169468999997</c:v>
                </c:pt>
                <c:pt idx="4873">
                  <c:v>43.624017825000003</c:v>
                </c:pt>
                <c:pt idx="4874">
                  <c:v>42.749244941000001</c:v>
                </c:pt>
                <c:pt idx="4875">
                  <c:v>42.408994526000001</c:v>
                </c:pt>
                <c:pt idx="4876">
                  <c:v>43.192115357000006</c:v>
                </c:pt>
                <c:pt idx="4877">
                  <c:v>44.379391564999999</c:v>
                </c:pt>
                <c:pt idx="4878">
                  <c:v>45.635115249000002</c:v>
                </c:pt>
                <c:pt idx="4879">
                  <c:v>48.397550011999996</c:v>
                </c:pt>
                <c:pt idx="4880">
                  <c:v>52.315135865999999</c:v>
                </c:pt>
                <c:pt idx="4881">
                  <c:v>56.271179801999999</c:v>
                </c:pt>
                <c:pt idx="4882">
                  <c:v>59.705982468000002</c:v>
                </c:pt>
                <c:pt idx="4883">
                  <c:v>62.722441660999998</c:v>
                </c:pt>
                <c:pt idx="4884">
                  <c:v>65.429178808999993</c:v>
                </c:pt>
                <c:pt idx="4885">
                  <c:v>67.440671739999999</c:v>
                </c:pt>
                <c:pt idx="4886">
                  <c:v>68.670340999999993</c:v>
                </c:pt>
                <c:pt idx="4887">
                  <c:v>69.275045194</c:v>
                </c:pt>
                <c:pt idx="4888">
                  <c:v>69.104882918000001</c:v>
                </c:pt>
                <c:pt idx="4889">
                  <c:v>67.772375112999995</c:v>
                </c:pt>
                <c:pt idx="4890">
                  <c:v>65.260974869999998</c:v>
                </c:pt>
                <c:pt idx="4891">
                  <c:v>62.434709542999997</c:v>
                </c:pt>
                <c:pt idx="4892">
                  <c:v>60.323296006999996</c:v>
                </c:pt>
                <c:pt idx="4893">
                  <c:v>57.169905071000002</c:v>
                </c:pt>
                <c:pt idx="4894">
                  <c:v>53.823060726999998</c:v>
                </c:pt>
                <c:pt idx="4895">
                  <c:v>50.521449466999997</c:v>
                </c:pt>
                <c:pt idx="4896">
                  <c:v>47.978034871999995</c:v>
                </c:pt>
                <c:pt idx="4897">
                  <c:v>46.078521404999996</c:v>
                </c:pt>
                <c:pt idx="4898">
                  <c:v>44.670325046999999</c:v>
                </c:pt>
                <c:pt idx="4899">
                  <c:v>43.750190383000003</c:v>
                </c:pt>
                <c:pt idx="4900">
                  <c:v>43.435022848999999</c:v>
                </c:pt>
                <c:pt idx="4901">
                  <c:v>43.295993107000001</c:v>
                </c:pt>
                <c:pt idx="4902">
                  <c:v>43.756205919999999</c:v>
                </c:pt>
                <c:pt idx="4903">
                  <c:v>46.562214154999999</c:v>
                </c:pt>
                <c:pt idx="4904">
                  <c:v>50.628172262</c:v>
                </c:pt>
                <c:pt idx="4905">
                  <c:v>54.809669012000001</c:v>
                </c:pt>
                <c:pt idx="4906">
                  <c:v>58.788151824000003</c:v>
                </c:pt>
                <c:pt idx="4907">
                  <c:v>62.284031666000004</c:v>
                </c:pt>
                <c:pt idx="4908">
                  <c:v>65.071327797999999</c:v>
                </c:pt>
                <c:pt idx="4909">
                  <c:v>67.294525413000002</c:v>
                </c:pt>
                <c:pt idx="4910">
                  <c:v>68.735332060999994</c:v>
                </c:pt>
                <c:pt idx="4911">
                  <c:v>69.695509630000004</c:v>
                </c:pt>
                <c:pt idx="4912">
                  <c:v>69.757376590999996</c:v>
                </c:pt>
                <c:pt idx="4913">
                  <c:v>68.746877267999992</c:v>
                </c:pt>
                <c:pt idx="4914">
                  <c:v>66.34710612500001</c:v>
                </c:pt>
                <c:pt idx="4915">
                  <c:v>63.314353372999996</c:v>
                </c:pt>
                <c:pt idx="4916">
                  <c:v>60.708396805999996</c:v>
                </c:pt>
                <c:pt idx="4917">
                  <c:v>57.213429275999999</c:v>
                </c:pt>
                <c:pt idx="4918">
                  <c:v>53.828830228000001</c:v>
                </c:pt>
                <c:pt idx="4919">
                  <c:v>50.382831897999999</c:v>
                </c:pt>
                <c:pt idx="4920">
                  <c:v>47.464458860000001</c:v>
                </c:pt>
                <c:pt idx="4921">
                  <c:v>45.316985367000001</c:v>
                </c:pt>
                <c:pt idx="4922">
                  <c:v>43.602340959000003</c:v>
                </c:pt>
                <c:pt idx="4923">
                  <c:v>42.328283830000004</c:v>
                </c:pt>
                <c:pt idx="4924">
                  <c:v>41.500548684000002</c:v>
                </c:pt>
                <c:pt idx="4925">
                  <c:v>40.867757749999996</c:v>
                </c:pt>
                <c:pt idx="4926">
                  <c:v>41.025341825000005</c:v>
                </c:pt>
                <c:pt idx="4927">
                  <c:v>43.932318531999996</c:v>
                </c:pt>
                <c:pt idx="4928">
                  <c:v>48.144122865</c:v>
                </c:pt>
                <c:pt idx="4929">
                  <c:v>52.486549615999998</c:v>
                </c:pt>
                <c:pt idx="4930">
                  <c:v>56.895146223999994</c:v>
                </c:pt>
                <c:pt idx="4931">
                  <c:v>61.059390787999995</c:v>
                </c:pt>
                <c:pt idx="4932">
                  <c:v>64.579815687999996</c:v>
                </c:pt>
                <c:pt idx="4933">
                  <c:v>67.24958164200001</c:v>
                </c:pt>
                <c:pt idx="4934">
                  <c:v>69.084678003999997</c:v>
                </c:pt>
                <c:pt idx="4935">
                  <c:v>70.213291517999991</c:v>
                </c:pt>
                <c:pt idx="4936">
                  <c:v>70.642203234000007</c:v>
                </c:pt>
                <c:pt idx="4937">
                  <c:v>69.755797627999996</c:v>
                </c:pt>
                <c:pt idx="4938">
                  <c:v>67.390534809999991</c:v>
                </c:pt>
                <c:pt idx="4939">
                  <c:v>64.515127632000002</c:v>
                </c:pt>
                <c:pt idx="4940">
                  <c:v>62.071299988</c:v>
                </c:pt>
                <c:pt idx="4941">
                  <c:v>58.206270496999998</c:v>
                </c:pt>
                <c:pt idx="4942">
                  <c:v>54.078013691000002</c:v>
                </c:pt>
                <c:pt idx="4943">
                  <c:v>50.347960849000003</c:v>
                </c:pt>
                <c:pt idx="4944">
                  <c:v>47.482378706000006</c:v>
                </c:pt>
                <c:pt idx="4945">
                  <c:v>45.425428769</c:v>
                </c:pt>
                <c:pt idx="4946">
                  <c:v>44.070095512000002</c:v>
                </c:pt>
                <c:pt idx="4947">
                  <c:v>43.585107858000001</c:v>
                </c:pt>
                <c:pt idx="4948">
                  <c:v>44.145048383000002</c:v>
                </c:pt>
                <c:pt idx="4949">
                  <c:v>45.231078638999996</c:v>
                </c:pt>
                <c:pt idx="4950">
                  <c:v>46.215764468000003</c:v>
                </c:pt>
                <c:pt idx="4951">
                  <c:v>48.985951779000004</c:v>
                </c:pt>
                <c:pt idx="4952">
                  <c:v>52.675830349000002</c:v>
                </c:pt>
                <c:pt idx="4953">
                  <c:v>56.913257563000002</c:v>
                </c:pt>
                <c:pt idx="4954">
                  <c:v>61.394204257999995</c:v>
                </c:pt>
                <c:pt idx="4955">
                  <c:v>65.736987821</c:v>
                </c:pt>
                <c:pt idx="4956">
                  <c:v>69.377111975000005</c:v>
                </c:pt>
                <c:pt idx="4957">
                  <c:v>71.364038440999991</c:v>
                </c:pt>
                <c:pt idx="4958">
                  <c:v>72.623002647000007</c:v>
                </c:pt>
                <c:pt idx="4959">
                  <c:v>73.098087752000012</c:v>
                </c:pt>
                <c:pt idx="4960">
                  <c:v>73.014535277999997</c:v>
                </c:pt>
                <c:pt idx="4961">
                  <c:v>72.219915775999993</c:v>
                </c:pt>
                <c:pt idx="4962">
                  <c:v>70.044974795000002</c:v>
                </c:pt>
                <c:pt idx="4963">
                  <c:v>67.059370663999999</c:v>
                </c:pt>
                <c:pt idx="4964">
                  <c:v>64.340250600999994</c:v>
                </c:pt>
                <c:pt idx="4965">
                  <c:v>60.069241529999999</c:v>
                </c:pt>
                <c:pt idx="4966">
                  <c:v>55.622634293000004</c:v>
                </c:pt>
                <c:pt idx="4967">
                  <c:v>51.943305940999998</c:v>
                </c:pt>
                <c:pt idx="4968">
                  <c:v>49.048033491000005</c:v>
                </c:pt>
                <c:pt idx="4969">
                  <c:v>46.877680531999999</c:v>
                </c:pt>
                <c:pt idx="4970">
                  <c:v>45.458831594000003</c:v>
                </c:pt>
                <c:pt idx="4971">
                  <c:v>44.916408482000001</c:v>
                </c:pt>
                <c:pt idx="4972">
                  <c:v>45.448557655999998</c:v>
                </c:pt>
                <c:pt idx="4973">
                  <c:v>46.471486927000001</c:v>
                </c:pt>
                <c:pt idx="4974">
                  <c:v>47.336286852000001</c:v>
                </c:pt>
                <c:pt idx="4975">
                  <c:v>49.870868904000005</c:v>
                </c:pt>
                <c:pt idx="4976">
                  <c:v>53.481419860000003</c:v>
                </c:pt>
                <c:pt idx="4977">
                  <c:v>57.822307626000004</c:v>
                </c:pt>
                <c:pt idx="4978">
                  <c:v>62.089198968999995</c:v>
                </c:pt>
                <c:pt idx="4979">
                  <c:v>66.077736751999993</c:v>
                </c:pt>
                <c:pt idx="4980">
                  <c:v>69.427948025999996</c:v>
                </c:pt>
                <c:pt idx="4981">
                  <c:v>71.323902266000005</c:v>
                </c:pt>
                <c:pt idx="4982">
                  <c:v>72.325918153000003</c:v>
                </c:pt>
                <c:pt idx="4983">
                  <c:v>72.374132077999988</c:v>
                </c:pt>
                <c:pt idx="4984">
                  <c:v>72.01224646</c:v>
                </c:pt>
                <c:pt idx="4985">
                  <c:v>70.642814020000003</c:v>
                </c:pt>
                <c:pt idx="4986">
                  <c:v>67.916012128999995</c:v>
                </c:pt>
                <c:pt idx="4987">
                  <c:v>65.094204734000002</c:v>
                </c:pt>
                <c:pt idx="4988">
                  <c:v>62.414269986000001</c:v>
                </c:pt>
                <c:pt idx="4989">
                  <c:v>58.182376140999999</c:v>
                </c:pt>
                <c:pt idx="4990">
                  <c:v>53.964920862999996</c:v>
                </c:pt>
                <c:pt idx="4991">
                  <c:v>50.338001187000003</c:v>
                </c:pt>
                <c:pt idx="4992">
                  <c:v>47.528758181000001</c:v>
                </c:pt>
                <c:pt idx="4993">
                  <c:v>45.517564860999997</c:v>
                </c:pt>
                <c:pt idx="4994">
                  <c:v>44.054284868000003</c:v>
                </c:pt>
                <c:pt idx="4995">
                  <c:v>43.613562131999998</c:v>
                </c:pt>
                <c:pt idx="4996">
                  <c:v>44.271896021000003</c:v>
                </c:pt>
                <c:pt idx="4997">
                  <c:v>45.466566741000001</c:v>
                </c:pt>
                <c:pt idx="4998">
                  <c:v>46.419661675</c:v>
                </c:pt>
                <c:pt idx="4999">
                  <c:v>49.044468596999998</c:v>
                </c:pt>
                <c:pt idx="5000">
                  <c:v>52.807906353999996</c:v>
                </c:pt>
                <c:pt idx="5001">
                  <c:v>57.222057811999996</c:v>
                </c:pt>
                <c:pt idx="5002">
                  <c:v>61.817002213999999</c:v>
                </c:pt>
                <c:pt idx="5003">
                  <c:v>65.654899487000009</c:v>
                </c:pt>
                <c:pt idx="5004">
                  <c:v>68.727208501000007</c:v>
                </c:pt>
                <c:pt idx="5005">
                  <c:v>70.821176049999991</c:v>
                </c:pt>
                <c:pt idx="5006">
                  <c:v>71.909290756000004</c:v>
                </c:pt>
                <c:pt idx="5007">
                  <c:v>72.036279590999996</c:v>
                </c:pt>
                <c:pt idx="5008">
                  <c:v>70.979475332999996</c:v>
                </c:pt>
                <c:pt idx="5009">
                  <c:v>68.79449550999999</c:v>
                </c:pt>
                <c:pt idx="5010">
                  <c:v>66.236545178</c:v>
                </c:pt>
                <c:pt idx="5011">
                  <c:v>63.861688141000002</c:v>
                </c:pt>
                <c:pt idx="5012">
                  <c:v>61.467828984000001</c:v>
                </c:pt>
                <c:pt idx="5013">
                  <c:v>57.768422404999995</c:v>
                </c:pt>
                <c:pt idx="5014">
                  <c:v>53.737711965999999</c:v>
                </c:pt>
                <c:pt idx="5015">
                  <c:v>50.239665501000005</c:v>
                </c:pt>
                <c:pt idx="5016">
                  <c:v>47.529118415999996</c:v>
                </c:pt>
                <c:pt idx="5017">
                  <c:v>45.635233618999997</c:v>
                </c:pt>
                <c:pt idx="5018">
                  <c:v>44.350362511999997</c:v>
                </c:pt>
                <c:pt idx="5019">
                  <c:v>43.892660941000003</c:v>
                </c:pt>
                <c:pt idx="5020">
                  <c:v>44.540268261999998</c:v>
                </c:pt>
                <c:pt idx="5021">
                  <c:v>45.761456425999995</c:v>
                </c:pt>
                <c:pt idx="5022">
                  <c:v>46.769451475000004</c:v>
                </c:pt>
                <c:pt idx="5023">
                  <c:v>49.644851944000003</c:v>
                </c:pt>
                <c:pt idx="5024">
                  <c:v>53.699949969000002</c:v>
                </c:pt>
                <c:pt idx="5025">
                  <c:v>58.304534274999995</c:v>
                </c:pt>
                <c:pt idx="5026">
                  <c:v>62.790426367000002</c:v>
                </c:pt>
                <c:pt idx="5027">
                  <c:v>66.44106330599999</c:v>
                </c:pt>
                <c:pt idx="5028">
                  <c:v>69.505481113999991</c:v>
                </c:pt>
                <c:pt idx="5029">
                  <c:v>71.367838166999988</c:v>
                </c:pt>
                <c:pt idx="5030">
                  <c:v>72.280549140000005</c:v>
                </c:pt>
                <c:pt idx="5031">
                  <c:v>72.282996888</c:v>
                </c:pt>
                <c:pt idx="5032">
                  <c:v>71.335859075999991</c:v>
                </c:pt>
                <c:pt idx="5033">
                  <c:v>69.131278132999995</c:v>
                </c:pt>
                <c:pt idx="5034">
                  <c:v>66.786517500999992</c:v>
                </c:pt>
                <c:pt idx="5035">
                  <c:v>64.419536782000009</c:v>
                </c:pt>
                <c:pt idx="5036">
                  <c:v>62.108880358</c:v>
                </c:pt>
                <c:pt idx="5037">
                  <c:v>58.433445446999997</c:v>
                </c:pt>
                <c:pt idx="5038">
                  <c:v>54.420252883000003</c:v>
                </c:pt>
                <c:pt idx="5039">
                  <c:v>50.884267516999998</c:v>
                </c:pt>
                <c:pt idx="5040">
                  <c:v>48.207249725000004</c:v>
                </c:pt>
                <c:pt idx="5041">
                  <c:v>46.209650441999997</c:v>
                </c:pt>
                <c:pt idx="5042">
                  <c:v>44.819542758000004</c:v>
                </c:pt>
                <c:pt idx="5043">
                  <c:v>44.290985893999995</c:v>
                </c:pt>
                <c:pt idx="5044">
                  <c:v>44.780544492000004</c:v>
                </c:pt>
                <c:pt idx="5045">
                  <c:v>45.825891320000004</c:v>
                </c:pt>
                <c:pt idx="5046">
                  <c:v>46.650610635</c:v>
                </c:pt>
                <c:pt idx="5047">
                  <c:v>49.633550735</c:v>
                </c:pt>
                <c:pt idx="5048">
                  <c:v>53.843199502000004</c:v>
                </c:pt>
                <c:pt idx="5049">
                  <c:v>58.530508866999995</c:v>
                </c:pt>
                <c:pt idx="5050">
                  <c:v>62.993925153999996</c:v>
                </c:pt>
                <c:pt idx="5051">
                  <c:v>66.552907521999998</c:v>
                </c:pt>
                <c:pt idx="5052">
                  <c:v>69.453627558999997</c:v>
                </c:pt>
                <c:pt idx="5053">
                  <c:v>71.351140016000002</c:v>
                </c:pt>
                <c:pt idx="5054">
                  <c:v>72.233615646000004</c:v>
                </c:pt>
                <c:pt idx="5055">
                  <c:v>72.055391143999998</c:v>
                </c:pt>
                <c:pt idx="5056">
                  <c:v>70.753441185</c:v>
                </c:pt>
                <c:pt idx="5057">
                  <c:v>68.774057479999996</c:v>
                </c:pt>
                <c:pt idx="5058">
                  <c:v>66.570812734</c:v>
                </c:pt>
                <c:pt idx="5059">
                  <c:v>64.118055480999999</c:v>
                </c:pt>
                <c:pt idx="5060">
                  <c:v>61.813840023999994</c:v>
                </c:pt>
                <c:pt idx="5061">
                  <c:v>58.381608927000002</c:v>
                </c:pt>
                <c:pt idx="5062">
                  <c:v>54.897129534999998</c:v>
                </c:pt>
                <c:pt idx="5063">
                  <c:v>51.555289967</c:v>
                </c:pt>
                <c:pt idx="5064">
                  <c:v>48.801702512999995</c:v>
                </c:pt>
                <c:pt idx="5065">
                  <c:v>46.782909441000001</c:v>
                </c:pt>
                <c:pt idx="5066">
                  <c:v>45.245301316999999</c:v>
                </c:pt>
                <c:pt idx="5067">
                  <c:v>44.270654934</c:v>
                </c:pt>
                <c:pt idx="5068">
                  <c:v>43.857234568000003</c:v>
                </c:pt>
                <c:pt idx="5069">
                  <c:v>43.829660402999998</c:v>
                </c:pt>
                <c:pt idx="5070">
                  <c:v>44.180474129000004</c:v>
                </c:pt>
                <c:pt idx="5071">
                  <c:v>47.558249884999995</c:v>
                </c:pt>
                <c:pt idx="5072">
                  <c:v>52.211783499999996</c:v>
                </c:pt>
                <c:pt idx="5073">
                  <c:v>57.01745373</c:v>
                </c:pt>
                <c:pt idx="5074">
                  <c:v>61.273577369000002</c:v>
                </c:pt>
                <c:pt idx="5075">
                  <c:v>64.790132080000006</c:v>
                </c:pt>
                <c:pt idx="5076">
                  <c:v>67.473456367000011</c:v>
                </c:pt>
                <c:pt idx="5077">
                  <c:v>69.368264001</c:v>
                </c:pt>
                <c:pt idx="5078">
                  <c:v>70.331899208999999</c:v>
                </c:pt>
                <c:pt idx="5079">
                  <c:v>70.696413369999988</c:v>
                </c:pt>
                <c:pt idx="5080">
                  <c:v>70.515536351000009</c:v>
                </c:pt>
                <c:pt idx="5081">
                  <c:v>69.456491974999992</c:v>
                </c:pt>
                <c:pt idx="5082">
                  <c:v>67.325210342999995</c:v>
                </c:pt>
                <c:pt idx="5083">
                  <c:v>64.883112971000003</c:v>
                </c:pt>
                <c:pt idx="5084">
                  <c:v>62.498696502000001</c:v>
                </c:pt>
                <c:pt idx="5085">
                  <c:v>59.095536071000005</c:v>
                </c:pt>
                <c:pt idx="5086">
                  <c:v>55.660425792000005</c:v>
                </c:pt>
                <c:pt idx="5087">
                  <c:v>52.437667178999995</c:v>
                </c:pt>
                <c:pt idx="5088">
                  <c:v>49.666212785000006</c:v>
                </c:pt>
                <c:pt idx="5089">
                  <c:v>47.368062238</c:v>
                </c:pt>
                <c:pt idx="5090">
                  <c:v>45.556129210999998</c:v>
                </c:pt>
                <c:pt idx="5091">
                  <c:v>44.316425469999999</c:v>
                </c:pt>
                <c:pt idx="5092">
                  <c:v>43.644102756999999</c:v>
                </c:pt>
                <c:pt idx="5093">
                  <c:v>43.198746721000006</c:v>
                </c:pt>
                <c:pt idx="5094">
                  <c:v>43.245186881000002</c:v>
                </c:pt>
                <c:pt idx="5095">
                  <c:v>46.231272285999999</c:v>
                </c:pt>
                <c:pt idx="5096">
                  <c:v>50.583948954</c:v>
                </c:pt>
                <c:pt idx="5097">
                  <c:v>55.027020751999999</c:v>
                </c:pt>
                <c:pt idx="5098">
                  <c:v>59.316189092000002</c:v>
                </c:pt>
                <c:pt idx="5099">
                  <c:v>62.783518386999994</c:v>
                </c:pt>
                <c:pt idx="5100">
                  <c:v>65.478787666000002</c:v>
                </c:pt>
                <c:pt idx="5101">
                  <c:v>67.013425096999995</c:v>
                </c:pt>
                <c:pt idx="5102">
                  <c:v>67.146654372</c:v>
                </c:pt>
                <c:pt idx="5103">
                  <c:v>65.93687164100001</c:v>
                </c:pt>
                <c:pt idx="5104">
                  <c:v>64.092405002999996</c:v>
                </c:pt>
                <c:pt idx="5105">
                  <c:v>62.228960335000004</c:v>
                </c:pt>
                <c:pt idx="5106">
                  <c:v>59.869628636000002</c:v>
                </c:pt>
                <c:pt idx="5107">
                  <c:v>58.273495611000001</c:v>
                </c:pt>
                <c:pt idx="5108">
                  <c:v>56.558281977</c:v>
                </c:pt>
                <c:pt idx="5109">
                  <c:v>53.591277217000005</c:v>
                </c:pt>
                <c:pt idx="5110">
                  <c:v>50.432581430999996</c:v>
                </c:pt>
                <c:pt idx="5111">
                  <c:v>47.403917923000002</c:v>
                </c:pt>
                <c:pt idx="5112">
                  <c:v>45.210411647000001</c:v>
                </c:pt>
                <c:pt idx="5113">
                  <c:v>43.762232292</c:v>
                </c:pt>
                <c:pt idx="5114">
                  <c:v>42.980279154999998</c:v>
                </c:pt>
                <c:pt idx="5115">
                  <c:v>42.827285796999995</c:v>
                </c:pt>
                <c:pt idx="5116">
                  <c:v>43.715825201999998</c:v>
                </c:pt>
                <c:pt idx="5117">
                  <c:v>45.082364568999999</c:v>
                </c:pt>
                <c:pt idx="5118">
                  <c:v>45.961969379999999</c:v>
                </c:pt>
                <c:pt idx="5119">
                  <c:v>47.879479994</c:v>
                </c:pt>
                <c:pt idx="5120">
                  <c:v>50.174384599</c:v>
                </c:pt>
                <c:pt idx="5121">
                  <c:v>52.745984923000002</c:v>
                </c:pt>
                <c:pt idx="5122">
                  <c:v>54.936546720999999</c:v>
                </c:pt>
                <c:pt idx="5123">
                  <c:v>56.911189690999997</c:v>
                </c:pt>
                <c:pt idx="5124">
                  <c:v>59.061455778000003</c:v>
                </c:pt>
                <c:pt idx="5125">
                  <c:v>60.956688813</c:v>
                </c:pt>
                <c:pt idx="5126">
                  <c:v>62.227503063999997</c:v>
                </c:pt>
                <c:pt idx="5127">
                  <c:v>62.931243981000001</c:v>
                </c:pt>
                <c:pt idx="5128">
                  <c:v>62.568051582999999</c:v>
                </c:pt>
                <c:pt idx="5129">
                  <c:v>61.054928705999998</c:v>
                </c:pt>
                <c:pt idx="5130">
                  <c:v>58.821359672999996</c:v>
                </c:pt>
                <c:pt idx="5131">
                  <c:v>57.206151282999997</c:v>
                </c:pt>
                <c:pt idx="5132">
                  <c:v>55.507209293000003</c:v>
                </c:pt>
                <c:pt idx="5133">
                  <c:v>52.228519885000004</c:v>
                </c:pt>
                <c:pt idx="5134">
                  <c:v>48.601068071</c:v>
                </c:pt>
                <c:pt idx="5135">
                  <c:v>45.587791569000004</c:v>
                </c:pt>
                <c:pt idx="5136">
                  <c:v>43.361778492999996</c:v>
                </c:pt>
                <c:pt idx="5137">
                  <c:v>41.795281497999994</c:v>
                </c:pt>
                <c:pt idx="5138">
                  <c:v>40.931335873999998</c:v>
                </c:pt>
                <c:pt idx="5139">
                  <c:v>40.850057760999995</c:v>
                </c:pt>
                <c:pt idx="5140">
                  <c:v>41.89711647</c:v>
                </c:pt>
                <c:pt idx="5141">
                  <c:v>43.540587901999999</c:v>
                </c:pt>
                <c:pt idx="5142">
                  <c:v>44.492827263000002</c:v>
                </c:pt>
                <c:pt idx="5143">
                  <c:v>46.043848265999998</c:v>
                </c:pt>
                <c:pt idx="5144">
                  <c:v>48.661390236000003</c:v>
                </c:pt>
                <c:pt idx="5145">
                  <c:v>51.911669779999997</c:v>
                </c:pt>
                <c:pt idx="5146">
                  <c:v>55.329234382000003</c:v>
                </c:pt>
                <c:pt idx="5147">
                  <c:v>58.686755248000004</c:v>
                </c:pt>
                <c:pt idx="5148">
                  <c:v>61.761885270999997</c:v>
                </c:pt>
                <c:pt idx="5149">
                  <c:v>64.040924329000006</c:v>
                </c:pt>
                <c:pt idx="5150">
                  <c:v>65.295433688999992</c:v>
                </c:pt>
                <c:pt idx="5151">
                  <c:v>65.892820348000001</c:v>
                </c:pt>
                <c:pt idx="5152">
                  <c:v>65.637475923000011</c:v>
                </c:pt>
                <c:pt idx="5153">
                  <c:v>63.973777758999994</c:v>
                </c:pt>
                <c:pt idx="5154">
                  <c:v>61.497377112000002</c:v>
                </c:pt>
                <c:pt idx="5155">
                  <c:v>59.279724519000006</c:v>
                </c:pt>
                <c:pt idx="5156">
                  <c:v>56.970529689000003</c:v>
                </c:pt>
                <c:pt idx="5157">
                  <c:v>53.281923245000002</c:v>
                </c:pt>
                <c:pt idx="5158">
                  <c:v>49.518043340999995</c:v>
                </c:pt>
                <c:pt idx="5159">
                  <c:v>46.305824782999998</c:v>
                </c:pt>
                <c:pt idx="5160">
                  <c:v>43.899719574000002</c:v>
                </c:pt>
                <c:pt idx="5161">
                  <c:v>42.272758497000005</c:v>
                </c:pt>
                <c:pt idx="5162">
                  <c:v>41.242048457999999</c:v>
                </c:pt>
                <c:pt idx="5163">
                  <c:v>41.105324148999998</c:v>
                </c:pt>
                <c:pt idx="5164">
                  <c:v>42.073289154999998</c:v>
                </c:pt>
                <c:pt idx="5165">
                  <c:v>43.595038715000001</c:v>
                </c:pt>
                <c:pt idx="5166">
                  <c:v>44.438808717999997</c:v>
                </c:pt>
                <c:pt idx="5167">
                  <c:v>46.337606447999995</c:v>
                </c:pt>
                <c:pt idx="5168">
                  <c:v>49.438905572000003</c:v>
                </c:pt>
                <c:pt idx="5169">
                  <c:v>53.085989182999995</c:v>
                </c:pt>
                <c:pt idx="5170">
                  <c:v>56.670158863999994</c:v>
                </c:pt>
                <c:pt idx="5171">
                  <c:v>59.793466368000004</c:v>
                </c:pt>
                <c:pt idx="5172">
                  <c:v>62.130699037999996</c:v>
                </c:pt>
                <c:pt idx="5173">
                  <c:v>63.955445308000002</c:v>
                </c:pt>
                <c:pt idx="5174">
                  <c:v>65.338788328999996</c:v>
                </c:pt>
                <c:pt idx="5175">
                  <c:v>65.836001390999996</c:v>
                </c:pt>
                <c:pt idx="5176">
                  <c:v>65.269851488</c:v>
                </c:pt>
                <c:pt idx="5177">
                  <c:v>63.772002252999997</c:v>
                </c:pt>
                <c:pt idx="5178">
                  <c:v>61.232562475000002</c:v>
                </c:pt>
                <c:pt idx="5179">
                  <c:v>59.328335637999999</c:v>
                </c:pt>
                <c:pt idx="5180">
                  <c:v>57.312548799999995</c:v>
                </c:pt>
                <c:pt idx="5181">
                  <c:v>53.975900887000002</c:v>
                </c:pt>
                <c:pt idx="5182">
                  <c:v>50.298743308999995</c:v>
                </c:pt>
                <c:pt idx="5183">
                  <c:v>47.137155679000003</c:v>
                </c:pt>
                <c:pt idx="5184">
                  <c:v>44.792251264000001</c:v>
                </c:pt>
                <c:pt idx="5185">
                  <c:v>43.104801264000002</c:v>
                </c:pt>
                <c:pt idx="5186">
                  <c:v>42.000987729000002</c:v>
                </c:pt>
                <c:pt idx="5187">
                  <c:v>41.728831323999998</c:v>
                </c:pt>
                <c:pt idx="5188">
                  <c:v>42.552131067000005</c:v>
                </c:pt>
                <c:pt idx="5189">
                  <c:v>44.082919568999998</c:v>
                </c:pt>
                <c:pt idx="5190">
                  <c:v>44.938581767999999</c:v>
                </c:pt>
                <c:pt idx="5191">
                  <c:v>46.779671547</c:v>
                </c:pt>
                <c:pt idx="5192">
                  <c:v>49.471463563</c:v>
                </c:pt>
                <c:pt idx="5193">
                  <c:v>52.559921322000001</c:v>
                </c:pt>
                <c:pt idx="5194">
                  <c:v>55.575363994</c:v>
                </c:pt>
                <c:pt idx="5195">
                  <c:v>57.797277491999999</c:v>
                </c:pt>
                <c:pt idx="5196">
                  <c:v>59.511944782</c:v>
                </c:pt>
                <c:pt idx="5197">
                  <c:v>60.567879536</c:v>
                </c:pt>
                <c:pt idx="5198">
                  <c:v>61.685091714000002</c:v>
                </c:pt>
                <c:pt idx="5199">
                  <c:v>62.222579850000002</c:v>
                </c:pt>
                <c:pt idx="5200">
                  <c:v>62.065016010000001</c:v>
                </c:pt>
                <c:pt idx="5201">
                  <c:v>60.685749939000004</c:v>
                </c:pt>
                <c:pt idx="5202">
                  <c:v>58.482048303000006</c:v>
                </c:pt>
                <c:pt idx="5203">
                  <c:v>56.830565913999997</c:v>
                </c:pt>
                <c:pt idx="5204">
                  <c:v>54.951352822000004</c:v>
                </c:pt>
                <c:pt idx="5205">
                  <c:v>51.812177925</c:v>
                </c:pt>
                <c:pt idx="5206">
                  <c:v>48.365868068999994</c:v>
                </c:pt>
                <c:pt idx="5207">
                  <c:v>45.251667690000005</c:v>
                </c:pt>
                <c:pt idx="5208">
                  <c:v>42.997584187000001</c:v>
                </c:pt>
                <c:pt idx="5209">
                  <c:v>41.503434485</c:v>
                </c:pt>
                <c:pt idx="5210">
                  <c:v>40.670646640000001</c:v>
                </c:pt>
                <c:pt idx="5211">
                  <c:v>40.565045963999999</c:v>
                </c:pt>
                <c:pt idx="5212">
                  <c:v>41.549041832</c:v>
                </c:pt>
                <c:pt idx="5213">
                  <c:v>43.122123256000002</c:v>
                </c:pt>
                <c:pt idx="5214">
                  <c:v>44.139774668999998</c:v>
                </c:pt>
                <c:pt idx="5215">
                  <c:v>46.590610395999995</c:v>
                </c:pt>
                <c:pt idx="5216">
                  <c:v>50.070039289</c:v>
                </c:pt>
                <c:pt idx="5217">
                  <c:v>53.991528332000001</c:v>
                </c:pt>
                <c:pt idx="5218">
                  <c:v>57.667572351000004</c:v>
                </c:pt>
                <c:pt idx="5219">
                  <c:v>61.368403788000002</c:v>
                </c:pt>
                <c:pt idx="5220">
                  <c:v>64.397950813999998</c:v>
                </c:pt>
                <c:pt idx="5221">
                  <c:v>66.197353424999989</c:v>
                </c:pt>
                <c:pt idx="5222">
                  <c:v>66.597792111000004</c:v>
                </c:pt>
                <c:pt idx="5223">
                  <c:v>66.350198472999992</c:v>
                </c:pt>
                <c:pt idx="5224">
                  <c:v>65.522040005000008</c:v>
                </c:pt>
                <c:pt idx="5225">
                  <c:v>63.540474973999999</c:v>
                </c:pt>
                <c:pt idx="5226">
                  <c:v>60.974623993999998</c:v>
                </c:pt>
                <c:pt idx="5227">
                  <c:v>58.855462734</c:v>
                </c:pt>
                <c:pt idx="5228">
                  <c:v>57.009177046999994</c:v>
                </c:pt>
                <c:pt idx="5229">
                  <c:v>54.04259528</c:v>
                </c:pt>
                <c:pt idx="5230">
                  <c:v>50.894546030000001</c:v>
                </c:pt>
                <c:pt idx="5231">
                  <c:v>47.887214188999998</c:v>
                </c:pt>
                <c:pt idx="5232">
                  <c:v>45.604611300999998</c:v>
                </c:pt>
                <c:pt idx="5233">
                  <c:v>43.791132447000003</c:v>
                </c:pt>
                <c:pt idx="5234">
                  <c:v>42.603907076000006</c:v>
                </c:pt>
                <c:pt idx="5235">
                  <c:v>41.864308864999998</c:v>
                </c:pt>
                <c:pt idx="5236">
                  <c:v>41.846296697</c:v>
                </c:pt>
                <c:pt idx="5237">
                  <c:v>42.187151899</c:v>
                </c:pt>
                <c:pt idx="5238">
                  <c:v>42.700159861000003</c:v>
                </c:pt>
                <c:pt idx="5239">
                  <c:v>45.657060311000002</c:v>
                </c:pt>
                <c:pt idx="5240">
                  <c:v>49.977889204</c:v>
                </c:pt>
                <c:pt idx="5241">
                  <c:v>54.311902840000002</c:v>
                </c:pt>
                <c:pt idx="5242">
                  <c:v>58.445068076000005</c:v>
                </c:pt>
                <c:pt idx="5243">
                  <c:v>61.977455775000003</c:v>
                </c:pt>
                <c:pt idx="5244">
                  <c:v>64.613236538999999</c:v>
                </c:pt>
                <c:pt idx="5245">
                  <c:v>66.05243151900001</c:v>
                </c:pt>
                <c:pt idx="5246">
                  <c:v>67.05553530600001</c:v>
                </c:pt>
                <c:pt idx="5247">
                  <c:v>67.856124226000006</c:v>
                </c:pt>
                <c:pt idx="5248">
                  <c:v>67.916577924999999</c:v>
                </c:pt>
                <c:pt idx="5249">
                  <c:v>66.748824449000011</c:v>
                </c:pt>
                <c:pt idx="5250">
                  <c:v>64.180146761000003</c:v>
                </c:pt>
                <c:pt idx="5251">
                  <c:v>61.658157739000004</c:v>
                </c:pt>
                <c:pt idx="5252">
                  <c:v>59.500718341999999</c:v>
                </c:pt>
                <c:pt idx="5253">
                  <c:v>56.620960588000003</c:v>
                </c:pt>
                <c:pt idx="5254">
                  <c:v>53.501703753000001</c:v>
                </c:pt>
                <c:pt idx="5255">
                  <c:v>50.633598704999997</c:v>
                </c:pt>
                <c:pt idx="5256">
                  <c:v>48.248862912999996</c:v>
                </c:pt>
                <c:pt idx="5257">
                  <c:v>46.503809017999998</c:v>
                </c:pt>
                <c:pt idx="5258">
                  <c:v>45.207884172</c:v>
                </c:pt>
                <c:pt idx="5259">
                  <c:v>44.271621504000002</c:v>
                </c:pt>
                <c:pt idx="5260">
                  <c:v>43.740890041999997</c:v>
                </c:pt>
                <c:pt idx="5261">
                  <c:v>43.375222608999998</c:v>
                </c:pt>
                <c:pt idx="5262">
                  <c:v>43.393033635000002</c:v>
                </c:pt>
                <c:pt idx="5263">
                  <c:v>46.311780921999997</c:v>
                </c:pt>
                <c:pt idx="5264">
                  <c:v>50.682769246999996</c:v>
                </c:pt>
                <c:pt idx="5265">
                  <c:v>54.992344476</c:v>
                </c:pt>
                <c:pt idx="5266">
                  <c:v>58.929098273000001</c:v>
                </c:pt>
                <c:pt idx="5267">
                  <c:v>62.179785258999999</c:v>
                </c:pt>
                <c:pt idx="5268">
                  <c:v>64.840461908999998</c:v>
                </c:pt>
                <c:pt idx="5269">
                  <c:v>66.951125704000006</c:v>
                </c:pt>
                <c:pt idx="5270">
                  <c:v>68.164200945999994</c:v>
                </c:pt>
                <c:pt idx="5271">
                  <c:v>69.021036487999993</c:v>
                </c:pt>
                <c:pt idx="5272">
                  <c:v>69.043779045999997</c:v>
                </c:pt>
                <c:pt idx="5273">
                  <c:v>68.120941798999993</c:v>
                </c:pt>
                <c:pt idx="5274">
                  <c:v>65.839911603000004</c:v>
                </c:pt>
                <c:pt idx="5275">
                  <c:v>63.697184433000004</c:v>
                </c:pt>
                <c:pt idx="5276">
                  <c:v>61.670665108999998</c:v>
                </c:pt>
                <c:pt idx="5277">
                  <c:v>58.178306182</c:v>
                </c:pt>
                <c:pt idx="5278">
                  <c:v>54.629679386000007</c:v>
                </c:pt>
                <c:pt idx="5279">
                  <c:v>51.528772052000001</c:v>
                </c:pt>
                <c:pt idx="5280">
                  <c:v>49.1982669</c:v>
                </c:pt>
                <c:pt idx="5281">
                  <c:v>47.629082211000004</c:v>
                </c:pt>
                <c:pt idx="5282">
                  <c:v>46.653993727</c:v>
                </c:pt>
                <c:pt idx="5283">
                  <c:v>46.447043893</c:v>
                </c:pt>
                <c:pt idx="5284">
                  <c:v>47.252378972999999</c:v>
                </c:pt>
                <c:pt idx="5285">
                  <c:v>48.712797180999999</c:v>
                </c:pt>
                <c:pt idx="5286">
                  <c:v>49.569778957000004</c:v>
                </c:pt>
                <c:pt idx="5287">
                  <c:v>52.105498568000002</c:v>
                </c:pt>
                <c:pt idx="5288">
                  <c:v>55.904319581000003</c:v>
                </c:pt>
                <c:pt idx="5289">
                  <c:v>59.910492445000003</c:v>
                </c:pt>
                <c:pt idx="5290">
                  <c:v>63.728283869999999</c:v>
                </c:pt>
                <c:pt idx="5291">
                  <c:v>67.129302217000003</c:v>
                </c:pt>
                <c:pt idx="5292">
                  <c:v>70.12077455699999</c:v>
                </c:pt>
                <c:pt idx="5293">
                  <c:v>72.083978155000011</c:v>
                </c:pt>
                <c:pt idx="5294">
                  <c:v>72.750749618</c:v>
                </c:pt>
                <c:pt idx="5295">
                  <c:v>72.797431127999999</c:v>
                </c:pt>
                <c:pt idx="5296">
                  <c:v>72.323191031999997</c:v>
                </c:pt>
                <c:pt idx="5297">
                  <c:v>71.062328125999997</c:v>
                </c:pt>
                <c:pt idx="5298">
                  <c:v>68.628574322000006</c:v>
                </c:pt>
                <c:pt idx="5299">
                  <c:v>66.249280912000003</c:v>
                </c:pt>
                <c:pt idx="5300">
                  <c:v>63.813427340000004</c:v>
                </c:pt>
                <c:pt idx="5301">
                  <c:v>59.911005945999996</c:v>
                </c:pt>
                <c:pt idx="5302">
                  <c:v>55.919303747999997</c:v>
                </c:pt>
                <c:pt idx="5303">
                  <c:v>52.519353186000004</c:v>
                </c:pt>
                <c:pt idx="5304">
                  <c:v>49.840918681000005</c:v>
                </c:pt>
                <c:pt idx="5305">
                  <c:v>47.993485775000003</c:v>
                </c:pt>
                <c:pt idx="5306">
                  <c:v>46.909266774000002</c:v>
                </c:pt>
                <c:pt idx="5307">
                  <c:v>46.601895350999996</c:v>
                </c:pt>
                <c:pt idx="5308">
                  <c:v>47.308852330000001</c:v>
                </c:pt>
                <c:pt idx="5309">
                  <c:v>48.701724053999996</c:v>
                </c:pt>
                <c:pt idx="5310">
                  <c:v>49.335925035999999</c:v>
                </c:pt>
                <c:pt idx="5311">
                  <c:v>51.928912058000002</c:v>
                </c:pt>
                <c:pt idx="5312">
                  <c:v>55.516554675000002</c:v>
                </c:pt>
                <c:pt idx="5313">
                  <c:v>59.406493985000004</c:v>
                </c:pt>
                <c:pt idx="5314">
                  <c:v>63.194839823000002</c:v>
                </c:pt>
                <c:pt idx="5315">
                  <c:v>66.632635538999992</c:v>
                </c:pt>
                <c:pt idx="5316">
                  <c:v>69.791024841999999</c:v>
                </c:pt>
                <c:pt idx="5317">
                  <c:v>72.032866280999997</c:v>
                </c:pt>
                <c:pt idx="5318">
                  <c:v>72.533097689999991</c:v>
                </c:pt>
                <c:pt idx="5319">
                  <c:v>72.56066770999999</c:v>
                </c:pt>
                <c:pt idx="5320">
                  <c:v>71.983702809999997</c:v>
                </c:pt>
                <c:pt idx="5321">
                  <c:v>70.622216706999993</c:v>
                </c:pt>
                <c:pt idx="5322">
                  <c:v>67.951688668999992</c:v>
                </c:pt>
                <c:pt idx="5323">
                  <c:v>65.376399395000007</c:v>
                </c:pt>
                <c:pt idx="5324">
                  <c:v>62.858153293000001</c:v>
                </c:pt>
                <c:pt idx="5325">
                  <c:v>59.039153372000001</c:v>
                </c:pt>
                <c:pt idx="5326">
                  <c:v>54.940830822000002</c:v>
                </c:pt>
                <c:pt idx="5327">
                  <c:v>51.493761077000002</c:v>
                </c:pt>
                <c:pt idx="5328">
                  <c:v>48.992965081000001</c:v>
                </c:pt>
                <c:pt idx="5329">
                  <c:v>47.083658586999995</c:v>
                </c:pt>
                <c:pt idx="5330">
                  <c:v>45.787367309000004</c:v>
                </c:pt>
                <c:pt idx="5331">
                  <c:v>45.179336466999999</c:v>
                </c:pt>
                <c:pt idx="5332">
                  <c:v>45.889234072000001</c:v>
                </c:pt>
                <c:pt idx="5333">
                  <c:v>47.409841708000002</c:v>
                </c:pt>
                <c:pt idx="5334">
                  <c:v>48.068541144000001</c:v>
                </c:pt>
                <c:pt idx="5335">
                  <c:v>50.598154093999995</c:v>
                </c:pt>
                <c:pt idx="5336">
                  <c:v>54.364983421999995</c:v>
                </c:pt>
                <c:pt idx="5337">
                  <c:v>58.344987728</c:v>
                </c:pt>
                <c:pt idx="5338">
                  <c:v>62.410586537</c:v>
                </c:pt>
                <c:pt idx="5339">
                  <c:v>66.078491639000006</c:v>
                </c:pt>
                <c:pt idx="5340">
                  <c:v>69.098613224999994</c:v>
                </c:pt>
                <c:pt idx="5341">
                  <c:v>71.014190537999994</c:v>
                </c:pt>
                <c:pt idx="5342">
                  <c:v>71.159257550999996</c:v>
                </c:pt>
                <c:pt idx="5343">
                  <c:v>71.001207225000002</c:v>
                </c:pt>
                <c:pt idx="5344">
                  <c:v>70.570817132000002</c:v>
                </c:pt>
                <c:pt idx="5345">
                  <c:v>69.593398335000003</c:v>
                </c:pt>
                <c:pt idx="5346">
                  <c:v>67.275503977999989</c:v>
                </c:pt>
                <c:pt idx="5347">
                  <c:v>65.080900372999992</c:v>
                </c:pt>
                <c:pt idx="5348">
                  <c:v>62.792940956999999</c:v>
                </c:pt>
                <c:pt idx="5349">
                  <c:v>58.979988660000004</c:v>
                </c:pt>
                <c:pt idx="5350">
                  <c:v>55.041418112000002</c:v>
                </c:pt>
                <c:pt idx="5351">
                  <c:v>51.631233314999996</c:v>
                </c:pt>
                <c:pt idx="5352">
                  <c:v>49.118187909</c:v>
                </c:pt>
                <c:pt idx="5353">
                  <c:v>47.204173613000002</c:v>
                </c:pt>
                <c:pt idx="5354">
                  <c:v>46.010938742999997</c:v>
                </c:pt>
                <c:pt idx="5355">
                  <c:v>45.624672998000001</c:v>
                </c:pt>
                <c:pt idx="5356">
                  <c:v>46.360124296999999</c:v>
                </c:pt>
                <c:pt idx="5357">
                  <c:v>47.877426979000006</c:v>
                </c:pt>
                <c:pt idx="5358">
                  <c:v>48.469704034000003</c:v>
                </c:pt>
                <c:pt idx="5359">
                  <c:v>50.964470913</c:v>
                </c:pt>
                <c:pt idx="5360">
                  <c:v>54.725341966999999</c:v>
                </c:pt>
                <c:pt idx="5361">
                  <c:v>58.794107820999997</c:v>
                </c:pt>
                <c:pt idx="5362">
                  <c:v>62.827602611000003</c:v>
                </c:pt>
                <c:pt idx="5363">
                  <c:v>66.334935528000003</c:v>
                </c:pt>
                <c:pt idx="5364">
                  <c:v>69.471021739000008</c:v>
                </c:pt>
                <c:pt idx="5365">
                  <c:v>71.558778802999996</c:v>
                </c:pt>
                <c:pt idx="5366">
                  <c:v>72.532227743999997</c:v>
                </c:pt>
                <c:pt idx="5367">
                  <c:v>72.234294282000008</c:v>
                </c:pt>
                <c:pt idx="5368">
                  <c:v>71.302542217999999</c:v>
                </c:pt>
                <c:pt idx="5369">
                  <c:v>69.649792467000012</c:v>
                </c:pt>
                <c:pt idx="5370">
                  <c:v>67.050966054</c:v>
                </c:pt>
                <c:pt idx="5371">
                  <c:v>64.800540693000002</c:v>
                </c:pt>
                <c:pt idx="5372">
                  <c:v>62.259534211999998</c:v>
                </c:pt>
                <c:pt idx="5373">
                  <c:v>58.289040653999997</c:v>
                </c:pt>
                <c:pt idx="5374">
                  <c:v>54.233158317000004</c:v>
                </c:pt>
                <c:pt idx="5375">
                  <c:v>50.671642511999998</c:v>
                </c:pt>
                <c:pt idx="5376">
                  <c:v>48.050597537000002</c:v>
                </c:pt>
                <c:pt idx="5377">
                  <c:v>46.133706306000001</c:v>
                </c:pt>
                <c:pt idx="5378">
                  <c:v>44.958592192999994</c:v>
                </c:pt>
                <c:pt idx="5379">
                  <c:v>44.551366605000005</c:v>
                </c:pt>
                <c:pt idx="5380">
                  <c:v>45.230910864999998</c:v>
                </c:pt>
                <c:pt idx="5381">
                  <c:v>46.664389358000001</c:v>
                </c:pt>
                <c:pt idx="5382">
                  <c:v>47.507216482000004</c:v>
                </c:pt>
                <c:pt idx="5383">
                  <c:v>49.970528117000001</c:v>
                </c:pt>
                <c:pt idx="5384">
                  <c:v>53.47714388</c:v>
                </c:pt>
                <c:pt idx="5385">
                  <c:v>57.428427296000002</c:v>
                </c:pt>
                <c:pt idx="5386">
                  <c:v>61.201679060000004</c:v>
                </c:pt>
                <c:pt idx="5387">
                  <c:v>64.367921773000006</c:v>
                </c:pt>
                <c:pt idx="5388">
                  <c:v>67.076248433999993</c:v>
                </c:pt>
                <c:pt idx="5389">
                  <c:v>68.665296006999995</c:v>
                </c:pt>
                <c:pt idx="5390">
                  <c:v>69.248473937999989</c:v>
                </c:pt>
                <c:pt idx="5391">
                  <c:v>69.430694411000005</c:v>
                </c:pt>
                <c:pt idx="5392">
                  <c:v>68.920010958000006</c:v>
                </c:pt>
                <c:pt idx="5393">
                  <c:v>67.300663194999998</c:v>
                </c:pt>
                <c:pt idx="5394">
                  <c:v>64.804355275000006</c:v>
                </c:pt>
                <c:pt idx="5395">
                  <c:v>62.552316932000004</c:v>
                </c:pt>
                <c:pt idx="5396">
                  <c:v>60.093540245</c:v>
                </c:pt>
                <c:pt idx="5397">
                  <c:v>56.659676470999997</c:v>
                </c:pt>
                <c:pt idx="5398">
                  <c:v>52.956254369</c:v>
                </c:pt>
                <c:pt idx="5399">
                  <c:v>49.604221924000001</c:v>
                </c:pt>
                <c:pt idx="5400">
                  <c:v>46.957323473999999</c:v>
                </c:pt>
                <c:pt idx="5401">
                  <c:v>45.026046530999999</c:v>
                </c:pt>
                <c:pt idx="5402">
                  <c:v>43.689456761000002</c:v>
                </c:pt>
                <c:pt idx="5403">
                  <c:v>42.873949052999997</c:v>
                </c:pt>
                <c:pt idx="5404">
                  <c:v>42.689486856000002</c:v>
                </c:pt>
                <c:pt idx="5405">
                  <c:v>42.994219579999999</c:v>
                </c:pt>
                <c:pt idx="5406">
                  <c:v>43.418758638999996</c:v>
                </c:pt>
                <c:pt idx="5407">
                  <c:v>46.254438886000003</c:v>
                </c:pt>
                <c:pt idx="5408">
                  <c:v>50.417940411000004</c:v>
                </c:pt>
                <c:pt idx="5409">
                  <c:v>54.692917346000002</c:v>
                </c:pt>
                <c:pt idx="5410">
                  <c:v>58.378233504999997</c:v>
                </c:pt>
                <c:pt idx="5411">
                  <c:v>59.909059563</c:v>
                </c:pt>
                <c:pt idx="5412">
                  <c:v>60.151213525999999</c:v>
                </c:pt>
                <c:pt idx="5413">
                  <c:v>60.525039501000002</c:v>
                </c:pt>
                <c:pt idx="5414">
                  <c:v>60.920678836</c:v>
                </c:pt>
                <c:pt idx="5415">
                  <c:v>61.243961127000006</c:v>
                </c:pt>
                <c:pt idx="5416">
                  <c:v>61.175040725000002</c:v>
                </c:pt>
                <c:pt idx="5417">
                  <c:v>60.287434062999999</c:v>
                </c:pt>
                <c:pt idx="5418">
                  <c:v>58.329389585999998</c:v>
                </c:pt>
                <c:pt idx="5419">
                  <c:v>56.754096984</c:v>
                </c:pt>
                <c:pt idx="5420">
                  <c:v>54.758294315999997</c:v>
                </c:pt>
                <c:pt idx="5421">
                  <c:v>51.908392130999999</c:v>
                </c:pt>
                <c:pt idx="5422">
                  <c:v>48.926847770999998</c:v>
                </c:pt>
                <c:pt idx="5423">
                  <c:v>46.214907093000001</c:v>
                </c:pt>
                <c:pt idx="5424">
                  <c:v>43.998537177999999</c:v>
                </c:pt>
                <c:pt idx="5425">
                  <c:v>42.336492058000005</c:v>
                </c:pt>
                <c:pt idx="5426">
                  <c:v>41.103888078000004</c:v>
                </c:pt>
                <c:pt idx="5427">
                  <c:v>40.353398309999996</c:v>
                </c:pt>
                <c:pt idx="5428">
                  <c:v>40.131442004</c:v>
                </c:pt>
                <c:pt idx="5429">
                  <c:v>40.165133554999997</c:v>
                </c:pt>
                <c:pt idx="5430">
                  <c:v>40.331199362</c:v>
                </c:pt>
                <c:pt idx="5431">
                  <c:v>42.552894022000004</c:v>
                </c:pt>
                <c:pt idx="5432">
                  <c:v>45.977579585999997</c:v>
                </c:pt>
                <c:pt idx="5433">
                  <c:v>49.818848973000001</c:v>
                </c:pt>
                <c:pt idx="5434">
                  <c:v>53.470097568</c:v>
                </c:pt>
                <c:pt idx="5435">
                  <c:v>56.566214531999996</c:v>
                </c:pt>
                <c:pt idx="5436">
                  <c:v>58.561696576000003</c:v>
                </c:pt>
                <c:pt idx="5437">
                  <c:v>60.040204010000004</c:v>
                </c:pt>
                <c:pt idx="5438">
                  <c:v>60.997042141000001</c:v>
                </c:pt>
                <c:pt idx="5439">
                  <c:v>60.897908949999994</c:v>
                </c:pt>
                <c:pt idx="5440">
                  <c:v>59.662643403000004</c:v>
                </c:pt>
                <c:pt idx="5441">
                  <c:v>58.066158406</c:v>
                </c:pt>
                <c:pt idx="5442">
                  <c:v>56.240203903000001</c:v>
                </c:pt>
                <c:pt idx="5443">
                  <c:v>55.173143459999999</c:v>
                </c:pt>
                <c:pt idx="5444">
                  <c:v>53.506798820999997</c:v>
                </c:pt>
                <c:pt idx="5445">
                  <c:v>50.297659684999999</c:v>
                </c:pt>
                <c:pt idx="5446">
                  <c:v>46.726858009000004</c:v>
                </c:pt>
                <c:pt idx="5447">
                  <c:v>43.778355388000001</c:v>
                </c:pt>
                <c:pt idx="5448">
                  <c:v>41.731659615999995</c:v>
                </c:pt>
                <c:pt idx="5449">
                  <c:v>40.415515841999998</c:v>
                </c:pt>
                <c:pt idx="5450">
                  <c:v>39.664289777</c:v>
                </c:pt>
                <c:pt idx="5451">
                  <c:v>39.762849099</c:v>
                </c:pt>
                <c:pt idx="5452">
                  <c:v>40.989252489999998</c:v>
                </c:pt>
                <c:pt idx="5453">
                  <c:v>43.190152449000003</c:v>
                </c:pt>
                <c:pt idx="5454">
                  <c:v>44.152577981</c:v>
                </c:pt>
                <c:pt idx="5455">
                  <c:v>46.392474951999993</c:v>
                </c:pt>
                <c:pt idx="5456">
                  <c:v>50.103515974000004</c:v>
                </c:pt>
                <c:pt idx="5457">
                  <c:v>54.290000364999997</c:v>
                </c:pt>
                <c:pt idx="5458">
                  <c:v>58.475269836999999</c:v>
                </c:pt>
                <c:pt idx="5459">
                  <c:v>62.097422909000002</c:v>
                </c:pt>
                <c:pt idx="5460">
                  <c:v>65.308825912000003</c:v>
                </c:pt>
                <c:pt idx="5461">
                  <c:v>67.253088805999994</c:v>
                </c:pt>
                <c:pt idx="5462">
                  <c:v>68.090427551999994</c:v>
                </c:pt>
                <c:pt idx="5463">
                  <c:v>67.328836234999997</c:v>
                </c:pt>
                <c:pt idx="5464">
                  <c:v>65.420458444000005</c:v>
                </c:pt>
                <c:pt idx="5465">
                  <c:v>63.403472522999998</c:v>
                </c:pt>
                <c:pt idx="5466">
                  <c:v>60.999128084999995</c:v>
                </c:pt>
                <c:pt idx="5467">
                  <c:v>59.506851125000004</c:v>
                </c:pt>
                <c:pt idx="5468">
                  <c:v>57.296011800000002</c:v>
                </c:pt>
                <c:pt idx="5469">
                  <c:v>53.621884219999998</c:v>
                </c:pt>
                <c:pt idx="5470">
                  <c:v>49.768046442999996</c:v>
                </c:pt>
                <c:pt idx="5471">
                  <c:v>46.580076804999997</c:v>
                </c:pt>
                <c:pt idx="5472">
                  <c:v>44.322511841999997</c:v>
                </c:pt>
                <c:pt idx="5473">
                  <c:v>42.886572052000005</c:v>
                </c:pt>
                <c:pt idx="5474">
                  <c:v>42.106375267000004</c:v>
                </c:pt>
                <c:pt idx="5475">
                  <c:v>42.057031912999996</c:v>
                </c:pt>
                <c:pt idx="5476">
                  <c:v>43.142977286000004</c:v>
                </c:pt>
                <c:pt idx="5477">
                  <c:v>45.068505016000003</c:v>
                </c:pt>
                <c:pt idx="5478">
                  <c:v>45.846321467999999</c:v>
                </c:pt>
                <c:pt idx="5479">
                  <c:v>48.213290826999994</c:v>
                </c:pt>
                <c:pt idx="5480">
                  <c:v>51.583882101</c:v>
                </c:pt>
                <c:pt idx="5481">
                  <c:v>55.100020268000002</c:v>
                </c:pt>
                <c:pt idx="5482">
                  <c:v>58.573994598999995</c:v>
                </c:pt>
                <c:pt idx="5483">
                  <c:v>61.555298950999997</c:v>
                </c:pt>
                <c:pt idx="5484">
                  <c:v>63.296469981000001</c:v>
                </c:pt>
                <c:pt idx="5485">
                  <c:v>63.627666482000002</c:v>
                </c:pt>
                <c:pt idx="5486">
                  <c:v>63.140324868999997</c:v>
                </c:pt>
                <c:pt idx="5487">
                  <c:v>63.069910756999995</c:v>
                </c:pt>
                <c:pt idx="5488">
                  <c:v>62.228083878</c:v>
                </c:pt>
                <c:pt idx="5489">
                  <c:v>60.322131691999999</c:v>
                </c:pt>
                <c:pt idx="5490">
                  <c:v>58.369999997999997</c:v>
                </c:pt>
                <c:pt idx="5491">
                  <c:v>57.351303477000002</c:v>
                </c:pt>
                <c:pt idx="5492">
                  <c:v>55.428227995</c:v>
                </c:pt>
                <c:pt idx="5493">
                  <c:v>52.107078983000001</c:v>
                </c:pt>
                <c:pt idx="5494">
                  <c:v>48.647535611000002</c:v>
                </c:pt>
                <c:pt idx="5495">
                  <c:v>45.879969251000006</c:v>
                </c:pt>
                <c:pt idx="5496">
                  <c:v>44.061892293</c:v>
                </c:pt>
                <c:pt idx="5497">
                  <c:v>42.900215325999994</c:v>
                </c:pt>
                <c:pt idx="5498">
                  <c:v>42.293363301999996</c:v>
                </c:pt>
                <c:pt idx="5499">
                  <c:v>42.516957583</c:v>
                </c:pt>
                <c:pt idx="5500">
                  <c:v>43.845337819999997</c:v>
                </c:pt>
                <c:pt idx="5501">
                  <c:v>46.079943316999994</c:v>
                </c:pt>
                <c:pt idx="5502">
                  <c:v>46.953703369999999</c:v>
                </c:pt>
                <c:pt idx="5503">
                  <c:v>48.534964821000003</c:v>
                </c:pt>
                <c:pt idx="5504">
                  <c:v>51.030637875000004</c:v>
                </c:pt>
                <c:pt idx="5505">
                  <c:v>53.707808032999999</c:v>
                </c:pt>
                <c:pt idx="5506">
                  <c:v>56.013351547999996</c:v>
                </c:pt>
                <c:pt idx="5507">
                  <c:v>57.544516019</c:v>
                </c:pt>
                <c:pt idx="5508">
                  <c:v>58.478943155000003</c:v>
                </c:pt>
                <c:pt idx="5509">
                  <c:v>59.127172960999999</c:v>
                </c:pt>
                <c:pt idx="5510">
                  <c:v>59.566935031</c:v>
                </c:pt>
                <c:pt idx="5511">
                  <c:v>60.109288829</c:v>
                </c:pt>
                <c:pt idx="5512">
                  <c:v>59.963383199000006</c:v>
                </c:pt>
                <c:pt idx="5513">
                  <c:v>58.940035938999998</c:v>
                </c:pt>
                <c:pt idx="5514">
                  <c:v>57.607945471999997</c:v>
                </c:pt>
                <c:pt idx="5515">
                  <c:v>56.952785683000002</c:v>
                </c:pt>
                <c:pt idx="5516">
                  <c:v>55.455639308999999</c:v>
                </c:pt>
                <c:pt idx="5517">
                  <c:v>52.445982859000004</c:v>
                </c:pt>
                <c:pt idx="5518">
                  <c:v>49.250505104999995</c:v>
                </c:pt>
                <c:pt idx="5519">
                  <c:v>46.781585934000006</c:v>
                </c:pt>
                <c:pt idx="5520">
                  <c:v>45.097664639000001</c:v>
                </c:pt>
                <c:pt idx="5521">
                  <c:v>44.011596033000004</c:v>
                </c:pt>
                <c:pt idx="5522">
                  <c:v>43.534921772000004</c:v>
                </c:pt>
                <c:pt idx="5523">
                  <c:v>43.860212132999997</c:v>
                </c:pt>
                <c:pt idx="5524">
                  <c:v>45.352634606000002</c:v>
                </c:pt>
                <c:pt idx="5525">
                  <c:v>47.553788175000001</c:v>
                </c:pt>
                <c:pt idx="5526">
                  <c:v>48.311540889999996</c:v>
                </c:pt>
                <c:pt idx="5527">
                  <c:v>50.072767665999997</c:v>
                </c:pt>
                <c:pt idx="5528">
                  <c:v>53.248153507000005</c:v>
                </c:pt>
                <c:pt idx="5529">
                  <c:v>56.772617042999997</c:v>
                </c:pt>
                <c:pt idx="5530">
                  <c:v>60.167094159999998</c:v>
                </c:pt>
                <c:pt idx="5531">
                  <c:v>63.474256896</c:v>
                </c:pt>
                <c:pt idx="5532">
                  <c:v>66.456729112999994</c:v>
                </c:pt>
                <c:pt idx="5533">
                  <c:v>68.907647488000009</c:v>
                </c:pt>
                <c:pt idx="5534">
                  <c:v>70.112641963000002</c:v>
                </c:pt>
                <c:pt idx="5535">
                  <c:v>71.056540619999993</c:v>
                </c:pt>
                <c:pt idx="5536">
                  <c:v>70.976553109999998</c:v>
                </c:pt>
                <c:pt idx="5537">
                  <c:v>69.250986341000001</c:v>
                </c:pt>
                <c:pt idx="5538">
                  <c:v>66.350071720000003</c:v>
                </c:pt>
                <c:pt idx="5539">
                  <c:v>64.166738839999994</c:v>
                </c:pt>
                <c:pt idx="5540">
                  <c:v>61.546124638999999</c:v>
                </c:pt>
                <c:pt idx="5541">
                  <c:v>57.623164801999998</c:v>
                </c:pt>
                <c:pt idx="5542">
                  <c:v>53.592015689</c:v>
                </c:pt>
                <c:pt idx="5543">
                  <c:v>50.104520557000001</c:v>
                </c:pt>
                <c:pt idx="5544">
                  <c:v>47.680668134000001</c:v>
                </c:pt>
                <c:pt idx="5545">
                  <c:v>45.939276856999996</c:v>
                </c:pt>
                <c:pt idx="5546">
                  <c:v>44.985036364000003</c:v>
                </c:pt>
                <c:pt idx="5547">
                  <c:v>44.865377682999998</c:v>
                </c:pt>
                <c:pt idx="5548">
                  <c:v>45.767380317000004</c:v>
                </c:pt>
                <c:pt idx="5549">
                  <c:v>47.652611728000004</c:v>
                </c:pt>
                <c:pt idx="5550">
                  <c:v>48.304425760999997</c:v>
                </c:pt>
                <c:pt idx="5551">
                  <c:v>50.489584141999998</c:v>
                </c:pt>
                <c:pt idx="5552">
                  <c:v>54.202401810000005</c:v>
                </c:pt>
                <c:pt idx="5553">
                  <c:v>58.167137824000001</c:v>
                </c:pt>
                <c:pt idx="5554">
                  <c:v>61.667085745999998</c:v>
                </c:pt>
                <c:pt idx="5555">
                  <c:v>65.090564486000005</c:v>
                </c:pt>
                <c:pt idx="5556">
                  <c:v>68.050839327999995</c:v>
                </c:pt>
                <c:pt idx="5557">
                  <c:v>70.294110161000006</c:v>
                </c:pt>
                <c:pt idx="5558">
                  <c:v>71.694039769</c:v>
                </c:pt>
                <c:pt idx="5559">
                  <c:v>72.131121532999998</c:v>
                </c:pt>
                <c:pt idx="5560">
                  <c:v>71.604275060999996</c:v>
                </c:pt>
                <c:pt idx="5561">
                  <c:v>69.395439712000012</c:v>
                </c:pt>
                <c:pt idx="5562">
                  <c:v>66.007874741000009</c:v>
                </c:pt>
                <c:pt idx="5563">
                  <c:v>63.175456887000003</c:v>
                </c:pt>
                <c:pt idx="5564">
                  <c:v>60.658750573999995</c:v>
                </c:pt>
                <c:pt idx="5565">
                  <c:v>57.321443213000002</c:v>
                </c:pt>
                <c:pt idx="5566">
                  <c:v>53.796805263000003</c:v>
                </c:pt>
                <c:pt idx="5567">
                  <c:v>50.407159495000002</c:v>
                </c:pt>
                <c:pt idx="5568">
                  <c:v>47.871348196999996</c:v>
                </c:pt>
                <c:pt idx="5569">
                  <c:v>45.992141445999998</c:v>
                </c:pt>
                <c:pt idx="5570">
                  <c:v>44.543115426</c:v>
                </c:pt>
                <c:pt idx="5571">
                  <c:v>43.597388305000003</c:v>
                </c:pt>
                <c:pt idx="5572">
                  <c:v>43.392516461</c:v>
                </c:pt>
                <c:pt idx="5573">
                  <c:v>43.611613104</c:v>
                </c:pt>
                <c:pt idx="5574">
                  <c:v>43.963597899</c:v>
                </c:pt>
                <c:pt idx="5575">
                  <c:v>46.703898613999996</c:v>
                </c:pt>
                <c:pt idx="5576">
                  <c:v>51.184535744999998</c:v>
                </c:pt>
                <c:pt idx="5577">
                  <c:v>55.759884040999999</c:v>
                </c:pt>
                <c:pt idx="5578">
                  <c:v>59.94633305</c:v>
                </c:pt>
                <c:pt idx="5579">
                  <c:v>63.474925618</c:v>
                </c:pt>
                <c:pt idx="5580">
                  <c:v>66.442131291999999</c:v>
                </c:pt>
                <c:pt idx="5581">
                  <c:v>68.674211318999994</c:v>
                </c:pt>
                <c:pt idx="5582">
                  <c:v>70.290260885999999</c:v>
                </c:pt>
                <c:pt idx="5583">
                  <c:v>71.081802332999999</c:v>
                </c:pt>
                <c:pt idx="5584">
                  <c:v>70.837013321000001</c:v>
                </c:pt>
                <c:pt idx="5585">
                  <c:v>68.962236157999996</c:v>
                </c:pt>
                <c:pt idx="5586">
                  <c:v>65.840471891999997</c:v>
                </c:pt>
                <c:pt idx="5587">
                  <c:v>63.393739994000001</c:v>
                </c:pt>
                <c:pt idx="5588">
                  <c:v>60.640181965000004</c:v>
                </c:pt>
                <c:pt idx="5589">
                  <c:v>57.189208589000003</c:v>
                </c:pt>
                <c:pt idx="5590">
                  <c:v>53.795824119999999</c:v>
                </c:pt>
                <c:pt idx="5591">
                  <c:v>50.466711405000005</c:v>
                </c:pt>
                <c:pt idx="5592">
                  <c:v>47.833074351</c:v>
                </c:pt>
                <c:pt idx="5593">
                  <c:v>45.752179527000003</c:v>
                </c:pt>
                <c:pt idx="5594">
                  <c:v>44.107650341999999</c:v>
                </c:pt>
                <c:pt idx="5595">
                  <c:v>42.978871373000004</c:v>
                </c:pt>
                <c:pt idx="5596">
                  <c:v>42.388984021999995</c:v>
                </c:pt>
                <c:pt idx="5597">
                  <c:v>42.273806344999997</c:v>
                </c:pt>
                <c:pt idx="5598">
                  <c:v>42.276707876000003</c:v>
                </c:pt>
                <c:pt idx="5599">
                  <c:v>45.106422967</c:v>
                </c:pt>
                <c:pt idx="5600">
                  <c:v>49.779901856999999</c:v>
                </c:pt>
                <c:pt idx="5601">
                  <c:v>54.575688165000003</c:v>
                </c:pt>
                <c:pt idx="5602">
                  <c:v>59.020410497999997</c:v>
                </c:pt>
                <c:pt idx="5603">
                  <c:v>63.154496053000003</c:v>
                </c:pt>
                <c:pt idx="5604">
                  <c:v>66.480901232999997</c:v>
                </c:pt>
                <c:pt idx="5605">
                  <c:v>68.951071798000001</c:v>
                </c:pt>
                <c:pt idx="5606">
                  <c:v>70.575616378000007</c:v>
                </c:pt>
                <c:pt idx="5607">
                  <c:v>71.581906891000003</c:v>
                </c:pt>
                <c:pt idx="5608">
                  <c:v>71.721743801999992</c:v>
                </c:pt>
                <c:pt idx="5609">
                  <c:v>70.449893586000002</c:v>
                </c:pt>
                <c:pt idx="5610">
                  <c:v>67.456076893000002</c:v>
                </c:pt>
                <c:pt idx="5611">
                  <c:v>65.118618697000002</c:v>
                </c:pt>
                <c:pt idx="5612">
                  <c:v>62.228747914000003</c:v>
                </c:pt>
                <c:pt idx="5613">
                  <c:v>57.932798862000006</c:v>
                </c:pt>
                <c:pt idx="5614">
                  <c:v>53.297400811000003</c:v>
                </c:pt>
                <c:pt idx="5615">
                  <c:v>49.679407552999997</c:v>
                </c:pt>
                <c:pt idx="5616">
                  <c:v>47.011756345999999</c:v>
                </c:pt>
                <c:pt idx="5617">
                  <c:v>45.185969916000005</c:v>
                </c:pt>
                <c:pt idx="5618">
                  <c:v>44.033929143999998</c:v>
                </c:pt>
                <c:pt idx="5619">
                  <c:v>43.575063041</c:v>
                </c:pt>
                <c:pt idx="5620">
                  <c:v>44.409878741</c:v>
                </c:pt>
                <c:pt idx="5621">
                  <c:v>46.308549024999998</c:v>
                </c:pt>
                <c:pt idx="5622">
                  <c:v>46.873367635000001</c:v>
                </c:pt>
                <c:pt idx="5623">
                  <c:v>49.329573153999995</c:v>
                </c:pt>
                <c:pt idx="5624">
                  <c:v>53.291183160000003</c:v>
                </c:pt>
                <c:pt idx="5625">
                  <c:v>57.833549241</c:v>
                </c:pt>
                <c:pt idx="5626">
                  <c:v>62.126316546000005</c:v>
                </c:pt>
                <c:pt idx="5627">
                  <c:v>65.802653101000004</c:v>
                </c:pt>
                <c:pt idx="5628">
                  <c:v>69.137511548999996</c:v>
                </c:pt>
                <c:pt idx="5629">
                  <c:v>71.430599361000006</c:v>
                </c:pt>
                <c:pt idx="5630">
                  <c:v>72.575724402999995</c:v>
                </c:pt>
                <c:pt idx="5631">
                  <c:v>72.988729636000002</c:v>
                </c:pt>
                <c:pt idx="5632">
                  <c:v>72.864393418000006</c:v>
                </c:pt>
                <c:pt idx="5633">
                  <c:v>72.001959365000005</c:v>
                </c:pt>
                <c:pt idx="5634">
                  <c:v>69.100148654000009</c:v>
                </c:pt>
                <c:pt idx="5635">
                  <c:v>66.574931777999993</c:v>
                </c:pt>
                <c:pt idx="5636">
                  <c:v>63.324710017999998</c:v>
                </c:pt>
                <c:pt idx="5637">
                  <c:v>58.653395192000005</c:v>
                </c:pt>
                <c:pt idx="5638">
                  <c:v>54.208990191999995</c:v>
                </c:pt>
                <c:pt idx="5639">
                  <c:v>50.514505576000005</c:v>
                </c:pt>
                <c:pt idx="5640">
                  <c:v>47.842214650000003</c:v>
                </c:pt>
                <c:pt idx="5641">
                  <c:v>45.866970008999999</c:v>
                </c:pt>
                <c:pt idx="5642">
                  <c:v>44.710024603999997</c:v>
                </c:pt>
                <c:pt idx="5643">
                  <c:v>44.407622839000005</c:v>
                </c:pt>
                <c:pt idx="5644">
                  <c:v>45.266034814000001</c:v>
                </c:pt>
                <c:pt idx="5645">
                  <c:v>47.215254148</c:v>
                </c:pt>
                <c:pt idx="5646">
                  <c:v>47.764317378000001</c:v>
                </c:pt>
                <c:pt idx="5647">
                  <c:v>50.203217993999999</c:v>
                </c:pt>
                <c:pt idx="5648">
                  <c:v>54.238221846999998</c:v>
                </c:pt>
                <c:pt idx="5649">
                  <c:v>58.515650694999998</c:v>
                </c:pt>
                <c:pt idx="5650">
                  <c:v>62.716057008</c:v>
                </c:pt>
                <c:pt idx="5651">
                  <c:v>66.496059466000006</c:v>
                </c:pt>
                <c:pt idx="5652">
                  <c:v>69.88853324099999</c:v>
                </c:pt>
                <c:pt idx="5653">
                  <c:v>72.225966159000009</c:v>
                </c:pt>
                <c:pt idx="5654">
                  <c:v>73.111000007000001</c:v>
                </c:pt>
                <c:pt idx="5655">
                  <c:v>73.650573480000006</c:v>
                </c:pt>
                <c:pt idx="5656">
                  <c:v>73.472303971000002</c:v>
                </c:pt>
                <c:pt idx="5657">
                  <c:v>72.442824376000004</c:v>
                </c:pt>
                <c:pt idx="5658">
                  <c:v>69.926159155000008</c:v>
                </c:pt>
                <c:pt idx="5659">
                  <c:v>67.529300366000001</c:v>
                </c:pt>
                <c:pt idx="5660">
                  <c:v>64.293411335999991</c:v>
                </c:pt>
                <c:pt idx="5661">
                  <c:v>59.863486535000007</c:v>
                </c:pt>
                <c:pt idx="5662">
                  <c:v>55.383828284000003</c:v>
                </c:pt>
                <c:pt idx="5663">
                  <c:v>51.589329604999996</c:v>
                </c:pt>
                <c:pt idx="5664">
                  <c:v>48.783054844999995</c:v>
                </c:pt>
                <c:pt idx="5665">
                  <c:v>46.659977895000004</c:v>
                </c:pt>
                <c:pt idx="5666">
                  <c:v>45.430504827</c:v>
                </c:pt>
                <c:pt idx="5667">
                  <c:v>44.966294959999999</c:v>
                </c:pt>
                <c:pt idx="5668">
                  <c:v>45.823959708000004</c:v>
                </c:pt>
                <c:pt idx="5669">
                  <c:v>47.700356179000003</c:v>
                </c:pt>
                <c:pt idx="5670">
                  <c:v>48.165010375999998</c:v>
                </c:pt>
                <c:pt idx="5671">
                  <c:v>50.521882175999998</c:v>
                </c:pt>
                <c:pt idx="5672">
                  <c:v>54.430870636000002</c:v>
                </c:pt>
                <c:pt idx="5673">
                  <c:v>58.764445168000002</c:v>
                </c:pt>
                <c:pt idx="5674">
                  <c:v>63.007254754000002</c:v>
                </c:pt>
                <c:pt idx="5675">
                  <c:v>66.840194753000006</c:v>
                </c:pt>
                <c:pt idx="5676">
                  <c:v>70.173971370000004</c:v>
                </c:pt>
                <c:pt idx="5677">
                  <c:v>72.422094884999993</c:v>
                </c:pt>
                <c:pt idx="5678">
                  <c:v>73.254786132999996</c:v>
                </c:pt>
                <c:pt idx="5679">
                  <c:v>73.527445055000001</c:v>
                </c:pt>
                <c:pt idx="5680">
                  <c:v>73.430553448000012</c:v>
                </c:pt>
                <c:pt idx="5681">
                  <c:v>72.115763395999991</c:v>
                </c:pt>
                <c:pt idx="5682">
                  <c:v>69.342023396000002</c:v>
                </c:pt>
                <c:pt idx="5683">
                  <c:v>66.955025398000004</c:v>
                </c:pt>
                <c:pt idx="5684">
                  <c:v>63.579003836999995</c:v>
                </c:pt>
                <c:pt idx="5685">
                  <c:v>58.898254682000001</c:v>
                </c:pt>
                <c:pt idx="5686">
                  <c:v>54.504568739</c:v>
                </c:pt>
                <c:pt idx="5687">
                  <c:v>50.892291871000005</c:v>
                </c:pt>
                <c:pt idx="5688">
                  <c:v>48.207910806000001</c:v>
                </c:pt>
                <c:pt idx="5689">
                  <c:v>46.244220091000003</c:v>
                </c:pt>
                <c:pt idx="5690">
                  <c:v>45.021855936000001</c:v>
                </c:pt>
                <c:pt idx="5691">
                  <c:v>44.598455861000005</c:v>
                </c:pt>
                <c:pt idx="5692">
                  <c:v>45.529321785</c:v>
                </c:pt>
                <c:pt idx="5693">
                  <c:v>47.571178459000002</c:v>
                </c:pt>
                <c:pt idx="5694">
                  <c:v>48.238057912999999</c:v>
                </c:pt>
                <c:pt idx="5695">
                  <c:v>50.413169394999997</c:v>
                </c:pt>
                <c:pt idx="5696">
                  <c:v>54.483433734999998</c:v>
                </c:pt>
                <c:pt idx="5697">
                  <c:v>59.106464350000003</c:v>
                </c:pt>
                <c:pt idx="5698">
                  <c:v>63.580766331</c:v>
                </c:pt>
                <c:pt idx="5699">
                  <c:v>67.247499003999991</c:v>
                </c:pt>
                <c:pt idx="5700">
                  <c:v>70.104630361999995</c:v>
                </c:pt>
                <c:pt idx="5701">
                  <c:v>71.235892061000001</c:v>
                </c:pt>
                <c:pt idx="5702">
                  <c:v>71.590942408000004</c:v>
                </c:pt>
                <c:pt idx="5703">
                  <c:v>71.874604044000009</c:v>
                </c:pt>
                <c:pt idx="5704">
                  <c:v>71.074640381999998</c:v>
                </c:pt>
                <c:pt idx="5705">
                  <c:v>69.043319048000001</c:v>
                </c:pt>
                <c:pt idx="5706">
                  <c:v>66.391493797999999</c:v>
                </c:pt>
                <c:pt idx="5707">
                  <c:v>64.341254402000004</c:v>
                </c:pt>
                <c:pt idx="5708">
                  <c:v>61.38205301</c:v>
                </c:pt>
                <c:pt idx="5709">
                  <c:v>57.351807254000001</c:v>
                </c:pt>
                <c:pt idx="5710">
                  <c:v>53.212196778999996</c:v>
                </c:pt>
                <c:pt idx="5711">
                  <c:v>49.819763894000005</c:v>
                </c:pt>
                <c:pt idx="5712">
                  <c:v>47.328132246999999</c:v>
                </c:pt>
                <c:pt idx="5713">
                  <c:v>45.558663727000003</c:v>
                </c:pt>
                <c:pt idx="5714">
                  <c:v>44.438432919999997</c:v>
                </c:pt>
                <c:pt idx="5715">
                  <c:v>43.997950426000003</c:v>
                </c:pt>
                <c:pt idx="5716">
                  <c:v>44.797910016000003</c:v>
                </c:pt>
                <c:pt idx="5717">
                  <c:v>46.680289205000001</c:v>
                </c:pt>
                <c:pt idx="5718">
                  <c:v>47.376143888999998</c:v>
                </c:pt>
                <c:pt idx="5719">
                  <c:v>48.895450975000003</c:v>
                </c:pt>
                <c:pt idx="5720">
                  <c:v>51.816473225000003</c:v>
                </c:pt>
                <c:pt idx="5721">
                  <c:v>55.282898972000005</c:v>
                </c:pt>
                <c:pt idx="5722">
                  <c:v>58.656974282</c:v>
                </c:pt>
                <c:pt idx="5723">
                  <c:v>61.900761123999999</c:v>
                </c:pt>
                <c:pt idx="5724">
                  <c:v>64.757888097000006</c:v>
                </c:pt>
                <c:pt idx="5725">
                  <c:v>66.636192198999993</c:v>
                </c:pt>
                <c:pt idx="5726">
                  <c:v>67.435159264000006</c:v>
                </c:pt>
                <c:pt idx="5727">
                  <c:v>67.830325173999995</c:v>
                </c:pt>
                <c:pt idx="5728">
                  <c:v>66.956641495</c:v>
                </c:pt>
                <c:pt idx="5729">
                  <c:v>64.633362540000007</c:v>
                </c:pt>
                <c:pt idx="5730">
                  <c:v>61.876124978</c:v>
                </c:pt>
                <c:pt idx="5731">
                  <c:v>60.080215207999998</c:v>
                </c:pt>
                <c:pt idx="5732">
                  <c:v>57.748165521000004</c:v>
                </c:pt>
                <c:pt idx="5733">
                  <c:v>54.516710990999997</c:v>
                </c:pt>
                <c:pt idx="5734">
                  <c:v>51.197954750999997</c:v>
                </c:pt>
                <c:pt idx="5735">
                  <c:v>48.157828471999998</c:v>
                </c:pt>
                <c:pt idx="5736">
                  <c:v>45.685042416999998</c:v>
                </c:pt>
                <c:pt idx="5737">
                  <c:v>43.669255327000002</c:v>
                </c:pt>
                <c:pt idx="5738">
                  <c:v>42.459807696999995</c:v>
                </c:pt>
                <c:pt idx="5739">
                  <c:v>41.707199267000007</c:v>
                </c:pt>
                <c:pt idx="5740">
                  <c:v>41.588333081999998</c:v>
                </c:pt>
                <c:pt idx="5741">
                  <c:v>42.022132155000001</c:v>
                </c:pt>
                <c:pt idx="5742">
                  <c:v>42.398017961999997</c:v>
                </c:pt>
                <c:pt idx="5743">
                  <c:v>44.998438270000001</c:v>
                </c:pt>
                <c:pt idx="5744">
                  <c:v>49.104947709000001</c:v>
                </c:pt>
                <c:pt idx="5745">
                  <c:v>53.433118393999997</c:v>
                </c:pt>
                <c:pt idx="5746">
                  <c:v>57.488976339000004</c:v>
                </c:pt>
                <c:pt idx="5747">
                  <c:v>60.602700460999998</c:v>
                </c:pt>
                <c:pt idx="5748">
                  <c:v>62.801491380999998</c:v>
                </c:pt>
                <c:pt idx="5749">
                  <c:v>63.988954100000001</c:v>
                </c:pt>
                <c:pt idx="5750">
                  <c:v>64.331864862000003</c:v>
                </c:pt>
                <c:pt idx="5751">
                  <c:v>64.494191627000006</c:v>
                </c:pt>
                <c:pt idx="5752">
                  <c:v>64.149679906000003</c:v>
                </c:pt>
                <c:pt idx="5753">
                  <c:v>62.540169290000001</c:v>
                </c:pt>
                <c:pt idx="5754">
                  <c:v>59.926685411000001</c:v>
                </c:pt>
                <c:pt idx="5755">
                  <c:v>58.362607945999997</c:v>
                </c:pt>
                <c:pt idx="5756">
                  <c:v>56.165600542</c:v>
                </c:pt>
                <c:pt idx="5757">
                  <c:v>53.278738992999997</c:v>
                </c:pt>
                <c:pt idx="5758">
                  <c:v>50.177085515000002</c:v>
                </c:pt>
                <c:pt idx="5759">
                  <c:v>47.248808310000001</c:v>
                </c:pt>
                <c:pt idx="5760">
                  <c:v>45.027332196000003</c:v>
                </c:pt>
                <c:pt idx="5761">
                  <c:v>43.325064515999998</c:v>
                </c:pt>
                <c:pt idx="5762">
                  <c:v>42.055893282</c:v>
                </c:pt>
                <c:pt idx="5763">
                  <c:v>41.283045866999998</c:v>
                </c:pt>
                <c:pt idx="5764">
                  <c:v>41.056862871999996</c:v>
                </c:pt>
                <c:pt idx="5765">
                  <c:v>41.148555819000002</c:v>
                </c:pt>
                <c:pt idx="5766">
                  <c:v>41.376395127999999</c:v>
                </c:pt>
                <c:pt idx="5767">
                  <c:v>43.181798429000004</c:v>
                </c:pt>
                <c:pt idx="5768">
                  <c:v>46.542357538999994</c:v>
                </c:pt>
                <c:pt idx="5769">
                  <c:v>50.533682329000001</c:v>
                </c:pt>
                <c:pt idx="5770">
                  <c:v>54.544349858000004</c:v>
                </c:pt>
                <c:pt idx="5771">
                  <c:v>58.086852458000003</c:v>
                </c:pt>
                <c:pt idx="5772">
                  <c:v>61.029189780999999</c:v>
                </c:pt>
                <c:pt idx="5773">
                  <c:v>63.231897695999997</c:v>
                </c:pt>
                <c:pt idx="5774">
                  <c:v>64.568361125999999</c:v>
                </c:pt>
                <c:pt idx="5775">
                  <c:v>65.068054738000001</c:v>
                </c:pt>
                <c:pt idx="5776">
                  <c:v>65.050595827999999</c:v>
                </c:pt>
                <c:pt idx="5777">
                  <c:v>64.128658684000001</c:v>
                </c:pt>
                <c:pt idx="5778">
                  <c:v>62.236521568999997</c:v>
                </c:pt>
                <c:pt idx="5779">
                  <c:v>60.864456446999995</c:v>
                </c:pt>
                <c:pt idx="5780">
                  <c:v>58.146151330999999</c:v>
                </c:pt>
                <c:pt idx="5781">
                  <c:v>54.390148420999999</c:v>
                </c:pt>
                <c:pt idx="5782">
                  <c:v>50.487054773999994</c:v>
                </c:pt>
                <c:pt idx="5783">
                  <c:v>47.390965782999999</c:v>
                </c:pt>
                <c:pt idx="5784">
                  <c:v>45.162972047000004</c:v>
                </c:pt>
                <c:pt idx="5785">
                  <c:v>43.574567566999995</c:v>
                </c:pt>
                <c:pt idx="5786">
                  <c:v>42.749370245999998</c:v>
                </c:pt>
                <c:pt idx="5787">
                  <c:v>42.745977668000002</c:v>
                </c:pt>
                <c:pt idx="5788">
                  <c:v>43.930178283000004</c:v>
                </c:pt>
                <c:pt idx="5789">
                  <c:v>46.130564831999997</c:v>
                </c:pt>
                <c:pt idx="5790">
                  <c:v>46.852606817999998</c:v>
                </c:pt>
                <c:pt idx="5791">
                  <c:v>48.779369418000002</c:v>
                </c:pt>
                <c:pt idx="5792">
                  <c:v>52.328948865999998</c:v>
                </c:pt>
                <c:pt idx="5793">
                  <c:v>56.494160807</c:v>
                </c:pt>
                <c:pt idx="5794">
                  <c:v>60.891403011000001</c:v>
                </c:pt>
                <c:pt idx="5795">
                  <c:v>64.590299002999998</c:v>
                </c:pt>
                <c:pt idx="5796">
                  <c:v>67.576003837000002</c:v>
                </c:pt>
                <c:pt idx="5797">
                  <c:v>69.546542656</c:v>
                </c:pt>
                <c:pt idx="5798">
                  <c:v>70.76829762700001</c:v>
                </c:pt>
                <c:pt idx="5799">
                  <c:v>71.650875822999993</c:v>
                </c:pt>
                <c:pt idx="5800">
                  <c:v>71.572387614000007</c:v>
                </c:pt>
                <c:pt idx="5801">
                  <c:v>70.109867077000004</c:v>
                </c:pt>
                <c:pt idx="5802">
                  <c:v>67.365548829000005</c:v>
                </c:pt>
                <c:pt idx="5803">
                  <c:v>65.162229570999997</c:v>
                </c:pt>
                <c:pt idx="5804">
                  <c:v>61.605540609000002</c:v>
                </c:pt>
                <c:pt idx="5805">
                  <c:v>57.195000321999999</c:v>
                </c:pt>
                <c:pt idx="5806">
                  <c:v>52.953163402999998</c:v>
                </c:pt>
                <c:pt idx="5807">
                  <c:v>49.557392880000002</c:v>
                </c:pt>
                <c:pt idx="5808">
                  <c:v>47.062434226999997</c:v>
                </c:pt>
                <c:pt idx="5809">
                  <c:v>45.392873363999996</c:v>
                </c:pt>
                <c:pt idx="5810">
                  <c:v>44.338383435000004</c:v>
                </c:pt>
                <c:pt idx="5811">
                  <c:v>44.084786140999995</c:v>
                </c:pt>
                <c:pt idx="5812">
                  <c:v>45.057540146999997</c:v>
                </c:pt>
                <c:pt idx="5813">
                  <c:v>47.048627693</c:v>
                </c:pt>
                <c:pt idx="5814">
                  <c:v>47.462409583000003</c:v>
                </c:pt>
                <c:pt idx="5815">
                  <c:v>49.710737325000004</c:v>
                </c:pt>
                <c:pt idx="5816">
                  <c:v>53.753604242000002</c:v>
                </c:pt>
                <c:pt idx="5817">
                  <c:v>58.379956359999994</c:v>
                </c:pt>
                <c:pt idx="5818">
                  <c:v>62.911136272</c:v>
                </c:pt>
                <c:pt idx="5819">
                  <c:v>66.931218717999997</c:v>
                </c:pt>
                <c:pt idx="5820">
                  <c:v>70.514232864999997</c:v>
                </c:pt>
                <c:pt idx="5821">
                  <c:v>72.751260234</c:v>
                </c:pt>
                <c:pt idx="5822">
                  <c:v>73.488623988000001</c:v>
                </c:pt>
                <c:pt idx="5823">
                  <c:v>73.638996339999991</c:v>
                </c:pt>
                <c:pt idx="5824">
                  <c:v>73.265227998</c:v>
                </c:pt>
                <c:pt idx="5825">
                  <c:v>71.773772639000001</c:v>
                </c:pt>
                <c:pt idx="5826">
                  <c:v>69.201168239000012</c:v>
                </c:pt>
                <c:pt idx="5827">
                  <c:v>67.180742748</c:v>
                </c:pt>
                <c:pt idx="5828">
                  <c:v>63.860124516999996</c:v>
                </c:pt>
                <c:pt idx="5829">
                  <c:v>59.480434998</c:v>
                </c:pt>
                <c:pt idx="5830">
                  <c:v>55.367374937999998</c:v>
                </c:pt>
                <c:pt idx="5831">
                  <c:v>51.918591553999995</c:v>
                </c:pt>
                <c:pt idx="5832">
                  <c:v>49.438004936999995</c:v>
                </c:pt>
                <c:pt idx="5833">
                  <c:v>47.494790250000001</c:v>
                </c:pt>
                <c:pt idx="5834">
                  <c:v>46.473861765000002</c:v>
                </c:pt>
                <c:pt idx="5835">
                  <c:v>46.158931850000002</c:v>
                </c:pt>
                <c:pt idx="5836">
                  <c:v>46.964041694000002</c:v>
                </c:pt>
                <c:pt idx="5837">
                  <c:v>48.907845225999999</c:v>
                </c:pt>
                <c:pt idx="5838">
                  <c:v>49.326253293000001</c:v>
                </c:pt>
                <c:pt idx="5839">
                  <c:v>51.297921039000002</c:v>
                </c:pt>
                <c:pt idx="5840">
                  <c:v>55.198874091</c:v>
                </c:pt>
                <c:pt idx="5841">
                  <c:v>59.807955751000001</c:v>
                </c:pt>
                <c:pt idx="5842">
                  <c:v>64.211825883000003</c:v>
                </c:pt>
                <c:pt idx="5843">
                  <c:v>68.094668084999995</c:v>
                </c:pt>
                <c:pt idx="5844">
                  <c:v>71.035611671000012</c:v>
                </c:pt>
                <c:pt idx="5845">
                  <c:v>71.881256445999995</c:v>
                </c:pt>
                <c:pt idx="5846">
                  <c:v>72.058658508999997</c:v>
                </c:pt>
                <c:pt idx="5847">
                  <c:v>72.338977647000007</c:v>
                </c:pt>
                <c:pt idx="5848">
                  <c:v>72.061189612000007</c:v>
                </c:pt>
                <c:pt idx="5849">
                  <c:v>71.068159377000001</c:v>
                </c:pt>
                <c:pt idx="5850">
                  <c:v>68.794831556999995</c:v>
                </c:pt>
                <c:pt idx="5851">
                  <c:v>66.990086574000003</c:v>
                </c:pt>
                <c:pt idx="5852">
                  <c:v>63.867857302999994</c:v>
                </c:pt>
                <c:pt idx="5853">
                  <c:v>59.713766395999997</c:v>
                </c:pt>
                <c:pt idx="5854">
                  <c:v>55.567125831999995</c:v>
                </c:pt>
                <c:pt idx="5855">
                  <c:v>51.953801818000002</c:v>
                </c:pt>
                <c:pt idx="5856">
                  <c:v>49.358000904000001</c:v>
                </c:pt>
                <c:pt idx="5857">
                  <c:v>47.375170330000003</c:v>
                </c:pt>
                <c:pt idx="5858">
                  <c:v>46.225509479000003</c:v>
                </c:pt>
                <c:pt idx="5859">
                  <c:v>45.970316517999997</c:v>
                </c:pt>
                <c:pt idx="5860">
                  <c:v>46.773871357000004</c:v>
                </c:pt>
                <c:pt idx="5861">
                  <c:v>48.677374864000001</c:v>
                </c:pt>
                <c:pt idx="5862">
                  <c:v>49.209260175000004</c:v>
                </c:pt>
                <c:pt idx="5863">
                  <c:v>51.121746625999997</c:v>
                </c:pt>
                <c:pt idx="5864">
                  <c:v>54.668422166999996</c:v>
                </c:pt>
                <c:pt idx="5865">
                  <c:v>59.059607028999999</c:v>
                </c:pt>
                <c:pt idx="5866">
                  <c:v>63.280009624000002</c:v>
                </c:pt>
                <c:pt idx="5867">
                  <c:v>66.986988676999999</c:v>
                </c:pt>
                <c:pt idx="5868">
                  <c:v>69.890117436999986</c:v>
                </c:pt>
                <c:pt idx="5869">
                  <c:v>71.164221780999995</c:v>
                </c:pt>
                <c:pt idx="5870">
                  <c:v>70.979120757000004</c:v>
                </c:pt>
                <c:pt idx="5871">
                  <c:v>71.119316949999998</c:v>
                </c:pt>
                <c:pt idx="5872">
                  <c:v>70.671456999</c:v>
                </c:pt>
                <c:pt idx="5873">
                  <c:v>69.198207756999992</c:v>
                </c:pt>
                <c:pt idx="5874">
                  <c:v>66.863974740000003</c:v>
                </c:pt>
                <c:pt idx="5875">
                  <c:v>65.231072596999994</c:v>
                </c:pt>
                <c:pt idx="5876">
                  <c:v>62.201577531000005</c:v>
                </c:pt>
                <c:pt idx="5877">
                  <c:v>58.353610552999996</c:v>
                </c:pt>
                <c:pt idx="5878">
                  <c:v>54.490304950999999</c:v>
                </c:pt>
                <c:pt idx="5879">
                  <c:v>51.177592814</c:v>
                </c:pt>
                <c:pt idx="5880">
                  <c:v>48.738684405999997</c:v>
                </c:pt>
                <c:pt idx="5881">
                  <c:v>46.907658087999998</c:v>
                </c:pt>
                <c:pt idx="5882">
                  <c:v>45.805643214</c:v>
                </c:pt>
                <c:pt idx="5883">
                  <c:v>45.513586535000002</c:v>
                </c:pt>
                <c:pt idx="5884">
                  <c:v>46.371030093000002</c:v>
                </c:pt>
                <c:pt idx="5885">
                  <c:v>48.252374194999994</c:v>
                </c:pt>
                <c:pt idx="5886">
                  <c:v>48.762085471999995</c:v>
                </c:pt>
                <c:pt idx="5887">
                  <c:v>50.695253375</c:v>
                </c:pt>
                <c:pt idx="5888">
                  <c:v>54.640072440000004</c:v>
                </c:pt>
                <c:pt idx="5889">
                  <c:v>58.607545279</c:v>
                </c:pt>
                <c:pt idx="5890">
                  <c:v>62.416584549</c:v>
                </c:pt>
                <c:pt idx="5891">
                  <c:v>65.732304067000001</c:v>
                </c:pt>
                <c:pt idx="5892">
                  <c:v>68.536986615000004</c:v>
                </c:pt>
                <c:pt idx="5893">
                  <c:v>69.829676019000004</c:v>
                </c:pt>
                <c:pt idx="5894">
                  <c:v>69.894199626000002</c:v>
                </c:pt>
                <c:pt idx="5895">
                  <c:v>69.850579507000006</c:v>
                </c:pt>
                <c:pt idx="5896">
                  <c:v>69.005433395999987</c:v>
                </c:pt>
                <c:pt idx="5897">
                  <c:v>67.054396921999995</c:v>
                </c:pt>
                <c:pt idx="5898">
                  <c:v>64.238374057000001</c:v>
                </c:pt>
                <c:pt idx="5899">
                  <c:v>62.157443106000002</c:v>
                </c:pt>
                <c:pt idx="5900">
                  <c:v>59.354106452000003</c:v>
                </c:pt>
                <c:pt idx="5901">
                  <c:v>56.159025814000003</c:v>
                </c:pt>
                <c:pt idx="5902">
                  <c:v>52.983713471000002</c:v>
                </c:pt>
                <c:pt idx="5903">
                  <c:v>49.85496114</c:v>
                </c:pt>
                <c:pt idx="5904">
                  <c:v>47.346288369</c:v>
                </c:pt>
                <c:pt idx="5905">
                  <c:v>45.488317944000002</c:v>
                </c:pt>
                <c:pt idx="5906">
                  <c:v>44.046147824999998</c:v>
                </c:pt>
                <c:pt idx="5907">
                  <c:v>43.227376913000001</c:v>
                </c:pt>
                <c:pt idx="5908">
                  <c:v>42.982547013000001</c:v>
                </c:pt>
                <c:pt idx="5909">
                  <c:v>43.153372673</c:v>
                </c:pt>
                <c:pt idx="5910">
                  <c:v>43.268665853999998</c:v>
                </c:pt>
                <c:pt idx="5911">
                  <c:v>45.903399278999999</c:v>
                </c:pt>
                <c:pt idx="5912">
                  <c:v>50.376801690000001</c:v>
                </c:pt>
                <c:pt idx="5913">
                  <c:v>55.073156593</c:v>
                </c:pt>
                <c:pt idx="5914">
                  <c:v>59.380963132999995</c:v>
                </c:pt>
                <c:pt idx="5915">
                  <c:v>63.229974196000001</c:v>
                </c:pt>
                <c:pt idx="5916">
                  <c:v>66.360194334999989</c:v>
                </c:pt>
                <c:pt idx="5917">
                  <c:v>68.953244884</c:v>
                </c:pt>
                <c:pt idx="5918">
                  <c:v>70.579305986999998</c:v>
                </c:pt>
                <c:pt idx="5919">
                  <c:v>71.40273354499999</c:v>
                </c:pt>
                <c:pt idx="5920">
                  <c:v>71.022088539000009</c:v>
                </c:pt>
                <c:pt idx="5921">
                  <c:v>68.961465423999996</c:v>
                </c:pt>
                <c:pt idx="5922">
                  <c:v>65.863558600999994</c:v>
                </c:pt>
                <c:pt idx="5923">
                  <c:v>63.654086212999999</c:v>
                </c:pt>
                <c:pt idx="5924">
                  <c:v>60.577136672000002</c:v>
                </c:pt>
                <c:pt idx="5925">
                  <c:v>57.238356182000004</c:v>
                </c:pt>
                <c:pt idx="5926">
                  <c:v>53.911781540000007</c:v>
                </c:pt>
                <c:pt idx="5927">
                  <c:v>50.833712806000001</c:v>
                </c:pt>
                <c:pt idx="5928">
                  <c:v>48.159739209000001</c:v>
                </c:pt>
                <c:pt idx="5929">
                  <c:v>46.091923261999995</c:v>
                </c:pt>
                <c:pt idx="5930">
                  <c:v>44.592476638000001</c:v>
                </c:pt>
                <c:pt idx="5931">
                  <c:v>43.521618606000004</c:v>
                </c:pt>
                <c:pt idx="5932">
                  <c:v>42.901950731999996</c:v>
                </c:pt>
                <c:pt idx="5933">
                  <c:v>42.668195785000002</c:v>
                </c:pt>
                <c:pt idx="5934">
                  <c:v>42.418383722000002</c:v>
                </c:pt>
                <c:pt idx="5935">
                  <c:v>44.687069995999998</c:v>
                </c:pt>
                <c:pt idx="5936">
                  <c:v>48.625500279999997</c:v>
                </c:pt>
                <c:pt idx="5937">
                  <c:v>52.718760166000003</c:v>
                </c:pt>
                <c:pt idx="5938">
                  <c:v>56.598376242000001</c:v>
                </c:pt>
                <c:pt idx="5939">
                  <c:v>60.034954542999998</c:v>
                </c:pt>
                <c:pt idx="5940">
                  <c:v>62.949594705000003</c:v>
                </c:pt>
                <c:pt idx="5941">
                  <c:v>64.910746269000001</c:v>
                </c:pt>
                <c:pt idx="5942">
                  <c:v>66.469191464000005</c:v>
                </c:pt>
                <c:pt idx="5943">
                  <c:v>67.244560161999999</c:v>
                </c:pt>
                <c:pt idx="5944">
                  <c:v>67.122334126999988</c:v>
                </c:pt>
                <c:pt idx="5945">
                  <c:v>65.657397158999999</c:v>
                </c:pt>
                <c:pt idx="5946">
                  <c:v>62.982971540999998</c:v>
                </c:pt>
                <c:pt idx="5947">
                  <c:v>61.015772982000001</c:v>
                </c:pt>
                <c:pt idx="5948">
                  <c:v>58.18311628</c:v>
                </c:pt>
                <c:pt idx="5949">
                  <c:v>55.068109918000005</c:v>
                </c:pt>
                <c:pt idx="5950">
                  <c:v>51.863231237000001</c:v>
                </c:pt>
                <c:pt idx="5951">
                  <c:v>48.982037596000005</c:v>
                </c:pt>
                <c:pt idx="5952">
                  <c:v>46.766763879999999</c:v>
                </c:pt>
                <c:pt idx="5953">
                  <c:v>45.150976210000003</c:v>
                </c:pt>
                <c:pt idx="5954">
                  <c:v>44.082736936000003</c:v>
                </c:pt>
                <c:pt idx="5955">
                  <c:v>43.484944952999996</c:v>
                </c:pt>
                <c:pt idx="5956">
                  <c:v>43.438345867000002</c:v>
                </c:pt>
                <c:pt idx="5957">
                  <c:v>43.467070747000001</c:v>
                </c:pt>
                <c:pt idx="5958">
                  <c:v>43.055463078000002</c:v>
                </c:pt>
                <c:pt idx="5959">
                  <c:v>44.435291088</c:v>
                </c:pt>
                <c:pt idx="5960">
                  <c:v>47.545809511999998</c:v>
                </c:pt>
                <c:pt idx="5961">
                  <c:v>51.631674754000002</c:v>
                </c:pt>
                <c:pt idx="5962">
                  <c:v>56.246633968000005</c:v>
                </c:pt>
                <c:pt idx="5963">
                  <c:v>60.644502942000003</c:v>
                </c:pt>
                <c:pt idx="5964">
                  <c:v>64.182555309000008</c:v>
                </c:pt>
                <c:pt idx="5965">
                  <c:v>66.941563200000004</c:v>
                </c:pt>
                <c:pt idx="5966">
                  <c:v>68.392519210000003</c:v>
                </c:pt>
                <c:pt idx="5967">
                  <c:v>68.463657303000005</c:v>
                </c:pt>
                <c:pt idx="5968">
                  <c:v>67.371738925000002</c:v>
                </c:pt>
                <c:pt idx="5969">
                  <c:v>64.634086087999989</c:v>
                </c:pt>
                <c:pt idx="5970">
                  <c:v>61.642494736000003</c:v>
                </c:pt>
                <c:pt idx="5971">
                  <c:v>59.661046589999998</c:v>
                </c:pt>
                <c:pt idx="5972">
                  <c:v>56.653334891999997</c:v>
                </c:pt>
                <c:pt idx="5973">
                  <c:v>52.706743639000003</c:v>
                </c:pt>
                <c:pt idx="5974">
                  <c:v>48.675138066999999</c:v>
                </c:pt>
                <c:pt idx="5975">
                  <c:v>45.459253406999999</c:v>
                </c:pt>
                <c:pt idx="5976">
                  <c:v>43.115714588000003</c:v>
                </c:pt>
                <c:pt idx="5977">
                  <c:v>41.394386105999999</c:v>
                </c:pt>
                <c:pt idx="5978">
                  <c:v>40.420393512000004</c:v>
                </c:pt>
                <c:pt idx="5979">
                  <c:v>40.182621542</c:v>
                </c:pt>
                <c:pt idx="5980">
                  <c:v>41.215780748999997</c:v>
                </c:pt>
                <c:pt idx="5981">
                  <c:v>43.409399077000003</c:v>
                </c:pt>
                <c:pt idx="5982">
                  <c:v>44.178335408999999</c:v>
                </c:pt>
                <c:pt idx="5983">
                  <c:v>46.048811257000004</c:v>
                </c:pt>
                <c:pt idx="5984">
                  <c:v>49.252945664999999</c:v>
                </c:pt>
                <c:pt idx="5985">
                  <c:v>53.256167394999999</c:v>
                </c:pt>
                <c:pt idx="5986">
                  <c:v>57.032228668999998</c:v>
                </c:pt>
                <c:pt idx="5987">
                  <c:v>60.608823913999998</c:v>
                </c:pt>
                <c:pt idx="5988">
                  <c:v>64.081248907000003</c:v>
                </c:pt>
                <c:pt idx="5989">
                  <c:v>66.896264561999999</c:v>
                </c:pt>
                <c:pt idx="5990">
                  <c:v>68.79253130299999</c:v>
                </c:pt>
                <c:pt idx="5991">
                  <c:v>69.655131292000007</c:v>
                </c:pt>
                <c:pt idx="5992">
                  <c:v>69.189800833999996</c:v>
                </c:pt>
                <c:pt idx="5993">
                  <c:v>66.929685257999992</c:v>
                </c:pt>
                <c:pt idx="5994">
                  <c:v>63.563676522000002</c:v>
                </c:pt>
                <c:pt idx="5995">
                  <c:v>61.223603152999999</c:v>
                </c:pt>
                <c:pt idx="5996">
                  <c:v>57.603403395000001</c:v>
                </c:pt>
                <c:pt idx="5997">
                  <c:v>53.063721772999997</c:v>
                </c:pt>
                <c:pt idx="5998">
                  <c:v>48.662081911000001</c:v>
                </c:pt>
                <c:pt idx="5999">
                  <c:v>45.119693244000004</c:v>
                </c:pt>
                <c:pt idx="6000">
                  <c:v>42.540968878000001</c:v>
                </c:pt>
                <c:pt idx="6001">
                  <c:v>40.853925599</c:v>
                </c:pt>
                <c:pt idx="6002">
                  <c:v>39.832114969000003</c:v>
                </c:pt>
                <c:pt idx="6003">
                  <c:v>39.592857844999997</c:v>
                </c:pt>
                <c:pt idx="6004">
                  <c:v>40.754746296</c:v>
                </c:pt>
                <c:pt idx="6005">
                  <c:v>42.975403387</c:v>
                </c:pt>
                <c:pt idx="6006">
                  <c:v>43.823643681</c:v>
                </c:pt>
                <c:pt idx="6007">
                  <c:v>45.152208597999994</c:v>
                </c:pt>
                <c:pt idx="6008">
                  <c:v>47.553898482999998</c:v>
                </c:pt>
                <c:pt idx="6009">
                  <c:v>50.816144258000001</c:v>
                </c:pt>
                <c:pt idx="6010">
                  <c:v>54.400729503000001</c:v>
                </c:pt>
                <c:pt idx="6011">
                  <c:v>58.231250529</c:v>
                </c:pt>
                <c:pt idx="6012">
                  <c:v>62.032724732000005</c:v>
                </c:pt>
                <c:pt idx="6013">
                  <c:v>65.08754064</c:v>
                </c:pt>
                <c:pt idx="6014">
                  <c:v>67.219602278000011</c:v>
                </c:pt>
                <c:pt idx="6015">
                  <c:v>68.521559875000008</c:v>
                </c:pt>
                <c:pt idx="6016">
                  <c:v>68.424699989000004</c:v>
                </c:pt>
                <c:pt idx="6017">
                  <c:v>66.252253550999995</c:v>
                </c:pt>
                <c:pt idx="6018">
                  <c:v>62.756466084000003</c:v>
                </c:pt>
                <c:pt idx="6019">
                  <c:v>60.182463935000001</c:v>
                </c:pt>
                <c:pt idx="6020">
                  <c:v>56.353838448000005</c:v>
                </c:pt>
                <c:pt idx="6021">
                  <c:v>51.962257752999996</c:v>
                </c:pt>
                <c:pt idx="6022">
                  <c:v>47.583419917000001</c:v>
                </c:pt>
                <c:pt idx="6023">
                  <c:v>44.033934572999996</c:v>
                </c:pt>
                <c:pt idx="6024">
                  <c:v>41.543868368000005</c:v>
                </c:pt>
                <c:pt idx="6025">
                  <c:v>39.766132366999997</c:v>
                </c:pt>
                <c:pt idx="6026">
                  <c:v>38.718501512000003</c:v>
                </c:pt>
                <c:pt idx="6027">
                  <c:v>38.534367171</c:v>
                </c:pt>
                <c:pt idx="6028">
                  <c:v>39.523664624999995</c:v>
                </c:pt>
                <c:pt idx="6029">
                  <c:v>41.722056500999997</c:v>
                </c:pt>
                <c:pt idx="6030">
                  <c:v>42.374813460999995</c:v>
                </c:pt>
                <c:pt idx="6031">
                  <c:v>43.650627940999996</c:v>
                </c:pt>
                <c:pt idx="6032">
                  <c:v>46.493658125000003</c:v>
                </c:pt>
                <c:pt idx="6033">
                  <c:v>50.214554804999999</c:v>
                </c:pt>
                <c:pt idx="6034">
                  <c:v>54.272138224999999</c:v>
                </c:pt>
                <c:pt idx="6035">
                  <c:v>57.933835207999998</c:v>
                </c:pt>
                <c:pt idx="6036">
                  <c:v>61.550804812999999</c:v>
                </c:pt>
                <c:pt idx="6037">
                  <c:v>64.384226773999998</c:v>
                </c:pt>
                <c:pt idx="6038">
                  <c:v>66.354099138999999</c:v>
                </c:pt>
                <c:pt idx="6039">
                  <c:v>67.619121944</c:v>
                </c:pt>
                <c:pt idx="6040">
                  <c:v>67.189684813999989</c:v>
                </c:pt>
                <c:pt idx="6041">
                  <c:v>64.732355108000007</c:v>
                </c:pt>
                <c:pt idx="6042">
                  <c:v>61.457193769999996</c:v>
                </c:pt>
                <c:pt idx="6043">
                  <c:v>58.981299398000004</c:v>
                </c:pt>
                <c:pt idx="6044">
                  <c:v>55.731417178999997</c:v>
                </c:pt>
                <c:pt idx="6045">
                  <c:v>51.601271554999997</c:v>
                </c:pt>
                <c:pt idx="6046">
                  <c:v>47.768544429000002</c:v>
                </c:pt>
                <c:pt idx="6047">
                  <c:v>44.372170863000001</c:v>
                </c:pt>
                <c:pt idx="6048">
                  <c:v>41.889703230999999</c:v>
                </c:pt>
                <c:pt idx="6049">
                  <c:v>40.129491762999997</c:v>
                </c:pt>
                <c:pt idx="6050">
                  <c:v>39.034327639000004</c:v>
                </c:pt>
                <c:pt idx="6051">
                  <c:v>38.747283706000005</c:v>
                </c:pt>
                <c:pt idx="6052">
                  <c:v>39.607251424000005</c:v>
                </c:pt>
                <c:pt idx="6053">
                  <c:v>41.604219487000002</c:v>
                </c:pt>
                <c:pt idx="6054">
                  <c:v>42.153409834999998</c:v>
                </c:pt>
                <c:pt idx="6055">
                  <c:v>43.568521025999999</c:v>
                </c:pt>
                <c:pt idx="6056">
                  <c:v>46.358402830999999</c:v>
                </c:pt>
                <c:pt idx="6057">
                  <c:v>49.841701133000001</c:v>
                </c:pt>
                <c:pt idx="6058">
                  <c:v>53.499415249999998</c:v>
                </c:pt>
                <c:pt idx="6059">
                  <c:v>56.837098060999999</c:v>
                </c:pt>
                <c:pt idx="6060">
                  <c:v>60.161115748999997</c:v>
                </c:pt>
                <c:pt idx="6061">
                  <c:v>62.837860670000005</c:v>
                </c:pt>
                <c:pt idx="6062">
                  <c:v>64.644169790999996</c:v>
                </c:pt>
                <c:pt idx="6063">
                  <c:v>65.665302093000008</c:v>
                </c:pt>
                <c:pt idx="6064">
                  <c:v>64.967606868000004</c:v>
                </c:pt>
                <c:pt idx="6065">
                  <c:v>62.272751176</c:v>
                </c:pt>
                <c:pt idx="6066">
                  <c:v>58.821796612</c:v>
                </c:pt>
                <c:pt idx="6067">
                  <c:v>56.322416700000005</c:v>
                </c:pt>
                <c:pt idx="6068">
                  <c:v>53.110792439999997</c:v>
                </c:pt>
                <c:pt idx="6069">
                  <c:v>49.847002807999999</c:v>
                </c:pt>
                <c:pt idx="6070">
                  <c:v>46.550755975999998</c:v>
                </c:pt>
                <c:pt idx="6071">
                  <c:v>43.456253652999997</c:v>
                </c:pt>
                <c:pt idx="6072">
                  <c:v>40.998989585000004</c:v>
                </c:pt>
                <c:pt idx="6073">
                  <c:v>39.068880107999995</c:v>
                </c:pt>
                <c:pt idx="6074">
                  <c:v>37.741564633000003</c:v>
                </c:pt>
                <c:pt idx="6075">
                  <c:v>37.031953960999999</c:v>
                </c:pt>
                <c:pt idx="6076">
                  <c:v>36.853511529000002</c:v>
                </c:pt>
                <c:pt idx="6077">
                  <c:v>37.179025903000003</c:v>
                </c:pt>
                <c:pt idx="6078">
                  <c:v>37.202144462</c:v>
                </c:pt>
                <c:pt idx="6079">
                  <c:v>38.829858106000003</c:v>
                </c:pt>
                <c:pt idx="6080">
                  <c:v>41.925309902999999</c:v>
                </c:pt>
                <c:pt idx="6081">
                  <c:v>45.578880770000005</c:v>
                </c:pt>
                <c:pt idx="6082">
                  <c:v>49.499975663000001</c:v>
                </c:pt>
                <c:pt idx="6083">
                  <c:v>53.064973769999995</c:v>
                </c:pt>
                <c:pt idx="6084">
                  <c:v>56.230964908000004</c:v>
                </c:pt>
                <c:pt idx="6085">
                  <c:v>58.766344065999995</c:v>
                </c:pt>
                <c:pt idx="6086">
                  <c:v>60.632728301</c:v>
                </c:pt>
                <c:pt idx="6087">
                  <c:v>61.553796971999994</c:v>
                </c:pt>
                <c:pt idx="6088">
                  <c:v>61.110601368000005</c:v>
                </c:pt>
                <c:pt idx="6089">
                  <c:v>58.939249906999997</c:v>
                </c:pt>
                <c:pt idx="6090">
                  <c:v>55.987942351000001</c:v>
                </c:pt>
                <c:pt idx="6091">
                  <c:v>54.033404965000003</c:v>
                </c:pt>
                <c:pt idx="6092">
                  <c:v>51.524995955999998</c:v>
                </c:pt>
                <c:pt idx="6093">
                  <c:v>48.710193659999995</c:v>
                </c:pt>
                <c:pt idx="6094">
                  <c:v>45.873082482999997</c:v>
                </c:pt>
                <c:pt idx="6095">
                  <c:v>43.185990228000001</c:v>
                </c:pt>
                <c:pt idx="6096">
                  <c:v>41.028188206999999</c:v>
                </c:pt>
                <c:pt idx="6097">
                  <c:v>39.289688015000003</c:v>
                </c:pt>
                <c:pt idx="6098">
                  <c:v>38.148937799000002</c:v>
                </c:pt>
                <c:pt idx="6099">
                  <c:v>37.297008744999999</c:v>
                </c:pt>
                <c:pt idx="6100">
                  <c:v>36.924800193000003</c:v>
                </c:pt>
                <c:pt idx="6101">
                  <c:v>36.963407392000001</c:v>
                </c:pt>
                <c:pt idx="6102">
                  <c:v>37.022066439</c:v>
                </c:pt>
                <c:pt idx="6103">
                  <c:v>39.023343862000004</c:v>
                </c:pt>
                <c:pt idx="6104">
                  <c:v>42.417953357999998</c:v>
                </c:pt>
                <c:pt idx="6105">
                  <c:v>46.569856895999997</c:v>
                </c:pt>
                <c:pt idx="6106">
                  <c:v>50.469690845999999</c:v>
                </c:pt>
                <c:pt idx="6107">
                  <c:v>53.988591364000001</c:v>
                </c:pt>
                <c:pt idx="6108">
                  <c:v>57.050938906000006</c:v>
                </c:pt>
                <c:pt idx="6109">
                  <c:v>59.332668929</c:v>
                </c:pt>
                <c:pt idx="6110">
                  <c:v>60.662337434999998</c:v>
                </c:pt>
                <c:pt idx="6111">
                  <c:v>61.028120777999995</c:v>
                </c:pt>
                <c:pt idx="6112">
                  <c:v>60.702155429999998</c:v>
                </c:pt>
                <c:pt idx="6113">
                  <c:v>59.165531856000001</c:v>
                </c:pt>
                <c:pt idx="6114">
                  <c:v>57.427751504</c:v>
                </c:pt>
                <c:pt idx="6115">
                  <c:v>56.311141451000005</c:v>
                </c:pt>
                <c:pt idx="6116">
                  <c:v>53.784466722999994</c:v>
                </c:pt>
                <c:pt idx="6117">
                  <c:v>50.358837639999997</c:v>
                </c:pt>
                <c:pt idx="6118">
                  <c:v>46.783462540999999</c:v>
                </c:pt>
                <c:pt idx="6119">
                  <c:v>43.805011467</c:v>
                </c:pt>
                <c:pt idx="6120">
                  <c:v>41.729101587999999</c:v>
                </c:pt>
                <c:pt idx="6121">
                  <c:v>40.444256752000001</c:v>
                </c:pt>
                <c:pt idx="6122">
                  <c:v>39.779667434000004</c:v>
                </c:pt>
                <c:pt idx="6123">
                  <c:v>40.040707877999999</c:v>
                </c:pt>
                <c:pt idx="6124">
                  <c:v>41.546580008999996</c:v>
                </c:pt>
                <c:pt idx="6125">
                  <c:v>44.052666834</c:v>
                </c:pt>
                <c:pt idx="6126">
                  <c:v>45.083780474000001</c:v>
                </c:pt>
                <c:pt idx="6127">
                  <c:v>45.862598160000005</c:v>
                </c:pt>
                <c:pt idx="6128">
                  <c:v>47.508371799000003</c:v>
                </c:pt>
                <c:pt idx="6129">
                  <c:v>49.593136979000001</c:v>
                </c:pt>
                <c:pt idx="6130">
                  <c:v>51.701499389999995</c:v>
                </c:pt>
                <c:pt idx="6131">
                  <c:v>53.372587958999993</c:v>
                </c:pt>
                <c:pt idx="6132">
                  <c:v>54.522065183000002</c:v>
                </c:pt>
                <c:pt idx="6133">
                  <c:v>55.668229341</c:v>
                </c:pt>
                <c:pt idx="6134">
                  <c:v>56.601973334</c:v>
                </c:pt>
                <c:pt idx="6135">
                  <c:v>57.645378322999996</c:v>
                </c:pt>
                <c:pt idx="6136">
                  <c:v>57.761262467000002</c:v>
                </c:pt>
                <c:pt idx="6137">
                  <c:v>56.365843496000004</c:v>
                </c:pt>
                <c:pt idx="6138">
                  <c:v>54.597255279999999</c:v>
                </c:pt>
                <c:pt idx="6139">
                  <c:v>53.478743246999997</c:v>
                </c:pt>
                <c:pt idx="6140">
                  <c:v>51.150317111999996</c:v>
                </c:pt>
                <c:pt idx="6141">
                  <c:v>47.887597524</c:v>
                </c:pt>
                <c:pt idx="6142">
                  <c:v>44.508594600999999</c:v>
                </c:pt>
                <c:pt idx="6143">
                  <c:v>41.827473226999999</c:v>
                </c:pt>
                <c:pt idx="6144">
                  <c:v>39.627196275000003</c:v>
                </c:pt>
                <c:pt idx="6145">
                  <c:v>37.932888418000005</c:v>
                </c:pt>
                <c:pt idx="6146">
                  <c:v>37.011336991999997</c:v>
                </c:pt>
                <c:pt idx="6147">
                  <c:v>36.692134442000004</c:v>
                </c:pt>
                <c:pt idx="6148">
                  <c:v>37.219817692999996</c:v>
                </c:pt>
                <c:pt idx="6149">
                  <c:v>38.799055465999999</c:v>
                </c:pt>
                <c:pt idx="6150">
                  <c:v>39.556772326999997</c:v>
                </c:pt>
                <c:pt idx="6151">
                  <c:v>40.672912945999997</c:v>
                </c:pt>
                <c:pt idx="6152">
                  <c:v>42.983024359000005</c:v>
                </c:pt>
                <c:pt idx="6153">
                  <c:v>45.715505807</c:v>
                </c:pt>
                <c:pt idx="6154">
                  <c:v>48.351427313000002</c:v>
                </c:pt>
                <c:pt idx="6155">
                  <c:v>50.713760413999999</c:v>
                </c:pt>
                <c:pt idx="6156">
                  <c:v>52.362048379999997</c:v>
                </c:pt>
                <c:pt idx="6157">
                  <c:v>53.536577426999997</c:v>
                </c:pt>
                <c:pt idx="6158">
                  <c:v>54.480040428999999</c:v>
                </c:pt>
                <c:pt idx="6159">
                  <c:v>55.271312039999998</c:v>
                </c:pt>
                <c:pt idx="6160">
                  <c:v>55.122633141000001</c:v>
                </c:pt>
                <c:pt idx="6161">
                  <c:v>53.986106914000004</c:v>
                </c:pt>
                <c:pt idx="6162">
                  <c:v>52.690685812000005</c:v>
                </c:pt>
                <c:pt idx="6163">
                  <c:v>51.852182386000003</c:v>
                </c:pt>
                <c:pt idx="6164">
                  <c:v>49.658127932000006</c:v>
                </c:pt>
                <c:pt idx="6165">
                  <c:v>46.472537055000004</c:v>
                </c:pt>
                <c:pt idx="6166">
                  <c:v>43.112678809999998</c:v>
                </c:pt>
                <c:pt idx="6167">
                  <c:v>40.474214298</c:v>
                </c:pt>
                <c:pt idx="6168">
                  <c:v>38.703349541000001</c:v>
                </c:pt>
                <c:pt idx="6169">
                  <c:v>37.502778235000001</c:v>
                </c:pt>
                <c:pt idx="6170">
                  <c:v>36.822729120999995</c:v>
                </c:pt>
                <c:pt idx="6171">
                  <c:v>36.938322586000005</c:v>
                </c:pt>
                <c:pt idx="6172">
                  <c:v>38.071522696999999</c:v>
                </c:pt>
                <c:pt idx="6173">
                  <c:v>40.426812054999999</c:v>
                </c:pt>
                <c:pt idx="6174">
                  <c:v>41.481309977999999</c:v>
                </c:pt>
                <c:pt idx="6175">
                  <c:v>42.48926058</c:v>
                </c:pt>
                <c:pt idx="6176">
                  <c:v>44.381115778999998</c:v>
                </c:pt>
                <c:pt idx="6177">
                  <c:v>46.588295255999995</c:v>
                </c:pt>
                <c:pt idx="6178">
                  <c:v>48.891464599000003</c:v>
                </c:pt>
                <c:pt idx="6179">
                  <c:v>51.283762205999999</c:v>
                </c:pt>
                <c:pt idx="6180">
                  <c:v>53.933558542</c:v>
                </c:pt>
                <c:pt idx="6181">
                  <c:v>55.990440679000002</c:v>
                </c:pt>
                <c:pt idx="6182">
                  <c:v>57.736085169999996</c:v>
                </c:pt>
                <c:pt idx="6183">
                  <c:v>58.983866049999996</c:v>
                </c:pt>
                <c:pt idx="6184">
                  <c:v>59.232401526000004</c:v>
                </c:pt>
                <c:pt idx="6185">
                  <c:v>57.994490576999993</c:v>
                </c:pt>
                <c:pt idx="6186">
                  <c:v>56.320086177999997</c:v>
                </c:pt>
                <c:pt idx="6187">
                  <c:v>54.961646166999998</c:v>
                </c:pt>
                <c:pt idx="6188">
                  <c:v>52.201349903000001</c:v>
                </c:pt>
                <c:pt idx="6189">
                  <c:v>48.553567694999998</c:v>
                </c:pt>
                <c:pt idx="6190">
                  <c:v>44.924824714000003</c:v>
                </c:pt>
                <c:pt idx="6191">
                  <c:v>41.896050406000001</c:v>
                </c:pt>
                <c:pt idx="6192">
                  <c:v>39.613942659000003</c:v>
                </c:pt>
                <c:pt idx="6193">
                  <c:v>38.068409461000002</c:v>
                </c:pt>
                <c:pt idx="6194">
                  <c:v>37.169106694</c:v>
                </c:pt>
                <c:pt idx="6195">
                  <c:v>37.019267441000004</c:v>
                </c:pt>
                <c:pt idx="6196">
                  <c:v>38.098117769999995</c:v>
                </c:pt>
                <c:pt idx="6197">
                  <c:v>40.536973932000002</c:v>
                </c:pt>
                <c:pt idx="6198">
                  <c:v>41.435234945999994</c:v>
                </c:pt>
                <c:pt idx="6199">
                  <c:v>42.814122540999996</c:v>
                </c:pt>
                <c:pt idx="6200">
                  <c:v>45.576746014999998</c:v>
                </c:pt>
                <c:pt idx="6201">
                  <c:v>48.773197690000003</c:v>
                </c:pt>
                <c:pt idx="6202">
                  <c:v>51.874838208</c:v>
                </c:pt>
                <c:pt idx="6203">
                  <c:v>54.805733066000002</c:v>
                </c:pt>
                <c:pt idx="6204">
                  <c:v>57.561886604999998</c:v>
                </c:pt>
                <c:pt idx="6205">
                  <c:v>59.724626642000004</c:v>
                </c:pt>
                <c:pt idx="6206">
                  <c:v>61.117456038999997</c:v>
                </c:pt>
                <c:pt idx="6207">
                  <c:v>61.962530512999997</c:v>
                </c:pt>
                <c:pt idx="6208">
                  <c:v>61.686126104000003</c:v>
                </c:pt>
                <c:pt idx="6209">
                  <c:v>60.000461637000001</c:v>
                </c:pt>
                <c:pt idx="6210">
                  <c:v>58.088424105999998</c:v>
                </c:pt>
                <c:pt idx="6211">
                  <c:v>56.733324118999995</c:v>
                </c:pt>
                <c:pt idx="6212">
                  <c:v>54.072501084000002</c:v>
                </c:pt>
                <c:pt idx="6213">
                  <c:v>50.553278368999997</c:v>
                </c:pt>
                <c:pt idx="6214">
                  <c:v>46.927459761999998</c:v>
                </c:pt>
                <c:pt idx="6215">
                  <c:v>43.835820038999998</c:v>
                </c:pt>
                <c:pt idx="6216">
                  <c:v>41.664375418000006</c:v>
                </c:pt>
                <c:pt idx="6217">
                  <c:v>40.188376173999998</c:v>
                </c:pt>
                <c:pt idx="6218">
                  <c:v>39.197022917000005</c:v>
                </c:pt>
                <c:pt idx="6219">
                  <c:v>39.136025774000004</c:v>
                </c:pt>
                <c:pt idx="6220">
                  <c:v>40.220464487999998</c:v>
                </c:pt>
                <c:pt idx="6221">
                  <c:v>42.443526188000007</c:v>
                </c:pt>
                <c:pt idx="6222">
                  <c:v>43.257771339999998</c:v>
                </c:pt>
                <c:pt idx="6223">
                  <c:v>44.854201834000001</c:v>
                </c:pt>
                <c:pt idx="6224">
                  <c:v>48.187747405000003</c:v>
                </c:pt>
                <c:pt idx="6225">
                  <c:v>52.043004353999997</c:v>
                </c:pt>
                <c:pt idx="6226">
                  <c:v>55.456606205</c:v>
                </c:pt>
                <c:pt idx="6227">
                  <c:v>58.747068591000001</c:v>
                </c:pt>
                <c:pt idx="6228">
                  <c:v>61.988352418000005</c:v>
                </c:pt>
                <c:pt idx="6229">
                  <c:v>64.619479318999993</c:v>
                </c:pt>
                <c:pt idx="6230">
                  <c:v>66.407880778999996</c:v>
                </c:pt>
                <c:pt idx="6231">
                  <c:v>67.381783565999996</c:v>
                </c:pt>
                <c:pt idx="6232">
                  <c:v>67.036536731999988</c:v>
                </c:pt>
                <c:pt idx="6233">
                  <c:v>64.540743691999992</c:v>
                </c:pt>
                <c:pt idx="6234">
                  <c:v>61.403741197000002</c:v>
                </c:pt>
                <c:pt idx="6235">
                  <c:v>58.882904331999995</c:v>
                </c:pt>
                <c:pt idx="6236">
                  <c:v>55.922232061000003</c:v>
                </c:pt>
                <c:pt idx="6237">
                  <c:v>52.547976204999998</c:v>
                </c:pt>
                <c:pt idx="6238">
                  <c:v>49.101555008000005</c:v>
                </c:pt>
                <c:pt idx="6239">
                  <c:v>45.803504969999999</c:v>
                </c:pt>
                <c:pt idx="6240">
                  <c:v>43.10486418</c:v>
                </c:pt>
                <c:pt idx="6241">
                  <c:v>41.300580544999995</c:v>
                </c:pt>
                <c:pt idx="6242">
                  <c:v>39.952377107000004</c:v>
                </c:pt>
                <c:pt idx="6243">
                  <c:v>39.161480626999996</c:v>
                </c:pt>
                <c:pt idx="6244">
                  <c:v>39.168755736000001</c:v>
                </c:pt>
                <c:pt idx="6245">
                  <c:v>39.740701045000002</c:v>
                </c:pt>
                <c:pt idx="6246">
                  <c:v>40.273632655</c:v>
                </c:pt>
                <c:pt idx="6247">
                  <c:v>42.702986556999996</c:v>
                </c:pt>
                <c:pt idx="6248">
                  <c:v>46.913241427000003</c:v>
                </c:pt>
                <c:pt idx="6249">
                  <c:v>51.511173569</c:v>
                </c:pt>
                <c:pt idx="6250">
                  <c:v>55.786038806999997</c:v>
                </c:pt>
                <c:pt idx="6251">
                  <c:v>59.229830370000002</c:v>
                </c:pt>
                <c:pt idx="6252">
                  <c:v>61.815798891</c:v>
                </c:pt>
                <c:pt idx="6253">
                  <c:v>63.259849060000001</c:v>
                </c:pt>
                <c:pt idx="6254">
                  <c:v>64.483916096000002</c:v>
                </c:pt>
                <c:pt idx="6255">
                  <c:v>65.055497062000001</c:v>
                </c:pt>
                <c:pt idx="6256">
                  <c:v>64.583742057999999</c:v>
                </c:pt>
                <c:pt idx="6257">
                  <c:v>62.521923068999996</c:v>
                </c:pt>
                <c:pt idx="6258">
                  <c:v>59.568105351999996</c:v>
                </c:pt>
                <c:pt idx="6259">
                  <c:v>57.103145689999998</c:v>
                </c:pt>
                <c:pt idx="6260">
                  <c:v>54.247670250000006</c:v>
                </c:pt>
                <c:pt idx="6261">
                  <c:v>51.145481119999999</c:v>
                </c:pt>
                <c:pt idx="6262">
                  <c:v>48.030525951000001</c:v>
                </c:pt>
                <c:pt idx="6263">
                  <c:v>45.122146905000001</c:v>
                </c:pt>
                <c:pt idx="6264">
                  <c:v>42.706407206000002</c:v>
                </c:pt>
                <c:pt idx="6265">
                  <c:v>40.944793808</c:v>
                </c:pt>
                <c:pt idx="6266">
                  <c:v>39.585708177000001</c:v>
                </c:pt>
                <c:pt idx="6267">
                  <c:v>38.746402523999997</c:v>
                </c:pt>
                <c:pt idx="6268">
                  <c:v>38.370657283</c:v>
                </c:pt>
                <c:pt idx="6269">
                  <c:v>38.434420998</c:v>
                </c:pt>
                <c:pt idx="6270">
                  <c:v>38.515433924999996</c:v>
                </c:pt>
                <c:pt idx="6271">
                  <c:v>40.774495655999999</c:v>
                </c:pt>
                <c:pt idx="6272">
                  <c:v>45.042624708000005</c:v>
                </c:pt>
                <c:pt idx="6273">
                  <c:v>49.661674450999996</c:v>
                </c:pt>
                <c:pt idx="6274">
                  <c:v>54.254241246999996</c:v>
                </c:pt>
                <c:pt idx="6275">
                  <c:v>58.310096526999999</c:v>
                </c:pt>
                <c:pt idx="6276">
                  <c:v>61.581074084000001</c:v>
                </c:pt>
                <c:pt idx="6277">
                  <c:v>64.045330034999992</c:v>
                </c:pt>
                <c:pt idx="6278">
                  <c:v>65.919787147999998</c:v>
                </c:pt>
                <c:pt idx="6279">
                  <c:v>67.042759101000001</c:v>
                </c:pt>
                <c:pt idx="6280">
                  <c:v>67.093849992000003</c:v>
                </c:pt>
                <c:pt idx="6281">
                  <c:v>65.404730858999997</c:v>
                </c:pt>
                <c:pt idx="6282">
                  <c:v>63.072817577000002</c:v>
                </c:pt>
                <c:pt idx="6283">
                  <c:v>60.999459074000001</c:v>
                </c:pt>
                <c:pt idx="6284">
                  <c:v>57.862448854</c:v>
                </c:pt>
                <c:pt idx="6285">
                  <c:v>54.120584074</c:v>
                </c:pt>
                <c:pt idx="6286">
                  <c:v>50.273513623999996</c:v>
                </c:pt>
                <c:pt idx="6287">
                  <c:v>47.131079221</c:v>
                </c:pt>
                <c:pt idx="6288">
                  <c:v>44.862698545000001</c:v>
                </c:pt>
                <c:pt idx="6289">
                  <c:v>43.199528024000003</c:v>
                </c:pt>
                <c:pt idx="6290">
                  <c:v>42.303774132999997</c:v>
                </c:pt>
                <c:pt idx="6291">
                  <c:v>42.276411332000002</c:v>
                </c:pt>
                <c:pt idx="6292">
                  <c:v>43.453692338000003</c:v>
                </c:pt>
                <c:pt idx="6293">
                  <c:v>45.624605406000001</c:v>
                </c:pt>
                <c:pt idx="6294">
                  <c:v>46.500086289000002</c:v>
                </c:pt>
                <c:pt idx="6295">
                  <c:v>48.162334684000001</c:v>
                </c:pt>
                <c:pt idx="6296">
                  <c:v>51.646734828</c:v>
                </c:pt>
                <c:pt idx="6297">
                  <c:v>56.048520104000005</c:v>
                </c:pt>
                <c:pt idx="6298">
                  <c:v>60.535593524000006</c:v>
                </c:pt>
                <c:pt idx="6299">
                  <c:v>64.832783167000002</c:v>
                </c:pt>
                <c:pt idx="6300">
                  <c:v>68.676247162999999</c:v>
                </c:pt>
                <c:pt idx="6301">
                  <c:v>71.261615004999996</c:v>
                </c:pt>
                <c:pt idx="6302">
                  <c:v>72.091031904999994</c:v>
                </c:pt>
                <c:pt idx="6303">
                  <c:v>72.093107101999991</c:v>
                </c:pt>
                <c:pt idx="6304">
                  <c:v>71.704461381999991</c:v>
                </c:pt>
                <c:pt idx="6305">
                  <c:v>70.143441318000001</c:v>
                </c:pt>
                <c:pt idx="6306">
                  <c:v>67.619460056999998</c:v>
                </c:pt>
                <c:pt idx="6307">
                  <c:v>65.349390463999995</c:v>
                </c:pt>
                <c:pt idx="6308">
                  <c:v>61.944915203999997</c:v>
                </c:pt>
                <c:pt idx="6309">
                  <c:v>57.825455814999998</c:v>
                </c:pt>
                <c:pt idx="6310">
                  <c:v>53.796282336999994</c:v>
                </c:pt>
                <c:pt idx="6311">
                  <c:v>50.502737649000004</c:v>
                </c:pt>
                <c:pt idx="6312">
                  <c:v>48.157630892</c:v>
                </c:pt>
                <c:pt idx="6313">
                  <c:v>46.574793344</c:v>
                </c:pt>
                <c:pt idx="6314">
                  <c:v>45.596332198999995</c:v>
                </c:pt>
                <c:pt idx="6315">
                  <c:v>45.490886003999996</c:v>
                </c:pt>
                <c:pt idx="6316">
                  <c:v>46.586777836000003</c:v>
                </c:pt>
                <c:pt idx="6317">
                  <c:v>48.572117030000001</c:v>
                </c:pt>
                <c:pt idx="6318">
                  <c:v>48.889461197999999</c:v>
                </c:pt>
                <c:pt idx="6319">
                  <c:v>49.605617771999995</c:v>
                </c:pt>
                <c:pt idx="6320">
                  <c:v>51.761440921000002</c:v>
                </c:pt>
                <c:pt idx="6321">
                  <c:v>54.342181368999995</c:v>
                </c:pt>
                <c:pt idx="6322">
                  <c:v>57.613570574000001</c:v>
                </c:pt>
                <c:pt idx="6323">
                  <c:v>60.510997064000001</c:v>
                </c:pt>
                <c:pt idx="6324">
                  <c:v>63.074242377000004</c:v>
                </c:pt>
                <c:pt idx="6325">
                  <c:v>64.686063324000003</c:v>
                </c:pt>
                <c:pt idx="6326">
                  <c:v>65.627869705999998</c:v>
                </c:pt>
                <c:pt idx="6327">
                  <c:v>65.561861864999997</c:v>
                </c:pt>
                <c:pt idx="6328">
                  <c:v>64.291043325000004</c:v>
                </c:pt>
                <c:pt idx="6329">
                  <c:v>61.645161743999999</c:v>
                </c:pt>
                <c:pt idx="6330">
                  <c:v>59.137042157000003</c:v>
                </c:pt>
                <c:pt idx="6331">
                  <c:v>57.174796504999996</c:v>
                </c:pt>
                <c:pt idx="6332">
                  <c:v>54.132633267999999</c:v>
                </c:pt>
                <c:pt idx="6333">
                  <c:v>50.274036037999998</c:v>
                </c:pt>
                <c:pt idx="6334">
                  <c:v>46.244109543999997</c:v>
                </c:pt>
                <c:pt idx="6335">
                  <c:v>42.931652444999997</c:v>
                </c:pt>
                <c:pt idx="6336">
                  <c:v>40.429166635000001</c:v>
                </c:pt>
                <c:pt idx="6337">
                  <c:v>38.577750608000002</c:v>
                </c:pt>
                <c:pt idx="6338">
                  <c:v>37.405256413000004</c:v>
                </c:pt>
                <c:pt idx="6339">
                  <c:v>37.011692844999999</c:v>
                </c:pt>
                <c:pt idx="6340">
                  <c:v>37.777359881999999</c:v>
                </c:pt>
                <c:pt idx="6341">
                  <c:v>39.623890305000003</c:v>
                </c:pt>
                <c:pt idx="6342">
                  <c:v>40.161260827</c:v>
                </c:pt>
                <c:pt idx="6343">
                  <c:v>40.614151432999996</c:v>
                </c:pt>
                <c:pt idx="6344">
                  <c:v>41.973131804999994</c:v>
                </c:pt>
                <c:pt idx="6345">
                  <c:v>43.403316373000003</c:v>
                </c:pt>
                <c:pt idx="6346">
                  <c:v>45.079867493999998</c:v>
                </c:pt>
                <c:pt idx="6347">
                  <c:v>46.728378107999994</c:v>
                </c:pt>
                <c:pt idx="6348">
                  <c:v>48.613781478</c:v>
                </c:pt>
                <c:pt idx="6349">
                  <c:v>50.403565260000001</c:v>
                </c:pt>
                <c:pt idx="6350">
                  <c:v>51.964337783000005</c:v>
                </c:pt>
                <c:pt idx="6351">
                  <c:v>53.339163978999999</c:v>
                </c:pt>
                <c:pt idx="6352">
                  <c:v>53.620624339999999</c:v>
                </c:pt>
                <c:pt idx="6353">
                  <c:v>52.077618216000005</c:v>
                </c:pt>
                <c:pt idx="6354">
                  <c:v>50.020998938999995</c:v>
                </c:pt>
                <c:pt idx="6355">
                  <c:v>48.371514795000003</c:v>
                </c:pt>
                <c:pt idx="6356">
                  <c:v>45.392446541999995</c:v>
                </c:pt>
                <c:pt idx="6357">
                  <c:v>41.738755742000002</c:v>
                </c:pt>
                <c:pt idx="6358">
                  <c:v>38.252510637</c:v>
                </c:pt>
                <c:pt idx="6359">
                  <c:v>35.766812801</c:v>
                </c:pt>
                <c:pt idx="6360">
                  <c:v>34.100837072000004</c:v>
                </c:pt>
                <c:pt idx="6361">
                  <c:v>33.042815686000004</c:v>
                </c:pt>
                <c:pt idx="6362">
                  <c:v>32.536488437000003</c:v>
                </c:pt>
                <c:pt idx="6363">
                  <c:v>32.839221516999999</c:v>
                </c:pt>
                <c:pt idx="6364">
                  <c:v>34.103220943000004</c:v>
                </c:pt>
                <c:pt idx="6365">
                  <c:v>36.530447361999997</c:v>
                </c:pt>
                <c:pt idx="6366">
                  <c:v>37.427992257</c:v>
                </c:pt>
                <c:pt idx="6367">
                  <c:v>38.367017135000005</c:v>
                </c:pt>
                <c:pt idx="6368">
                  <c:v>39.980980328000001</c:v>
                </c:pt>
                <c:pt idx="6369">
                  <c:v>41.849945637999994</c:v>
                </c:pt>
                <c:pt idx="6370">
                  <c:v>43.875949046999999</c:v>
                </c:pt>
                <c:pt idx="6371">
                  <c:v>45.888581965</c:v>
                </c:pt>
                <c:pt idx="6372">
                  <c:v>48.162602002</c:v>
                </c:pt>
                <c:pt idx="6373">
                  <c:v>50.566391476</c:v>
                </c:pt>
                <c:pt idx="6374">
                  <c:v>52.790565551999997</c:v>
                </c:pt>
                <c:pt idx="6375">
                  <c:v>54.425308788999999</c:v>
                </c:pt>
                <c:pt idx="6376">
                  <c:v>54.551639035000001</c:v>
                </c:pt>
                <c:pt idx="6377">
                  <c:v>52.649831731999996</c:v>
                </c:pt>
                <c:pt idx="6378">
                  <c:v>50.276786910000006</c:v>
                </c:pt>
                <c:pt idx="6379">
                  <c:v>48.549538685000002</c:v>
                </c:pt>
                <c:pt idx="6380">
                  <c:v>45.950921973</c:v>
                </c:pt>
                <c:pt idx="6381">
                  <c:v>42.633996012000004</c:v>
                </c:pt>
                <c:pt idx="6382">
                  <c:v>39.290726290000002</c:v>
                </c:pt>
                <c:pt idx="6383">
                  <c:v>36.665417220000002</c:v>
                </c:pt>
                <c:pt idx="6384">
                  <c:v>34.855330394999996</c:v>
                </c:pt>
                <c:pt idx="6385">
                  <c:v>33.686087829999998</c:v>
                </c:pt>
                <c:pt idx="6386">
                  <c:v>33.150272122000004</c:v>
                </c:pt>
                <c:pt idx="6387">
                  <c:v>33.284159206999995</c:v>
                </c:pt>
                <c:pt idx="6388">
                  <c:v>34.537736691999996</c:v>
                </c:pt>
                <c:pt idx="6389">
                  <c:v>36.904180453000002</c:v>
                </c:pt>
                <c:pt idx="6390">
                  <c:v>37.763520599000003</c:v>
                </c:pt>
                <c:pt idx="6391">
                  <c:v>38.830156023000001</c:v>
                </c:pt>
                <c:pt idx="6392">
                  <c:v>40.548650751000004</c:v>
                </c:pt>
                <c:pt idx="6393">
                  <c:v>42.716624005</c:v>
                </c:pt>
                <c:pt idx="6394">
                  <c:v>44.92835719</c:v>
                </c:pt>
                <c:pt idx="6395">
                  <c:v>47.240780522999998</c:v>
                </c:pt>
                <c:pt idx="6396">
                  <c:v>49.914950415</c:v>
                </c:pt>
                <c:pt idx="6397">
                  <c:v>52.335769536000001</c:v>
                </c:pt>
                <c:pt idx="6398">
                  <c:v>54.256911623000001</c:v>
                </c:pt>
                <c:pt idx="6399">
                  <c:v>55.457479577000001</c:v>
                </c:pt>
                <c:pt idx="6400">
                  <c:v>54.867796393999996</c:v>
                </c:pt>
                <c:pt idx="6401">
                  <c:v>52.740069519999999</c:v>
                </c:pt>
                <c:pt idx="6402">
                  <c:v>50.293735605999998</c:v>
                </c:pt>
                <c:pt idx="6403">
                  <c:v>48.409915505999997</c:v>
                </c:pt>
                <c:pt idx="6404">
                  <c:v>45.95543309</c:v>
                </c:pt>
                <c:pt idx="6405">
                  <c:v>43.324838303999996</c:v>
                </c:pt>
                <c:pt idx="6406">
                  <c:v>40.446327932000003</c:v>
                </c:pt>
                <c:pt idx="6407">
                  <c:v>37.852494507000003</c:v>
                </c:pt>
                <c:pt idx="6408">
                  <c:v>35.864477230999995</c:v>
                </c:pt>
                <c:pt idx="6409">
                  <c:v>34.394805615999999</c:v>
                </c:pt>
                <c:pt idx="6410">
                  <c:v>33.437407316999995</c:v>
                </c:pt>
                <c:pt idx="6411">
                  <c:v>33.051728331999996</c:v>
                </c:pt>
                <c:pt idx="6412">
                  <c:v>33.207758740999999</c:v>
                </c:pt>
                <c:pt idx="6413">
                  <c:v>33.943371257999999</c:v>
                </c:pt>
                <c:pt idx="6414">
                  <c:v>34.474826551999996</c:v>
                </c:pt>
                <c:pt idx="6415">
                  <c:v>36.226888952000003</c:v>
                </c:pt>
                <c:pt idx="6416">
                  <c:v>38.860445867999999</c:v>
                </c:pt>
                <c:pt idx="6417">
                  <c:v>41.755387818000003</c:v>
                </c:pt>
                <c:pt idx="6418">
                  <c:v>44.658573224999998</c:v>
                </c:pt>
                <c:pt idx="6419">
                  <c:v>47.628376341000006</c:v>
                </c:pt>
                <c:pt idx="6420">
                  <c:v>50.576692835999999</c:v>
                </c:pt>
                <c:pt idx="6421">
                  <c:v>53.214976229999998</c:v>
                </c:pt>
                <c:pt idx="6422">
                  <c:v>55.417148091000001</c:v>
                </c:pt>
                <c:pt idx="6423">
                  <c:v>56.598264137999998</c:v>
                </c:pt>
                <c:pt idx="6424">
                  <c:v>56.351896379999999</c:v>
                </c:pt>
                <c:pt idx="6425">
                  <c:v>54.266764346999999</c:v>
                </c:pt>
                <c:pt idx="6426">
                  <c:v>51.504088883999998</c:v>
                </c:pt>
                <c:pt idx="6427">
                  <c:v>49.253990144000007</c:v>
                </c:pt>
                <c:pt idx="6428">
                  <c:v>46.690371659999997</c:v>
                </c:pt>
                <c:pt idx="6429">
                  <c:v>44.040664363999994</c:v>
                </c:pt>
                <c:pt idx="6430">
                  <c:v>41.236513717000001</c:v>
                </c:pt>
                <c:pt idx="6431">
                  <c:v>38.681899598999998</c:v>
                </c:pt>
                <c:pt idx="6432">
                  <c:v>36.646625016999998</c:v>
                </c:pt>
                <c:pt idx="6433">
                  <c:v>35.206539731999996</c:v>
                </c:pt>
                <c:pt idx="6434">
                  <c:v>34.234768271</c:v>
                </c:pt>
                <c:pt idx="6435">
                  <c:v>33.640491382999997</c:v>
                </c:pt>
                <c:pt idx="6436">
                  <c:v>33.467673247999997</c:v>
                </c:pt>
                <c:pt idx="6437">
                  <c:v>33.637386897999995</c:v>
                </c:pt>
                <c:pt idx="6438">
                  <c:v>33.824197529999999</c:v>
                </c:pt>
                <c:pt idx="6439">
                  <c:v>35.647744332000002</c:v>
                </c:pt>
                <c:pt idx="6440">
                  <c:v>38.520249153999998</c:v>
                </c:pt>
                <c:pt idx="6441">
                  <c:v>41.838076762999997</c:v>
                </c:pt>
                <c:pt idx="6442">
                  <c:v>45.208711776999998</c:v>
                </c:pt>
                <c:pt idx="6443">
                  <c:v>48.551128570000003</c:v>
                </c:pt>
                <c:pt idx="6444">
                  <c:v>51.646760630999999</c:v>
                </c:pt>
                <c:pt idx="6445">
                  <c:v>54.296915681999998</c:v>
                </c:pt>
                <c:pt idx="6446">
                  <c:v>56.373042233</c:v>
                </c:pt>
                <c:pt idx="6447">
                  <c:v>57.675805543000003</c:v>
                </c:pt>
                <c:pt idx="6448">
                  <c:v>57.751529565999995</c:v>
                </c:pt>
                <c:pt idx="6449">
                  <c:v>56.00082802</c:v>
                </c:pt>
                <c:pt idx="6450">
                  <c:v>53.849923437999998</c:v>
                </c:pt>
                <c:pt idx="6451">
                  <c:v>52.097573945999997</c:v>
                </c:pt>
                <c:pt idx="6452">
                  <c:v>49.451371047000002</c:v>
                </c:pt>
                <c:pt idx="6453">
                  <c:v>46.257239802999997</c:v>
                </c:pt>
                <c:pt idx="6454">
                  <c:v>42.768685607999998</c:v>
                </c:pt>
                <c:pt idx="6455">
                  <c:v>39.915628449000003</c:v>
                </c:pt>
                <c:pt idx="6456">
                  <c:v>37.969364504999994</c:v>
                </c:pt>
                <c:pt idx="6457">
                  <c:v>36.774513179000003</c:v>
                </c:pt>
                <c:pt idx="6458">
                  <c:v>36.246703881999998</c:v>
                </c:pt>
                <c:pt idx="6459">
                  <c:v>36.321142748</c:v>
                </c:pt>
                <c:pt idx="6460">
                  <c:v>37.548081017999998</c:v>
                </c:pt>
                <c:pt idx="6461">
                  <c:v>39.858395367999996</c:v>
                </c:pt>
                <c:pt idx="6462">
                  <c:v>40.783381175000002</c:v>
                </c:pt>
                <c:pt idx="6463">
                  <c:v>41.982151189999996</c:v>
                </c:pt>
                <c:pt idx="6464">
                  <c:v>44.608531948000007</c:v>
                </c:pt>
                <c:pt idx="6465">
                  <c:v>47.602928777999999</c:v>
                </c:pt>
                <c:pt idx="6466">
                  <c:v>50.897563546999997</c:v>
                </c:pt>
                <c:pt idx="6467">
                  <c:v>54.100149107999997</c:v>
                </c:pt>
                <c:pt idx="6468">
                  <c:v>57.080917583000002</c:v>
                </c:pt>
                <c:pt idx="6469">
                  <c:v>59.178793936000005</c:v>
                </c:pt>
                <c:pt idx="6470">
                  <c:v>60.377680474999998</c:v>
                </c:pt>
                <c:pt idx="6471">
                  <c:v>61.287817763</c:v>
                </c:pt>
                <c:pt idx="6472">
                  <c:v>61.119320396000006</c:v>
                </c:pt>
                <c:pt idx="6473">
                  <c:v>59.454911600999999</c:v>
                </c:pt>
                <c:pt idx="6474">
                  <c:v>57.503491873000002</c:v>
                </c:pt>
                <c:pt idx="6475">
                  <c:v>55.706994735999999</c:v>
                </c:pt>
                <c:pt idx="6476">
                  <c:v>52.811008667000003</c:v>
                </c:pt>
                <c:pt idx="6477">
                  <c:v>49.357958253</c:v>
                </c:pt>
                <c:pt idx="6478">
                  <c:v>45.753957016999998</c:v>
                </c:pt>
                <c:pt idx="6479">
                  <c:v>42.927882967999999</c:v>
                </c:pt>
                <c:pt idx="6480">
                  <c:v>40.924104034000003</c:v>
                </c:pt>
                <c:pt idx="6481">
                  <c:v>39.664268450000002</c:v>
                </c:pt>
                <c:pt idx="6482">
                  <c:v>39.137754334999997</c:v>
                </c:pt>
                <c:pt idx="6483">
                  <c:v>39.348193473999999</c:v>
                </c:pt>
                <c:pt idx="6484">
                  <c:v>40.689074081000001</c:v>
                </c:pt>
                <c:pt idx="6485">
                  <c:v>43.263277712000004</c:v>
                </c:pt>
                <c:pt idx="6486">
                  <c:v>44.292667215000002</c:v>
                </c:pt>
                <c:pt idx="6487">
                  <c:v>45.185593421</c:v>
                </c:pt>
                <c:pt idx="6488">
                  <c:v>47.805158896999998</c:v>
                </c:pt>
                <c:pt idx="6489">
                  <c:v>51.251003317000006</c:v>
                </c:pt>
                <c:pt idx="6490">
                  <c:v>54.432785742</c:v>
                </c:pt>
                <c:pt idx="6491">
                  <c:v>56.869236532000002</c:v>
                </c:pt>
                <c:pt idx="6492">
                  <c:v>59.420930947000002</c:v>
                </c:pt>
                <c:pt idx="6493">
                  <c:v>61.346719148999995</c:v>
                </c:pt>
                <c:pt idx="6494">
                  <c:v>62.327762186000001</c:v>
                </c:pt>
                <c:pt idx="6495">
                  <c:v>62.070790039000002</c:v>
                </c:pt>
                <c:pt idx="6496">
                  <c:v>60.690784312999995</c:v>
                </c:pt>
                <c:pt idx="6497">
                  <c:v>58.534533772000003</c:v>
                </c:pt>
                <c:pt idx="6498">
                  <c:v>57.205694749999999</c:v>
                </c:pt>
                <c:pt idx="6499">
                  <c:v>55.176364698</c:v>
                </c:pt>
                <c:pt idx="6500">
                  <c:v>52.041878247</c:v>
                </c:pt>
                <c:pt idx="6501">
                  <c:v>48.505753035000005</c:v>
                </c:pt>
                <c:pt idx="6502">
                  <c:v>44.990458072000003</c:v>
                </c:pt>
                <c:pt idx="6503">
                  <c:v>42.289370408000003</c:v>
                </c:pt>
                <c:pt idx="6504">
                  <c:v>40.589035082000002</c:v>
                </c:pt>
                <c:pt idx="6505">
                  <c:v>39.483370585999999</c:v>
                </c:pt>
                <c:pt idx="6506">
                  <c:v>38.738878836000005</c:v>
                </c:pt>
                <c:pt idx="6507">
                  <c:v>38.550178099999997</c:v>
                </c:pt>
                <c:pt idx="6508">
                  <c:v>39.566134372</c:v>
                </c:pt>
                <c:pt idx="6509">
                  <c:v>41.759462130000003</c:v>
                </c:pt>
                <c:pt idx="6510">
                  <c:v>42.779488172999997</c:v>
                </c:pt>
                <c:pt idx="6511">
                  <c:v>43.183684503999999</c:v>
                </c:pt>
                <c:pt idx="6512">
                  <c:v>44.758760848000001</c:v>
                </c:pt>
                <c:pt idx="6513">
                  <c:v>47.091842372000002</c:v>
                </c:pt>
                <c:pt idx="6514">
                  <c:v>49.666764893999996</c:v>
                </c:pt>
                <c:pt idx="6515">
                  <c:v>52.340246361999995</c:v>
                </c:pt>
                <c:pt idx="6516">
                  <c:v>54.764624445999999</c:v>
                </c:pt>
                <c:pt idx="6517">
                  <c:v>57.113526159999999</c:v>
                </c:pt>
                <c:pt idx="6518">
                  <c:v>59.279708916000004</c:v>
                </c:pt>
                <c:pt idx="6519">
                  <c:v>61.130912764000001</c:v>
                </c:pt>
                <c:pt idx="6520">
                  <c:v>61.152347016999997</c:v>
                </c:pt>
                <c:pt idx="6521">
                  <c:v>58.861531373999995</c:v>
                </c:pt>
                <c:pt idx="6522">
                  <c:v>57.279174122999997</c:v>
                </c:pt>
                <c:pt idx="6523">
                  <c:v>55.459430691000001</c:v>
                </c:pt>
                <c:pt idx="6524">
                  <c:v>52.661644723999999</c:v>
                </c:pt>
                <c:pt idx="6525">
                  <c:v>49.224275884000001</c:v>
                </c:pt>
                <c:pt idx="6526">
                  <c:v>45.821880555999996</c:v>
                </c:pt>
                <c:pt idx="6527">
                  <c:v>43.098266353999996</c:v>
                </c:pt>
                <c:pt idx="6528">
                  <c:v>41.357060113000003</c:v>
                </c:pt>
                <c:pt idx="6529">
                  <c:v>40.090417370000004</c:v>
                </c:pt>
                <c:pt idx="6530">
                  <c:v>39.268611323999998</c:v>
                </c:pt>
                <c:pt idx="6531">
                  <c:v>39.328269076999995</c:v>
                </c:pt>
                <c:pt idx="6532">
                  <c:v>40.535076782999994</c:v>
                </c:pt>
                <c:pt idx="6533">
                  <c:v>43.022124265999999</c:v>
                </c:pt>
                <c:pt idx="6534">
                  <c:v>44.204734287999997</c:v>
                </c:pt>
                <c:pt idx="6535">
                  <c:v>45.138155179999998</c:v>
                </c:pt>
                <c:pt idx="6536">
                  <c:v>47.299573363</c:v>
                </c:pt>
                <c:pt idx="6537">
                  <c:v>49.912626557000003</c:v>
                </c:pt>
                <c:pt idx="6538">
                  <c:v>52.784322363999998</c:v>
                </c:pt>
                <c:pt idx="6539">
                  <c:v>55.340635722999998</c:v>
                </c:pt>
                <c:pt idx="6540">
                  <c:v>57.49501412</c:v>
                </c:pt>
                <c:pt idx="6541">
                  <c:v>59.728011463000001</c:v>
                </c:pt>
                <c:pt idx="6542">
                  <c:v>61.418314788000004</c:v>
                </c:pt>
                <c:pt idx="6543">
                  <c:v>61.863019252000001</c:v>
                </c:pt>
                <c:pt idx="6544">
                  <c:v>60.550117600999997</c:v>
                </c:pt>
                <c:pt idx="6545">
                  <c:v>57.477346052999998</c:v>
                </c:pt>
                <c:pt idx="6546">
                  <c:v>55.461091746999998</c:v>
                </c:pt>
                <c:pt idx="6547">
                  <c:v>53.593287232000002</c:v>
                </c:pt>
                <c:pt idx="6548">
                  <c:v>51.015416664</c:v>
                </c:pt>
                <c:pt idx="6549">
                  <c:v>47.768224563999993</c:v>
                </c:pt>
                <c:pt idx="6550">
                  <c:v>44.428817527999996</c:v>
                </c:pt>
                <c:pt idx="6551">
                  <c:v>41.807217584999997</c:v>
                </c:pt>
                <c:pt idx="6552">
                  <c:v>40.083503879000006</c:v>
                </c:pt>
                <c:pt idx="6553">
                  <c:v>38.899248757000002</c:v>
                </c:pt>
                <c:pt idx="6554">
                  <c:v>38.185204065000001</c:v>
                </c:pt>
                <c:pt idx="6555">
                  <c:v>38.210712318999995</c:v>
                </c:pt>
                <c:pt idx="6556">
                  <c:v>39.307226003999993</c:v>
                </c:pt>
                <c:pt idx="6557">
                  <c:v>41.505448620000003</c:v>
                </c:pt>
                <c:pt idx="6558">
                  <c:v>42.714539217999999</c:v>
                </c:pt>
                <c:pt idx="6559">
                  <c:v>43.162361514999994</c:v>
                </c:pt>
                <c:pt idx="6560">
                  <c:v>44.184355837000005</c:v>
                </c:pt>
                <c:pt idx="6561">
                  <c:v>45.584503959999999</c:v>
                </c:pt>
                <c:pt idx="6562">
                  <c:v>46.637737009999995</c:v>
                </c:pt>
                <c:pt idx="6563">
                  <c:v>47.565447104999997</c:v>
                </c:pt>
                <c:pt idx="6564">
                  <c:v>48.862136624000001</c:v>
                </c:pt>
                <c:pt idx="6565">
                  <c:v>49.703977610999999</c:v>
                </c:pt>
                <c:pt idx="6566">
                  <c:v>50.316084630999995</c:v>
                </c:pt>
                <c:pt idx="6567">
                  <c:v>50.728944610999996</c:v>
                </c:pt>
                <c:pt idx="6568">
                  <c:v>50.528608014999996</c:v>
                </c:pt>
                <c:pt idx="6569">
                  <c:v>49.444038569</c:v>
                </c:pt>
                <c:pt idx="6570">
                  <c:v>48.792462720000003</c:v>
                </c:pt>
                <c:pt idx="6571">
                  <c:v>47.956717183999999</c:v>
                </c:pt>
                <c:pt idx="6572">
                  <c:v>46.483482517999995</c:v>
                </c:pt>
                <c:pt idx="6573">
                  <c:v>44.597056402</c:v>
                </c:pt>
                <c:pt idx="6574">
                  <c:v>42.326846590000002</c:v>
                </c:pt>
                <c:pt idx="6575">
                  <c:v>40.261764621000005</c:v>
                </c:pt>
                <c:pt idx="6576">
                  <c:v>38.627270074999998</c:v>
                </c:pt>
                <c:pt idx="6577">
                  <c:v>37.458197354999996</c:v>
                </c:pt>
                <c:pt idx="6578">
                  <c:v>36.827399804999999</c:v>
                </c:pt>
                <c:pt idx="6579">
                  <c:v>36.701710035999994</c:v>
                </c:pt>
                <c:pt idx="6580">
                  <c:v>37.025657872999993</c:v>
                </c:pt>
                <c:pt idx="6581">
                  <c:v>37.838722586000003</c:v>
                </c:pt>
                <c:pt idx="6582">
                  <c:v>38.682955595000003</c:v>
                </c:pt>
                <c:pt idx="6583">
                  <c:v>40.239050438999996</c:v>
                </c:pt>
                <c:pt idx="6584">
                  <c:v>42.589498484000003</c:v>
                </c:pt>
                <c:pt idx="6585">
                  <c:v>44.935660494999993</c:v>
                </c:pt>
                <c:pt idx="6586">
                  <c:v>46.896355348999997</c:v>
                </c:pt>
                <c:pt idx="6587">
                  <c:v>48.846563814</c:v>
                </c:pt>
                <c:pt idx="6588">
                  <c:v>50.738281162999996</c:v>
                </c:pt>
                <c:pt idx="6589">
                  <c:v>52.459709574999998</c:v>
                </c:pt>
                <c:pt idx="6590">
                  <c:v>53.822188261000001</c:v>
                </c:pt>
                <c:pt idx="6591">
                  <c:v>54.80628085</c:v>
                </c:pt>
                <c:pt idx="6592">
                  <c:v>54.400759473000001</c:v>
                </c:pt>
                <c:pt idx="6593">
                  <c:v>52.706742149</c:v>
                </c:pt>
                <c:pt idx="6594">
                  <c:v>51.342875024000001</c:v>
                </c:pt>
                <c:pt idx="6595">
                  <c:v>49.863695620000001</c:v>
                </c:pt>
                <c:pt idx="6596">
                  <c:v>47.890340016000003</c:v>
                </c:pt>
                <c:pt idx="6597">
                  <c:v>45.593132927999996</c:v>
                </c:pt>
                <c:pt idx="6598">
                  <c:v>43.081443800000002</c:v>
                </c:pt>
                <c:pt idx="6599">
                  <c:v>40.593218366000002</c:v>
                </c:pt>
                <c:pt idx="6600">
                  <c:v>38.670217408999996</c:v>
                </c:pt>
                <c:pt idx="6601">
                  <c:v>37.363867632999998</c:v>
                </c:pt>
                <c:pt idx="6602">
                  <c:v>36.387365752999997</c:v>
                </c:pt>
                <c:pt idx="6603">
                  <c:v>35.761932971</c:v>
                </c:pt>
                <c:pt idx="6604">
                  <c:v>35.617676812999996</c:v>
                </c:pt>
                <c:pt idx="6605">
                  <c:v>35.859120288999996</c:v>
                </c:pt>
                <c:pt idx="6606">
                  <c:v>36.342512857000003</c:v>
                </c:pt>
                <c:pt idx="6607">
                  <c:v>38.088661217000002</c:v>
                </c:pt>
                <c:pt idx="6608">
                  <c:v>41.206264271999999</c:v>
                </c:pt>
                <c:pt idx="6609">
                  <c:v>44.637191539999996</c:v>
                </c:pt>
                <c:pt idx="6610">
                  <c:v>48.209327876000003</c:v>
                </c:pt>
                <c:pt idx="6611">
                  <c:v>51.396598095000002</c:v>
                </c:pt>
                <c:pt idx="6612">
                  <c:v>54.047542790000001</c:v>
                </c:pt>
                <c:pt idx="6613">
                  <c:v>55.701855961</c:v>
                </c:pt>
                <c:pt idx="6614">
                  <c:v>56.655081866000003</c:v>
                </c:pt>
                <c:pt idx="6615">
                  <c:v>56.869414845999998</c:v>
                </c:pt>
                <c:pt idx="6616">
                  <c:v>56.133489664999999</c:v>
                </c:pt>
                <c:pt idx="6617">
                  <c:v>54.391662193999998</c:v>
                </c:pt>
                <c:pt idx="6618">
                  <c:v>52.873427075000002</c:v>
                </c:pt>
                <c:pt idx="6619">
                  <c:v>51.311104164</c:v>
                </c:pt>
                <c:pt idx="6620">
                  <c:v>48.768113468000003</c:v>
                </c:pt>
                <c:pt idx="6621">
                  <c:v>45.579882511000001</c:v>
                </c:pt>
                <c:pt idx="6622">
                  <c:v>42.334719464999999</c:v>
                </c:pt>
                <c:pt idx="6623">
                  <c:v>39.573618570000001</c:v>
                </c:pt>
                <c:pt idx="6624">
                  <c:v>37.660954973000003</c:v>
                </c:pt>
                <c:pt idx="6625">
                  <c:v>36.458698705000003</c:v>
                </c:pt>
                <c:pt idx="6626">
                  <c:v>35.875953324000001</c:v>
                </c:pt>
                <c:pt idx="6627">
                  <c:v>36.010494901000001</c:v>
                </c:pt>
                <c:pt idx="6628">
                  <c:v>37.175414662000001</c:v>
                </c:pt>
                <c:pt idx="6629">
                  <c:v>39.639482381000001</c:v>
                </c:pt>
                <c:pt idx="6630">
                  <c:v>40.738819879000005</c:v>
                </c:pt>
                <c:pt idx="6631">
                  <c:v>41.481985269999996</c:v>
                </c:pt>
                <c:pt idx="6632">
                  <c:v>43.455043384</c:v>
                </c:pt>
                <c:pt idx="6633">
                  <c:v>46.183466435</c:v>
                </c:pt>
                <c:pt idx="6634">
                  <c:v>49.180425578000005</c:v>
                </c:pt>
                <c:pt idx="6635">
                  <c:v>51.920779650999997</c:v>
                </c:pt>
                <c:pt idx="6636">
                  <c:v>54.532426153999999</c:v>
                </c:pt>
                <c:pt idx="6637">
                  <c:v>56.528495583999998</c:v>
                </c:pt>
                <c:pt idx="6638">
                  <c:v>57.808398386</c:v>
                </c:pt>
                <c:pt idx="6639">
                  <c:v>58.498953665000002</c:v>
                </c:pt>
                <c:pt idx="6640">
                  <c:v>57.951279808000002</c:v>
                </c:pt>
                <c:pt idx="6641">
                  <c:v>55.602397496999998</c:v>
                </c:pt>
                <c:pt idx="6642">
                  <c:v>53.429415069000001</c:v>
                </c:pt>
                <c:pt idx="6643">
                  <c:v>51.055481329000003</c:v>
                </c:pt>
                <c:pt idx="6644">
                  <c:v>47.899446021000003</c:v>
                </c:pt>
                <c:pt idx="6645">
                  <c:v>44.178925917000001</c:v>
                </c:pt>
                <c:pt idx="6646">
                  <c:v>40.647924599999996</c:v>
                </c:pt>
                <c:pt idx="6647">
                  <c:v>37.808995607999996</c:v>
                </c:pt>
                <c:pt idx="6648">
                  <c:v>35.974408832000002</c:v>
                </c:pt>
                <c:pt idx="6649">
                  <c:v>34.624668944</c:v>
                </c:pt>
                <c:pt idx="6650">
                  <c:v>33.92516036</c:v>
                </c:pt>
                <c:pt idx="6651">
                  <c:v>34.033852464000006</c:v>
                </c:pt>
                <c:pt idx="6652">
                  <c:v>35.211876985000004</c:v>
                </c:pt>
                <c:pt idx="6653">
                  <c:v>37.632756093999994</c:v>
                </c:pt>
                <c:pt idx="6654">
                  <c:v>38.790844245000002</c:v>
                </c:pt>
                <c:pt idx="6655">
                  <c:v>39.504768286000001</c:v>
                </c:pt>
                <c:pt idx="6656">
                  <c:v>41.343311368000002</c:v>
                </c:pt>
                <c:pt idx="6657">
                  <c:v>43.799844187000005</c:v>
                </c:pt>
                <c:pt idx="6658">
                  <c:v>46.578498037999999</c:v>
                </c:pt>
                <c:pt idx="6659">
                  <c:v>49.381974874999997</c:v>
                </c:pt>
                <c:pt idx="6660">
                  <c:v>52.184347993000003</c:v>
                </c:pt>
                <c:pt idx="6661">
                  <c:v>54.493883005999997</c:v>
                </c:pt>
                <c:pt idx="6662">
                  <c:v>56.243307872999999</c:v>
                </c:pt>
                <c:pt idx="6663">
                  <c:v>57.208973600999997</c:v>
                </c:pt>
                <c:pt idx="6664">
                  <c:v>56.848384453000001</c:v>
                </c:pt>
                <c:pt idx="6665">
                  <c:v>54.584426616999998</c:v>
                </c:pt>
                <c:pt idx="6666">
                  <c:v>52.412972592999999</c:v>
                </c:pt>
                <c:pt idx="6667">
                  <c:v>50.371484717999998</c:v>
                </c:pt>
                <c:pt idx="6668">
                  <c:v>47.457216742999996</c:v>
                </c:pt>
                <c:pt idx="6669">
                  <c:v>43.941466263999999</c:v>
                </c:pt>
                <c:pt idx="6670">
                  <c:v>40.313889644</c:v>
                </c:pt>
                <c:pt idx="6671">
                  <c:v>37.510328136999995</c:v>
                </c:pt>
                <c:pt idx="6672">
                  <c:v>35.603165993000005</c:v>
                </c:pt>
                <c:pt idx="6673">
                  <c:v>34.266134662999995</c:v>
                </c:pt>
                <c:pt idx="6674">
                  <c:v>33.558102435000002</c:v>
                </c:pt>
                <c:pt idx="6675">
                  <c:v>33.623043424000002</c:v>
                </c:pt>
                <c:pt idx="6676">
                  <c:v>34.860503713</c:v>
                </c:pt>
                <c:pt idx="6677">
                  <c:v>37.309166155</c:v>
                </c:pt>
                <c:pt idx="6678">
                  <c:v>38.377605304999996</c:v>
                </c:pt>
                <c:pt idx="6679">
                  <c:v>39.133534107000003</c:v>
                </c:pt>
                <c:pt idx="6680">
                  <c:v>41.093981525000004</c:v>
                </c:pt>
                <c:pt idx="6681">
                  <c:v>43.641249020000004</c:v>
                </c:pt>
                <c:pt idx="6682">
                  <c:v>46.446801667999999</c:v>
                </c:pt>
                <c:pt idx="6683">
                  <c:v>49.439240489999996</c:v>
                </c:pt>
                <c:pt idx="6684">
                  <c:v>52.429915672</c:v>
                </c:pt>
                <c:pt idx="6685">
                  <c:v>54.764110791999997</c:v>
                </c:pt>
                <c:pt idx="6686">
                  <c:v>56.310554102000005</c:v>
                </c:pt>
                <c:pt idx="6687">
                  <c:v>57.222564302000002</c:v>
                </c:pt>
                <c:pt idx="6688">
                  <c:v>56.919922208000003</c:v>
                </c:pt>
                <c:pt idx="6689">
                  <c:v>55.009494715999999</c:v>
                </c:pt>
                <c:pt idx="6690">
                  <c:v>52.959423700999999</c:v>
                </c:pt>
                <c:pt idx="6691">
                  <c:v>50.709989270999998</c:v>
                </c:pt>
                <c:pt idx="6692">
                  <c:v>47.900593097999995</c:v>
                </c:pt>
                <c:pt idx="6693">
                  <c:v>44.541997480999996</c:v>
                </c:pt>
                <c:pt idx="6694">
                  <c:v>41.113810541999996</c:v>
                </c:pt>
                <c:pt idx="6695">
                  <c:v>38.404340948999995</c:v>
                </c:pt>
                <c:pt idx="6696">
                  <c:v>36.467570619</c:v>
                </c:pt>
                <c:pt idx="6697">
                  <c:v>35.164696229</c:v>
                </c:pt>
                <c:pt idx="6698">
                  <c:v>34.405097126000001</c:v>
                </c:pt>
                <c:pt idx="6699">
                  <c:v>34.435689285000002</c:v>
                </c:pt>
                <c:pt idx="6700">
                  <c:v>35.677422966999998</c:v>
                </c:pt>
                <c:pt idx="6701">
                  <c:v>38.161813481999999</c:v>
                </c:pt>
                <c:pt idx="6702">
                  <c:v>39.261374463999999</c:v>
                </c:pt>
                <c:pt idx="6703">
                  <c:v>40.173217465</c:v>
                </c:pt>
                <c:pt idx="6704">
                  <c:v>42.418806230000001</c:v>
                </c:pt>
                <c:pt idx="6705">
                  <c:v>45.256978891999999</c:v>
                </c:pt>
                <c:pt idx="6706">
                  <c:v>48.365911713000003</c:v>
                </c:pt>
                <c:pt idx="6707">
                  <c:v>51.472170998999999</c:v>
                </c:pt>
                <c:pt idx="6708">
                  <c:v>54.822962483000005</c:v>
                </c:pt>
                <c:pt idx="6709">
                  <c:v>57.738291036</c:v>
                </c:pt>
                <c:pt idx="6710">
                  <c:v>59.935159762000005</c:v>
                </c:pt>
                <c:pt idx="6711">
                  <c:v>61.132498912000003</c:v>
                </c:pt>
                <c:pt idx="6712">
                  <c:v>60.591910954999996</c:v>
                </c:pt>
                <c:pt idx="6713">
                  <c:v>57.855248680999999</c:v>
                </c:pt>
                <c:pt idx="6714">
                  <c:v>55.710509262000002</c:v>
                </c:pt>
                <c:pt idx="6715">
                  <c:v>53.659064196999999</c:v>
                </c:pt>
                <c:pt idx="6716">
                  <c:v>50.856519646000002</c:v>
                </c:pt>
                <c:pt idx="6717">
                  <c:v>47.426779572999997</c:v>
                </c:pt>
                <c:pt idx="6718">
                  <c:v>43.853889502999998</c:v>
                </c:pt>
                <c:pt idx="6719">
                  <c:v>40.953208784000005</c:v>
                </c:pt>
                <c:pt idx="6720">
                  <c:v>38.899621981999999</c:v>
                </c:pt>
                <c:pt idx="6721">
                  <c:v>37.515107872999998</c:v>
                </c:pt>
                <c:pt idx="6722">
                  <c:v>36.671970895000001</c:v>
                </c:pt>
                <c:pt idx="6723">
                  <c:v>36.590928050000002</c:v>
                </c:pt>
                <c:pt idx="6724">
                  <c:v>37.613050923999999</c:v>
                </c:pt>
                <c:pt idx="6725">
                  <c:v>39.683451122000001</c:v>
                </c:pt>
                <c:pt idx="6726">
                  <c:v>40.656144978999997</c:v>
                </c:pt>
                <c:pt idx="6727">
                  <c:v>41.934272636000003</c:v>
                </c:pt>
                <c:pt idx="6728">
                  <c:v>44.506702826000001</c:v>
                </c:pt>
                <c:pt idx="6729">
                  <c:v>47.575320855000001</c:v>
                </c:pt>
                <c:pt idx="6730">
                  <c:v>50.801842800999999</c:v>
                </c:pt>
                <c:pt idx="6731">
                  <c:v>53.805683988999995</c:v>
                </c:pt>
                <c:pt idx="6732">
                  <c:v>57.063448453999996</c:v>
                </c:pt>
                <c:pt idx="6733">
                  <c:v>59.761802691</c:v>
                </c:pt>
                <c:pt idx="6734">
                  <c:v>61.756695342</c:v>
                </c:pt>
                <c:pt idx="6735">
                  <c:v>62.461171272999998</c:v>
                </c:pt>
                <c:pt idx="6736">
                  <c:v>61.359981503</c:v>
                </c:pt>
                <c:pt idx="6737">
                  <c:v>58.074184133000003</c:v>
                </c:pt>
                <c:pt idx="6738">
                  <c:v>55.404947508999996</c:v>
                </c:pt>
                <c:pt idx="6739">
                  <c:v>53.120330682999999</c:v>
                </c:pt>
                <c:pt idx="6740">
                  <c:v>50.555618746</c:v>
                </c:pt>
                <c:pt idx="6741">
                  <c:v>47.744827942999997</c:v>
                </c:pt>
                <c:pt idx="6742">
                  <c:v>44.736241477</c:v>
                </c:pt>
                <c:pt idx="6743">
                  <c:v>41.940001099</c:v>
                </c:pt>
                <c:pt idx="6744">
                  <c:v>39.753405723</c:v>
                </c:pt>
                <c:pt idx="6745">
                  <c:v>38.219544548999998</c:v>
                </c:pt>
                <c:pt idx="6746">
                  <c:v>37.125459468000003</c:v>
                </c:pt>
                <c:pt idx="6747">
                  <c:v>36.487319079000002</c:v>
                </c:pt>
                <c:pt idx="6748">
                  <c:v>36.493824533000002</c:v>
                </c:pt>
                <c:pt idx="6749">
                  <c:v>37.068805071</c:v>
                </c:pt>
                <c:pt idx="6750">
                  <c:v>37.662441593000004</c:v>
                </c:pt>
                <c:pt idx="6751">
                  <c:v>39.289246669000001</c:v>
                </c:pt>
                <c:pt idx="6752">
                  <c:v>42.247522666999998</c:v>
                </c:pt>
                <c:pt idx="6753">
                  <c:v>45.498931343999999</c:v>
                </c:pt>
                <c:pt idx="6754">
                  <c:v>48.562406373999998</c:v>
                </c:pt>
                <c:pt idx="6755">
                  <c:v>51.584006308999996</c:v>
                </c:pt>
                <c:pt idx="6756">
                  <c:v>54.516592769000006</c:v>
                </c:pt>
                <c:pt idx="6757">
                  <c:v>57.013280895000001</c:v>
                </c:pt>
                <c:pt idx="6758">
                  <c:v>59.032129361000003</c:v>
                </c:pt>
                <c:pt idx="6759">
                  <c:v>59.911580760999996</c:v>
                </c:pt>
                <c:pt idx="6760">
                  <c:v>59.239570871999994</c:v>
                </c:pt>
                <c:pt idx="6761">
                  <c:v>56.668733957999997</c:v>
                </c:pt>
                <c:pt idx="6762">
                  <c:v>54.181683744000004</c:v>
                </c:pt>
                <c:pt idx="6763">
                  <c:v>52.062228566999998</c:v>
                </c:pt>
                <c:pt idx="6764">
                  <c:v>49.624034514000002</c:v>
                </c:pt>
                <c:pt idx="6765">
                  <c:v>46.994199078000001</c:v>
                </c:pt>
                <c:pt idx="6766">
                  <c:v>44.495087098000006</c:v>
                </c:pt>
                <c:pt idx="6767">
                  <c:v>42.099557073999996</c:v>
                </c:pt>
                <c:pt idx="6768">
                  <c:v>40.140157023999997</c:v>
                </c:pt>
                <c:pt idx="6769">
                  <c:v>38.861446967999996</c:v>
                </c:pt>
                <c:pt idx="6770">
                  <c:v>38.058383732000003</c:v>
                </c:pt>
                <c:pt idx="6771">
                  <c:v>37.66942109</c:v>
                </c:pt>
                <c:pt idx="6772">
                  <c:v>37.834927759999999</c:v>
                </c:pt>
                <c:pt idx="6773">
                  <c:v>38.557128806999998</c:v>
                </c:pt>
                <c:pt idx="6774">
                  <c:v>39.401702236999995</c:v>
                </c:pt>
                <c:pt idx="6775">
                  <c:v>41.258416945</c:v>
                </c:pt>
                <c:pt idx="6776">
                  <c:v>44.416558373999997</c:v>
                </c:pt>
                <c:pt idx="6777">
                  <c:v>47.498205229999996</c:v>
                </c:pt>
                <c:pt idx="6778">
                  <c:v>50.465488963000006</c:v>
                </c:pt>
                <c:pt idx="6779">
                  <c:v>53.228736275000003</c:v>
                </c:pt>
                <c:pt idx="6780">
                  <c:v>55.89421557</c:v>
                </c:pt>
                <c:pt idx="6781">
                  <c:v>58.287277517</c:v>
                </c:pt>
                <c:pt idx="6782">
                  <c:v>59.957680177</c:v>
                </c:pt>
                <c:pt idx="6783">
                  <c:v>60.797197739000005</c:v>
                </c:pt>
                <c:pt idx="6784">
                  <c:v>60.625844887</c:v>
                </c:pt>
                <c:pt idx="6785">
                  <c:v>59.201000280000002</c:v>
                </c:pt>
                <c:pt idx="6786">
                  <c:v>58.549979398000005</c:v>
                </c:pt>
                <c:pt idx="6787">
                  <c:v>57.302382735000002</c:v>
                </c:pt>
                <c:pt idx="6788">
                  <c:v>54.647616932999995</c:v>
                </c:pt>
                <c:pt idx="6789">
                  <c:v>50.293478288999999</c:v>
                </c:pt>
                <c:pt idx="6790">
                  <c:v>46.842987917000002</c:v>
                </c:pt>
                <c:pt idx="6791">
                  <c:v>43.481951266999999</c:v>
                </c:pt>
                <c:pt idx="6792">
                  <c:v>40.733375156000001</c:v>
                </c:pt>
                <c:pt idx="6793">
                  <c:v>38.947549006999999</c:v>
                </c:pt>
                <c:pt idx="6794">
                  <c:v>38.037693008000005</c:v>
                </c:pt>
                <c:pt idx="6795">
                  <c:v>37.601595957000001</c:v>
                </c:pt>
                <c:pt idx="6796">
                  <c:v>37.798101891000002</c:v>
                </c:pt>
                <c:pt idx="6797">
                  <c:v>39.036289248999999</c:v>
                </c:pt>
                <c:pt idx="6798">
                  <c:v>39.915096368999997</c:v>
                </c:pt>
                <c:pt idx="6799">
                  <c:v>40.621770533999999</c:v>
                </c:pt>
                <c:pt idx="6800">
                  <c:v>42.343748334000004</c:v>
                </c:pt>
                <c:pt idx="6801">
                  <c:v>44.288090204</c:v>
                </c:pt>
                <c:pt idx="6802">
                  <c:v>45.987599469000003</c:v>
                </c:pt>
                <c:pt idx="6803">
                  <c:v>47.729298278000002</c:v>
                </c:pt>
                <c:pt idx="6804">
                  <c:v>50.112569599000004</c:v>
                </c:pt>
                <c:pt idx="6805">
                  <c:v>52.551476217000001</c:v>
                </c:pt>
                <c:pt idx="6806">
                  <c:v>54.745116972000005</c:v>
                </c:pt>
                <c:pt idx="6807">
                  <c:v>56.110483082999998</c:v>
                </c:pt>
                <c:pt idx="6808">
                  <c:v>55.956410974000001</c:v>
                </c:pt>
                <c:pt idx="6809">
                  <c:v>53.867435280999999</c:v>
                </c:pt>
                <c:pt idx="6810">
                  <c:v>52.364867891000003</c:v>
                </c:pt>
                <c:pt idx="6811">
                  <c:v>50.838048820999994</c:v>
                </c:pt>
                <c:pt idx="6812">
                  <c:v>48.505173554000002</c:v>
                </c:pt>
                <c:pt idx="6813">
                  <c:v>45.250455305000003</c:v>
                </c:pt>
                <c:pt idx="6814">
                  <c:v>42.122619460000003</c:v>
                </c:pt>
                <c:pt idx="6815">
                  <c:v>39.718568179000002</c:v>
                </c:pt>
                <c:pt idx="6816">
                  <c:v>38.243200105000007</c:v>
                </c:pt>
                <c:pt idx="6817">
                  <c:v>37.412809546999995</c:v>
                </c:pt>
                <c:pt idx="6818">
                  <c:v>37.146185681000006</c:v>
                </c:pt>
                <c:pt idx="6819">
                  <c:v>37.709377086000003</c:v>
                </c:pt>
                <c:pt idx="6820">
                  <c:v>39.590651812999994</c:v>
                </c:pt>
                <c:pt idx="6821">
                  <c:v>42.394770335000004</c:v>
                </c:pt>
                <c:pt idx="6822">
                  <c:v>43.868607394999998</c:v>
                </c:pt>
                <c:pt idx="6823">
                  <c:v>44.686751350000002</c:v>
                </c:pt>
                <c:pt idx="6824">
                  <c:v>46.587333660999995</c:v>
                </c:pt>
                <c:pt idx="6825">
                  <c:v>48.784034588000004</c:v>
                </c:pt>
                <c:pt idx="6826">
                  <c:v>50.954947105999999</c:v>
                </c:pt>
                <c:pt idx="6827">
                  <c:v>52.923210378999997</c:v>
                </c:pt>
                <c:pt idx="6828">
                  <c:v>55.097524034999999</c:v>
                </c:pt>
                <c:pt idx="6829">
                  <c:v>56.694549871</c:v>
                </c:pt>
                <c:pt idx="6830">
                  <c:v>58.081707004999998</c:v>
                </c:pt>
                <c:pt idx="6831">
                  <c:v>58.759350710999996</c:v>
                </c:pt>
                <c:pt idx="6832">
                  <c:v>58.177839173999999</c:v>
                </c:pt>
                <c:pt idx="6833">
                  <c:v>56.952219273000004</c:v>
                </c:pt>
                <c:pt idx="6834">
                  <c:v>56.715543575000005</c:v>
                </c:pt>
                <c:pt idx="6835">
                  <c:v>55.677570639999999</c:v>
                </c:pt>
                <c:pt idx="6836">
                  <c:v>53.810250741999994</c:v>
                </c:pt>
                <c:pt idx="6837">
                  <c:v>50.983287968999996</c:v>
                </c:pt>
                <c:pt idx="6838">
                  <c:v>48.010158058000002</c:v>
                </c:pt>
                <c:pt idx="6839">
                  <c:v>45.572985774000003</c:v>
                </c:pt>
                <c:pt idx="6840">
                  <c:v>43.870741226</c:v>
                </c:pt>
                <c:pt idx="6841">
                  <c:v>42.717889642000003</c:v>
                </c:pt>
                <c:pt idx="6842">
                  <c:v>42.167421178999994</c:v>
                </c:pt>
                <c:pt idx="6843">
                  <c:v>42.254742404999995</c:v>
                </c:pt>
                <c:pt idx="6844">
                  <c:v>43.407675004999994</c:v>
                </c:pt>
                <c:pt idx="6845">
                  <c:v>45.651424538999997</c:v>
                </c:pt>
                <c:pt idx="6846">
                  <c:v>46.589371190999998</c:v>
                </c:pt>
                <c:pt idx="6847">
                  <c:v>47.132098940999995</c:v>
                </c:pt>
                <c:pt idx="6848">
                  <c:v>48.930876806000001</c:v>
                </c:pt>
                <c:pt idx="6849">
                  <c:v>51.081016462999997</c:v>
                </c:pt>
                <c:pt idx="6850">
                  <c:v>53.126127707999999</c:v>
                </c:pt>
                <c:pt idx="6851">
                  <c:v>55.254396065000002</c:v>
                </c:pt>
                <c:pt idx="6852">
                  <c:v>57.122209789000003</c:v>
                </c:pt>
                <c:pt idx="6853">
                  <c:v>58.080055932</c:v>
                </c:pt>
                <c:pt idx="6854">
                  <c:v>58.075524300999994</c:v>
                </c:pt>
                <c:pt idx="6855">
                  <c:v>57.685797110999999</c:v>
                </c:pt>
                <c:pt idx="6856">
                  <c:v>56.533557078999998</c:v>
                </c:pt>
                <c:pt idx="6857">
                  <c:v>54.881430569999999</c:v>
                </c:pt>
                <c:pt idx="6858">
                  <c:v>53.829790432999999</c:v>
                </c:pt>
                <c:pt idx="6859">
                  <c:v>52.011495699000001</c:v>
                </c:pt>
                <c:pt idx="6860">
                  <c:v>49.447139903</c:v>
                </c:pt>
                <c:pt idx="6861">
                  <c:v>46.358772255000005</c:v>
                </c:pt>
                <c:pt idx="6862">
                  <c:v>43.357675090999997</c:v>
                </c:pt>
                <c:pt idx="6863">
                  <c:v>40.883055618</c:v>
                </c:pt>
                <c:pt idx="6864">
                  <c:v>39.151874696</c:v>
                </c:pt>
                <c:pt idx="6865">
                  <c:v>38.057295876999994</c:v>
                </c:pt>
                <c:pt idx="6866">
                  <c:v>37.411024962000006</c:v>
                </c:pt>
                <c:pt idx="6867">
                  <c:v>37.617169475000004</c:v>
                </c:pt>
                <c:pt idx="6868">
                  <c:v>39.080908242</c:v>
                </c:pt>
                <c:pt idx="6869">
                  <c:v>41.667586168</c:v>
                </c:pt>
                <c:pt idx="6870">
                  <c:v>43.320832301999999</c:v>
                </c:pt>
                <c:pt idx="6871">
                  <c:v>43.806736687999994</c:v>
                </c:pt>
                <c:pt idx="6872">
                  <c:v>44.654980801999997</c:v>
                </c:pt>
                <c:pt idx="6873">
                  <c:v>45.778190979000001</c:v>
                </c:pt>
                <c:pt idx="6874">
                  <c:v>46.876568661999997</c:v>
                </c:pt>
                <c:pt idx="6875">
                  <c:v>48.271260195000004</c:v>
                </c:pt>
                <c:pt idx="6876">
                  <c:v>49.767232234000005</c:v>
                </c:pt>
                <c:pt idx="6877">
                  <c:v>51.058509186000002</c:v>
                </c:pt>
                <c:pt idx="6878">
                  <c:v>52.525842564000001</c:v>
                </c:pt>
                <c:pt idx="6879">
                  <c:v>53.847475684999999</c:v>
                </c:pt>
                <c:pt idx="6880">
                  <c:v>54.191054980000004</c:v>
                </c:pt>
                <c:pt idx="6881">
                  <c:v>53.004830533000003</c:v>
                </c:pt>
                <c:pt idx="6882">
                  <c:v>52.347541901</c:v>
                </c:pt>
                <c:pt idx="6883">
                  <c:v>51.009613625999997</c:v>
                </c:pt>
                <c:pt idx="6884">
                  <c:v>48.897926743999996</c:v>
                </c:pt>
                <c:pt idx="6885">
                  <c:v>46.109596658000001</c:v>
                </c:pt>
                <c:pt idx="6886">
                  <c:v>43.138689047</c:v>
                </c:pt>
                <c:pt idx="6887">
                  <c:v>40.714147396999998</c:v>
                </c:pt>
                <c:pt idx="6888">
                  <c:v>39.041056712999996</c:v>
                </c:pt>
                <c:pt idx="6889">
                  <c:v>37.984918073999999</c:v>
                </c:pt>
                <c:pt idx="6890">
                  <c:v>37.453675128</c:v>
                </c:pt>
                <c:pt idx="6891">
                  <c:v>37.758190001000003</c:v>
                </c:pt>
                <c:pt idx="6892">
                  <c:v>39.211656810000001</c:v>
                </c:pt>
                <c:pt idx="6893">
                  <c:v>41.920224952999995</c:v>
                </c:pt>
                <c:pt idx="6894">
                  <c:v>43.512896808999997</c:v>
                </c:pt>
                <c:pt idx="6895">
                  <c:v>44.381848287000004</c:v>
                </c:pt>
                <c:pt idx="6896">
                  <c:v>46.367074510000002</c:v>
                </c:pt>
                <c:pt idx="6897">
                  <c:v>48.466473716000003</c:v>
                </c:pt>
                <c:pt idx="6898">
                  <c:v>50.640097124</c:v>
                </c:pt>
                <c:pt idx="6899">
                  <c:v>52.592411562000002</c:v>
                </c:pt>
                <c:pt idx="6900">
                  <c:v>54.521385760999998</c:v>
                </c:pt>
                <c:pt idx="6901">
                  <c:v>55.524192178</c:v>
                </c:pt>
                <c:pt idx="6902">
                  <c:v>55.164886044999996</c:v>
                </c:pt>
                <c:pt idx="6903">
                  <c:v>53.932918221000001</c:v>
                </c:pt>
                <c:pt idx="6904">
                  <c:v>52.423819217999998</c:v>
                </c:pt>
                <c:pt idx="6905">
                  <c:v>49.622596021</c:v>
                </c:pt>
                <c:pt idx="6906">
                  <c:v>47.993880284999996</c:v>
                </c:pt>
                <c:pt idx="6907">
                  <c:v>46.114573698000001</c:v>
                </c:pt>
                <c:pt idx="6908">
                  <c:v>43.970470329000001</c:v>
                </c:pt>
                <c:pt idx="6909">
                  <c:v>41.498996099000003</c:v>
                </c:pt>
                <c:pt idx="6910">
                  <c:v>38.767793753999996</c:v>
                </c:pt>
                <c:pt idx="6911">
                  <c:v>36.295406819</c:v>
                </c:pt>
                <c:pt idx="6912">
                  <c:v>34.463483561000004</c:v>
                </c:pt>
                <c:pt idx="6913">
                  <c:v>33.203987921</c:v>
                </c:pt>
                <c:pt idx="6914">
                  <c:v>32.333838554000003</c:v>
                </c:pt>
                <c:pt idx="6915">
                  <c:v>31.945852641000002</c:v>
                </c:pt>
                <c:pt idx="6916">
                  <c:v>32.172790386000003</c:v>
                </c:pt>
                <c:pt idx="6917">
                  <c:v>32.963217412999995</c:v>
                </c:pt>
                <c:pt idx="6918">
                  <c:v>33.756117541000002</c:v>
                </c:pt>
                <c:pt idx="6919">
                  <c:v>34.811159709000002</c:v>
                </c:pt>
                <c:pt idx="6920">
                  <c:v>36.063865095000004</c:v>
                </c:pt>
                <c:pt idx="6921">
                  <c:v>36.980590352999997</c:v>
                </c:pt>
                <c:pt idx="6922">
                  <c:v>37.554369764</c:v>
                </c:pt>
                <c:pt idx="6923">
                  <c:v>37.975472806999996</c:v>
                </c:pt>
                <c:pt idx="6924">
                  <c:v>38.393894284000005</c:v>
                </c:pt>
                <c:pt idx="6925">
                  <c:v>38.958632483999999</c:v>
                </c:pt>
                <c:pt idx="6926">
                  <c:v>39.650834101000001</c:v>
                </c:pt>
                <c:pt idx="6927">
                  <c:v>40.261767587000001</c:v>
                </c:pt>
                <c:pt idx="6928">
                  <c:v>40.307423036000003</c:v>
                </c:pt>
                <c:pt idx="6929">
                  <c:v>39.438742521999998</c:v>
                </c:pt>
                <c:pt idx="6930">
                  <c:v>39.467239367000005</c:v>
                </c:pt>
                <c:pt idx="6931">
                  <c:v>38.500188902000005</c:v>
                </c:pt>
                <c:pt idx="6932">
                  <c:v>37.146438918999998</c:v>
                </c:pt>
                <c:pt idx="6933">
                  <c:v>35.618515725999998</c:v>
                </c:pt>
                <c:pt idx="6934">
                  <c:v>33.961486819999998</c:v>
                </c:pt>
                <c:pt idx="6935">
                  <c:v>32.366542612000003</c:v>
                </c:pt>
                <c:pt idx="6936">
                  <c:v>31.285237789</c:v>
                </c:pt>
                <c:pt idx="6937">
                  <c:v>30.480438775</c:v>
                </c:pt>
                <c:pt idx="6938">
                  <c:v>30.073864742000001</c:v>
                </c:pt>
                <c:pt idx="6939">
                  <c:v>29.964875007</c:v>
                </c:pt>
                <c:pt idx="6940">
                  <c:v>30.229722353</c:v>
                </c:pt>
                <c:pt idx="6941">
                  <c:v>30.846285328</c:v>
                </c:pt>
                <c:pt idx="6942">
                  <c:v>31.623871987999998</c:v>
                </c:pt>
                <c:pt idx="6943">
                  <c:v>32.787098660000005</c:v>
                </c:pt>
                <c:pt idx="6944">
                  <c:v>34.062291674000001</c:v>
                </c:pt>
                <c:pt idx="6945">
                  <c:v>35.070512070999996</c:v>
                </c:pt>
                <c:pt idx="6946">
                  <c:v>35.879059135000006</c:v>
                </c:pt>
                <c:pt idx="6947">
                  <c:v>36.626204643999998</c:v>
                </c:pt>
                <c:pt idx="6948">
                  <c:v>37.375158365000004</c:v>
                </c:pt>
                <c:pt idx="6949">
                  <c:v>38.300234538999995</c:v>
                </c:pt>
                <c:pt idx="6950">
                  <c:v>39.239072737000001</c:v>
                </c:pt>
                <c:pt idx="6951">
                  <c:v>39.887381013999999</c:v>
                </c:pt>
                <c:pt idx="6952">
                  <c:v>40.073834290999997</c:v>
                </c:pt>
                <c:pt idx="6953">
                  <c:v>39.631967713999998</c:v>
                </c:pt>
                <c:pt idx="6954">
                  <c:v>40.579949218000003</c:v>
                </c:pt>
                <c:pt idx="6955">
                  <c:v>39.992094672</c:v>
                </c:pt>
                <c:pt idx="6956">
                  <c:v>38.509486776999999</c:v>
                </c:pt>
                <c:pt idx="6957">
                  <c:v>36.347813115999998</c:v>
                </c:pt>
                <c:pt idx="6958">
                  <c:v>34.230765288000001</c:v>
                </c:pt>
                <c:pt idx="6959">
                  <c:v>32.385811435999997</c:v>
                </c:pt>
                <c:pt idx="6960">
                  <c:v>31.274016106999998</c:v>
                </c:pt>
                <c:pt idx="6961">
                  <c:v>30.755478945</c:v>
                </c:pt>
                <c:pt idx="6962">
                  <c:v>30.686443994000001</c:v>
                </c:pt>
                <c:pt idx="6963">
                  <c:v>31.193734200999998</c:v>
                </c:pt>
                <c:pt idx="6964">
                  <c:v>32.707724771999999</c:v>
                </c:pt>
                <c:pt idx="6965">
                  <c:v>35.535412342000001</c:v>
                </c:pt>
                <c:pt idx="6966">
                  <c:v>37.219060531000004</c:v>
                </c:pt>
                <c:pt idx="6967">
                  <c:v>37.620633458999997</c:v>
                </c:pt>
                <c:pt idx="6968">
                  <c:v>38.404786138000006</c:v>
                </c:pt>
                <c:pt idx="6969">
                  <c:v>39.286172441000005</c:v>
                </c:pt>
                <c:pt idx="6970">
                  <c:v>40.124774517999995</c:v>
                </c:pt>
                <c:pt idx="6971">
                  <c:v>40.931558265</c:v>
                </c:pt>
                <c:pt idx="6972">
                  <c:v>42.014094104999998</c:v>
                </c:pt>
                <c:pt idx="6973">
                  <c:v>43.105916399000002</c:v>
                </c:pt>
                <c:pt idx="6974">
                  <c:v>44.196577157</c:v>
                </c:pt>
                <c:pt idx="6975">
                  <c:v>45.233816668999999</c:v>
                </c:pt>
                <c:pt idx="6976">
                  <c:v>45.252532586000001</c:v>
                </c:pt>
                <c:pt idx="6977">
                  <c:v>44.294016847000002</c:v>
                </c:pt>
                <c:pt idx="6978">
                  <c:v>44.343646313999997</c:v>
                </c:pt>
                <c:pt idx="6979">
                  <c:v>43.382210959999995</c:v>
                </c:pt>
                <c:pt idx="6980">
                  <c:v>41.546526421000003</c:v>
                </c:pt>
                <c:pt idx="6981">
                  <c:v>38.978245149999999</c:v>
                </c:pt>
                <c:pt idx="6982">
                  <c:v>36.278991621000003</c:v>
                </c:pt>
                <c:pt idx="6983">
                  <c:v>34.248466194000002</c:v>
                </c:pt>
                <c:pt idx="6984">
                  <c:v>33.100330251000003</c:v>
                </c:pt>
                <c:pt idx="6985">
                  <c:v>32.363345285999998</c:v>
                </c:pt>
                <c:pt idx="6986">
                  <c:v>32.093635837000001</c:v>
                </c:pt>
                <c:pt idx="6987">
                  <c:v>32.552699183000001</c:v>
                </c:pt>
                <c:pt idx="6988">
                  <c:v>33.953158483999999</c:v>
                </c:pt>
                <c:pt idx="6989">
                  <c:v>36.668675507000003</c:v>
                </c:pt>
                <c:pt idx="6990">
                  <c:v>38.007673892</c:v>
                </c:pt>
                <c:pt idx="6991">
                  <c:v>38.423548159999996</c:v>
                </c:pt>
                <c:pt idx="6992">
                  <c:v>39.483965707000003</c:v>
                </c:pt>
                <c:pt idx="6993">
                  <c:v>40.820469915000004</c:v>
                </c:pt>
                <c:pt idx="6994">
                  <c:v>42.452220256000004</c:v>
                </c:pt>
                <c:pt idx="6995">
                  <c:v>44.130196679000001</c:v>
                </c:pt>
                <c:pt idx="6996">
                  <c:v>45.949434301000004</c:v>
                </c:pt>
                <c:pt idx="6997">
                  <c:v>47.637811958999997</c:v>
                </c:pt>
                <c:pt idx="6998">
                  <c:v>49.019048589999997</c:v>
                </c:pt>
                <c:pt idx="6999">
                  <c:v>50.068890451999998</c:v>
                </c:pt>
                <c:pt idx="7000">
                  <c:v>49.870407311000001</c:v>
                </c:pt>
                <c:pt idx="7001">
                  <c:v>48.549211913999997</c:v>
                </c:pt>
                <c:pt idx="7002">
                  <c:v>48.243620320000005</c:v>
                </c:pt>
                <c:pt idx="7003">
                  <c:v>47.096283128000003</c:v>
                </c:pt>
                <c:pt idx="7004">
                  <c:v>45.148272492999993</c:v>
                </c:pt>
                <c:pt idx="7005">
                  <c:v>42.332034312999994</c:v>
                </c:pt>
                <c:pt idx="7006">
                  <c:v>39.321013301000001</c:v>
                </c:pt>
                <c:pt idx="7007">
                  <c:v>36.977597340000003</c:v>
                </c:pt>
                <c:pt idx="7008">
                  <c:v>35.433318567000001</c:v>
                </c:pt>
                <c:pt idx="7009">
                  <c:v>34.557299133000001</c:v>
                </c:pt>
                <c:pt idx="7010">
                  <c:v>34.211776125</c:v>
                </c:pt>
                <c:pt idx="7011">
                  <c:v>34.572417413000004</c:v>
                </c:pt>
                <c:pt idx="7012">
                  <c:v>36.117637754</c:v>
                </c:pt>
                <c:pt idx="7013">
                  <c:v>38.798414182999998</c:v>
                </c:pt>
                <c:pt idx="7014">
                  <c:v>40.086956510999997</c:v>
                </c:pt>
                <c:pt idx="7015">
                  <c:v>40.445706653000002</c:v>
                </c:pt>
                <c:pt idx="7016">
                  <c:v>42.018234858000007</c:v>
                </c:pt>
                <c:pt idx="7017">
                  <c:v>44.043958115999999</c:v>
                </c:pt>
                <c:pt idx="7018">
                  <c:v>46.144469778000001</c:v>
                </c:pt>
                <c:pt idx="7019">
                  <c:v>48.164328517000001</c:v>
                </c:pt>
                <c:pt idx="7020">
                  <c:v>50.292581749999997</c:v>
                </c:pt>
                <c:pt idx="7021">
                  <c:v>52.004441383999996</c:v>
                </c:pt>
                <c:pt idx="7022">
                  <c:v>53.328458274999996</c:v>
                </c:pt>
                <c:pt idx="7023">
                  <c:v>54.100128989999995</c:v>
                </c:pt>
                <c:pt idx="7024">
                  <c:v>53.746540720999995</c:v>
                </c:pt>
                <c:pt idx="7025">
                  <c:v>52.232249019000001</c:v>
                </c:pt>
                <c:pt idx="7026">
                  <c:v>51.539828540000002</c:v>
                </c:pt>
                <c:pt idx="7027">
                  <c:v>50.012985645000001</c:v>
                </c:pt>
                <c:pt idx="7028">
                  <c:v>47.664314700000006</c:v>
                </c:pt>
                <c:pt idx="7029">
                  <c:v>44.392300474000002</c:v>
                </c:pt>
                <c:pt idx="7030">
                  <c:v>41.055166638999999</c:v>
                </c:pt>
                <c:pt idx="7031">
                  <c:v>38.354284149000001</c:v>
                </c:pt>
                <c:pt idx="7032">
                  <c:v>36.539128941000001</c:v>
                </c:pt>
                <c:pt idx="7033">
                  <c:v>35.444491909999996</c:v>
                </c:pt>
                <c:pt idx="7034">
                  <c:v>34.900072671000004</c:v>
                </c:pt>
                <c:pt idx="7035">
                  <c:v>35.109880798999995</c:v>
                </c:pt>
                <c:pt idx="7036">
                  <c:v>36.507706852000005</c:v>
                </c:pt>
                <c:pt idx="7037">
                  <c:v>39.124054764</c:v>
                </c:pt>
                <c:pt idx="7038">
                  <c:v>40.397735423</c:v>
                </c:pt>
                <c:pt idx="7039">
                  <c:v>40.856242604999998</c:v>
                </c:pt>
                <c:pt idx="7040">
                  <c:v>42.442754962999999</c:v>
                </c:pt>
                <c:pt idx="7041">
                  <c:v>44.461365841999999</c:v>
                </c:pt>
                <c:pt idx="7042">
                  <c:v>46.736409883</c:v>
                </c:pt>
                <c:pt idx="7043">
                  <c:v>49.050053994999999</c:v>
                </c:pt>
                <c:pt idx="7044">
                  <c:v>51.344908557000004</c:v>
                </c:pt>
                <c:pt idx="7045">
                  <c:v>52.963506576999997</c:v>
                </c:pt>
                <c:pt idx="7046">
                  <c:v>54.363543095000004</c:v>
                </c:pt>
                <c:pt idx="7047">
                  <c:v>55.190829887</c:v>
                </c:pt>
                <c:pt idx="7048">
                  <c:v>54.559344723000002</c:v>
                </c:pt>
                <c:pt idx="7049">
                  <c:v>52.359085198999999</c:v>
                </c:pt>
                <c:pt idx="7050">
                  <c:v>51.044624606999996</c:v>
                </c:pt>
                <c:pt idx="7051">
                  <c:v>49.306020294</c:v>
                </c:pt>
                <c:pt idx="7052">
                  <c:v>46.924088591</c:v>
                </c:pt>
                <c:pt idx="7053">
                  <c:v>43.820812089999997</c:v>
                </c:pt>
                <c:pt idx="7054">
                  <c:v>40.611432577999999</c:v>
                </c:pt>
                <c:pt idx="7055">
                  <c:v>37.974624460000001</c:v>
                </c:pt>
                <c:pt idx="7056">
                  <c:v>36.141938848999999</c:v>
                </c:pt>
                <c:pt idx="7057">
                  <c:v>34.940287751000007</c:v>
                </c:pt>
                <c:pt idx="7058">
                  <c:v>34.347548721999999</c:v>
                </c:pt>
                <c:pt idx="7059">
                  <c:v>34.446697002000001</c:v>
                </c:pt>
                <c:pt idx="7060">
                  <c:v>35.679250040999996</c:v>
                </c:pt>
                <c:pt idx="7061">
                  <c:v>38.276877055</c:v>
                </c:pt>
                <c:pt idx="7062">
                  <c:v>39.649825593999999</c:v>
                </c:pt>
                <c:pt idx="7063">
                  <c:v>40.2827336</c:v>
                </c:pt>
                <c:pt idx="7064">
                  <c:v>42.013866392000004</c:v>
                </c:pt>
                <c:pt idx="7065">
                  <c:v>44.281835067999999</c:v>
                </c:pt>
                <c:pt idx="7066">
                  <c:v>46.727231971999998</c:v>
                </c:pt>
                <c:pt idx="7067">
                  <c:v>49.109194099</c:v>
                </c:pt>
                <c:pt idx="7068">
                  <c:v>51.649988651999998</c:v>
                </c:pt>
                <c:pt idx="7069">
                  <c:v>53.688065508000001</c:v>
                </c:pt>
                <c:pt idx="7070">
                  <c:v>55.421908377999998</c:v>
                </c:pt>
                <c:pt idx="7071">
                  <c:v>56.116173280000005</c:v>
                </c:pt>
                <c:pt idx="7072">
                  <c:v>55.281420614000005</c:v>
                </c:pt>
                <c:pt idx="7073">
                  <c:v>52.589178980999996</c:v>
                </c:pt>
                <c:pt idx="7074">
                  <c:v>50.979319205000003</c:v>
                </c:pt>
                <c:pt idx="7075">
                  <c:v>49.194152721999998</c:v>
                </c:pt>
                <c:pt idx="7076">
                  <c:v>47.389001505000003</c:v>
                </c:pt>
                <c:pt idx="7077">
                  <c:v>45.211714663000002</c:v>
                </c:pt>
                <c:pt idx="7078">
                  <c:v>42.767649483</c:v>
                </c:pt>
                <c:pt idx="7079">
                  <c:v>40.452337394000004</c:v>
                </c:pt>
                <c:pt idx="7080">
                  <c:v>38.710017000999997</c:v>
                </c:pt>
                <c:pt idx="7081">
                  <c:v>37.516300324000007</c:v>
                </c:pt>
                <c:pt idx="7082">
                  <c:v>36.688787435000002</c:v>
                </c:pt>
                <c:pt idx="7083">
                  <c:v>36.226465568999998</c:v>
                </c:pt>
                <c:pt idx="7084">
                  <c:v>36.399167724000002</c:v>
                </c:pt>
                <c:pt idx="7085">
                  <c:v>37.176254596</c:v>
                </c:pt>
                <c:pt idx="7086">
                  <c:v>38.271689316999996</c:v>
                </c:pt>
                <c:pt idx="7087">
                  <c:v>39.852087743999995</c:v>
                </c:pt>
                <c:pt idx="7088">
                  <c:v>42.478773304000001</c:v>
                </c:pt>
                <c:pt idx="7089">
                  <c:v>45.065814209999999</c:v>
                </c:pt>
                <c:pt idx="7090">
                  <c:v>47.356171844999999</c:v>
                </c:pt>
                <c:pt idx="7091">
                  <c:v>49.504396996000004</c:v>
                </c:pt>
                <c:pt idx="7092">
                  <c:v>51.28866962</c:v>
                </c:pt>
                <c:pt idx="7093">
                  <c:v>52.835444097</c:v>
                </c:pt>
                <c:pt idx="7094">
                  <c:v>53.895633017000002</c:v>
                </c:pt>
                <c:pt idx="7095">
                  <c:v>53.937956002999996</c:v>
                </c:pt>
                <c:pt idx="7096">
                  <c:v>53.085489247999995</c:v>
                </c:pt>
                <c:pt idx="7097">
                  <c:v>51.186078837000004</c:v>
                </c:pt>
                <c:pt idx="7098">
                  <c:v>50.038654061000003</c:v>
                </c:pt>
                <c:pt idx="7099">
                  <c:v>48.512351879000001</c:v>
                </c:pt>
                <c:pt idx="7100">
                  <c:v>46.819172668999997</c:v>
                </c:pt>
                <c:pt idx="7101">
                  <c:v>44.779791889000002</c:v>
                </c:pt>
                <c:pt idx="7102">
                  <c:v>42.627654605999993</c:v>
                </c:pt>
                <c:pt idx="7103">
                  <c:v>40.354686624999999</c:v>
                </c:pt>
                <c:pt idx="7104">
                  <c:v>38.621715514000002</c:v>
                </c:pt>
                <c:pt idx="7105">
                  <c:v>37.282307948000003</c:v>
                </c:pt>
                <c:pt idx="7106">
                  <c:v>36.391539086999998</c:v>
                </c:pt>
                <c:pt idx="7107">
                  <c:v>35.966085355000004</c:v>
                </c:pt>
                <c:pt idx="7108">
                  <c:v>35.860947396</c:v>
                </c:pt>
                <c:pt idx="7109">
                  <c:v>36.188337916999998</c:v>
                </c:pt>
                <c:pt idx="7110">
                  <c:v>36.998820531999996</c:v>
                </c:pt>
                <c:pt idx="7111">
                  <c:v>38.442272455000001</c:v>
                </c:pt>
                <c:pt idx="7112">
                  <c:v>41.135325983000001</c:v>
                </c:pt>
                <c:pt idx="7113">
                  <c:v>43.728725470000001</c:v>
                </c:pt>
                <c:pt idx="7114">
                  <c:v>46.388074496000002</c:v>
                </c:pt>
                <c:pt idx="7115">
                  <c:v>48.875603073000001</c:v>
                </c:pt>
                <c:pt idx="7116">
                  <c:v>51.165892878999998</c:v>
                </c:pt>
                <c:pt idx="7117">
                  <c:v>53.211245621000003</c:v>
                </c:pt>
                <c:pt idx="7118">
                  <c:v>54.925263443999995</c:v>
                </c:pt>
                <c:pt idx="7119">
                  <c:v>55.979274963999998</c:v>
                </c:pt>
                <c:pt idx="7120">
                  <c:v>55.777652232000001</c:v>
                </c:pt>
                <c:pt idx="7121">
                  <c:v>53.894325021999997</c:v>
                </c:pt>
                <c:pt idx="7122">
                  <c:v>53.353897633999999</c:v>
                </c:pt>
                <c:pt idx="7123">
                  <c:v>51.798955281000005</c:v>
                </c:pt>
                <c:pt idx="7124">
                  <c:v>49.513707660999998</c:v>
                </c:pt>
                <c:pt idx="7125">
                  <c:v>46.439440340000004</c:v>
                </c:pt>
                <c:pt idx="7126">
                  <c:v>43.069524333000004</c:v>
                </c:pt>
                <c:pt idx="7127">
                  <c:v>40.328935829000002</c:v>
                </c:pt>
                <c:pt idx="7128">
                  <c:v>38.457489288999994</c:v>
                </c:pt>
                <c:pt idx="7129">
                  <c:v>37.286926890000004</c:v>
                </c:pt>
                <c:pt idx="7130">
                  <c:v>36.639182482999999</c:v>
                </c:pt>
                <c:pt idx="7131">
                  <c:v>36.819035763999999</c:v>
                </c:pt>
                <c:pt idx="7132">
                  <c:v>38.283625868000001</c:v>
                </c:pt>
                <c:pt idx="7133">
                  <c:v>40.903965126000003</c:v>
                </c:pt>
                <c:pt idx="7134">
                  <c:v>42.309237992</c:v>
                </c:pt>
                <c:pt idx="7135">
                  <c:v>42.691184065999998</c:v>
                </c:pt>
                <c:pt idx="7136">
                  <c:v>44.217686633</c:v>
                </c:pt>
                <c:pt idx="7137">
                  <c:v>46.323401403999995</c:v>
                </c:pt>
                <c:pt idx="7138">
                  <c:v>48.948354718000004</c:v>
                </c:pt>
                <c:pt idx="7139">
                  <c:v>51.923526443</c:v>
                </c:pt>
                <c:pt idx="7140">
                  <c:v>55.335629234000002</c:v>
                </c:pt>
                <c:pt idx="7141">
                  <c:v>58.319479660999995</c:v>
                </c:pt>
                <c:pt idx="7142">
                  <c:v>60.412038156000001</c:v>
                </c:pt>
                <c:pt idx="7143">
                  <c:v>61.561074870999995</c:v>
                </c:pt>
                <c:pt idx="7144">
                  <c:v>60.819530905000001</c:v>
                </c:pt>
                <c:pt idx="7145">
                  <c:v>58.104527170000004</c:v>
                </c:pt>
                <c:pt idx="7146">
                  <c:v>56.541356162</c:v>
                </c:pt>
                <c:pt idx="7147">
                  <c:v>54.380266137999996</c:v>
                </c:pt>
                <c:pt idx="7148">
                  <c:v>51.668047379000001</c:v>
                </c:pt>
                <c:pt idx="7149">
                  <c:v>48.125114262000004</c:v>
                </c:pt>
                <c:pt idx="7150">
                  <c:v>44.690816300999998</c:v>
                </c:pt>
                <c:pt idx="7151">
                  <c:v>41.865946154</c:v>
                </c:pt>
                <c:pt idx="7152">
                  <c:v>40.084010752000005</c:v>
                </c:pt>
                <c:pt idx="7153">
                  <c:v>39.041468782999999</c:v>
                </c:pt>
                <c:pt idx="7154">
                  <c:v>38.602785722</c:v>
                </c:pt>
                <c:pt idx="7155">
                  <c:v>38.968946061000004</c:v>
                </c:pt>
                <c:pt idx="7156">
                  <c:v>40.486721014000004</c:v>
                </c:pt>
                <c:pt idx="7157">
                  <c:v>43.253107366999998</c:v>
                </c:pt>
                <c:pt idx="7158">
                  <c:v>44.793256591999999</c:v>
                </c:pt>
                <c:pt idx="7159">
                  <c:v>45.214783301000004</c:v>
                </c:pt>
                <c:pt idx="7160">
                  <c:v>46.578087442999994</c:v>
                </c:pt>
                <c:pt idx="7161">
                  <c:v>48.422835796000001</c:v>
                </c:pt>
                <c:pt idx="7162">
                  <c:v>50.374348110999996</c:v>
                </c:pt>
                <c:pt idx="7163">
                  <c:v>52.405291034000001</c:v>
                </c:pt>
                <c:pt idx="7164">
                  <c:v>54.326370178999994</c:v>
                </c:pt>
                <c:pt idx="7165">
                  <c:v>55.678298497</c:v>
                </c:pt>
                <c:pt idx="7166">
                  <c:v>56.484098996</c:v>
                </c:pt>
                <c:pt idx="7167">
                  <c:v>56.925303595999999</c:v>
                </c:pt>
                <c:pt idx="7168">
                  <c:v>56.224893455</c:v>
                </c:pt>
                <c:pt idx="7169">
                  <c:v>54.931626547999997</c:v>
                </c:pt>
                <c:pt idx="7170">
                  <c:v>54.807353307999996</c:v>
                </c:pt>
                <c:pt idx="7171">
                  <c:v>53.707405795</c:v>
                </c:pt>
                <c:pt idx="7172">
                  <c:v>51.815795309000002</c:v>
                </c:pt>
                <c:pt idx="7173">
                  <c:v>48.954246247</c:v>
                </c:pt>
                <c:pt idx="7174">
                  <c:v>46.073466655999994</c:v>
                </c:pt>
                <c:pt idx="7175">
                  <c:v>43.428866389</c:v>
                </c:pt>
                <c:pt idx="7176">
                  <c:v>41.713156069999997</c:v>
                </c:pt>
                <c:pt idx="7177">
                  <c:v>40.687894684</c:v>
                </c:pt>
                <c:pt idx="7178">
                  <c:v>39.734857914000003</c:v>
                </c:pt>
                <c:pt idx="7179">
                  <c:v>39.400811759</c:v>
                </c:pt>
                <c:pt idx="7180">
                  <c:v>40.073690543999994</c:v>
                </c:pt>
                <c:pt idx="7181">
                  <c:v>41.984879782</c:v>
                </c:pt>
                <c:pt idx="7182">
                  <c:v>43.103971021</c:v>
                </c:pt>
                <c:pt idx="7183">
                  <c:v>42.971673766999999</c:v>
                </c:pt>
                <c:pt idx="7184">
                  <c:v>42.854981205999998</c:v>
                </c:pt>
                <c:pt idx="7185">
                  <c:v>42.799681864</c:v>
                </c:pt>
                <c:pt idx="7186">
                  <c:v>43.178315179999998</c:v>
                </c:pt>
                <c:pt idx="7187">
                  <c:v>43.975407709999999</c:v>
                </c:pt>
                <c:pt idx="7188">
                  <c:v>44.936303735999999</c:v>
                </c:pt>
                <c:pt idx="7189">
                  <c:v>45.701730062000003</c:v>
                </c:pt>
                <c:pt idx="7190">
                  <c:v>46.369571236000006</c:v>
                </c:pt>
                <c:pt idx="7191">
                  <c:v>46.466333686999995</c:v>
                </c:pt>
                <c:pt idx="7192">
                  <c:v>45.809266790000002</c:v>
                </c:pt>
                <c:pt idx="7193">
                  <c:v>44.596350289</c:v>
                </c:pt>
                <c:pt idx="7194">
                  <c:v>44.209691214999999</c:v>
                </c:pt>
                <c:pt idx="7195">
                  <c:v>43.001063603000006</c:v>
                </c:pt>
                <c:pt idx="7196">
                  <c:v>41.122865957000002</c:v>
                </c:pt>
                <c:pt idx="7197">
                  <c:v>38.532326787999999</c:v>
                </c:pt>
                <c:pt idx="7198">
                  <c:v>35.814901241999998</c:v>
                </c:pt>
                <c:pt idx="7199">
                  <c:v>33.753023758000005</c:v>
                </c:pt>
                <c:pt idx="7200">
                  <c:v>32.572388584000002</c:v>
                </c:pt>
                <c:pt idx="7201">
                  <c:v>31.849889482999998</c:v>
                </c:pt>
                <c:pt idx="7202">
                  <c:v>31.589733565</c:v>
                </c:pt>
                <c:pt idx="7203">
                  <c:v>32.044934504000004</c:v>
                </c:pt>
                <c:pt idx="7204">
                  <c:v>33.529703324000003</c:v>
                </c:pt>
                <c:pt idx="7205">
                  <c:v>36.388867499</c:v>
                </c:pt>
                <c:pt idx="7206">
                  <c:v>37.875990356000003</c:v>
                </c:pt>
                <c:pt idx="7207">
                  <c:v>38.026186245999995</c:v>
                </c:pt>
                <c:pt idx="7208">
                  <c:v>38.678282444999994</c:v>
                </c:pt>
                <c:pt idx="7209">
                  <c:v>39.400090256000006</c:v>
                </c:pt>
                <c:pt idx="7210">
                  <c:v>39.958908726000004</c:v>
                </c:pt>
                <c:pt idx="7211">
                  <c:v>40.526482365000007</c:v>
                </c:pt>
                <c:pt idx="7212">
                  <c:v>41.034044370000004</c:v>
                </c:pt>
                <c:pt idx="7213">
                  <c:v>41.243883427</c:v>
                </c:pt>
                <c:pt idx="7214">
                  <c:v>41.512924194999997</c:v>
                </c:pt>
                <c:pt idx="7215">
                  <c:v>41.972496206000002</c:v>
                </c:pt>
                <c:pt idx="7216">
                  <c:v>41.766855982000003</c:v>
                </c:pt>
                <c:pt idx="7217">
                  <c:v>41.325019884</c:v>
                </c:pt>
                <c:pt idx="7218">
                  <c:v>41.799397858999995</c:v>
                </c:pt>
                <c:pt idx="7219">
                  <c:v>40.991148550999995</c:v>
                </c:pt>
                <c:pt idx="7220">
                  <c:v>39.553949767999995</c:v>
                </c:pt>
                <c:pt idx="7221">
                  <c:v>37.373539573999999</c:v>
                </c:pt>
                <c:pt idx="7222">
                  <c:v>34.947733716000002</c:v>
                </c:pt>
                <c:pt idx="7223">
                  <c:v>33.297240993999999</c:v>
                </c:pt>
                <c:pt idx="7224">
                  <c:v>32.300140104</c:v>
                </c:pt>
                <c:pt idx="7225">
                  <c:v>31.665023878</c:v>
                </c:pt>
                <c:pt idx="7226">
                  <c:v>31.462184915999998</c:v>
                </c:pt>
                <c:pt idx="7227">
                  <c:v>31.834398551</c:v>
                </c:pt>
                <c:pt idx="7228">
                  <c:v>33.229162193999997</c:v>
                </c:pt>
                <c:pt idx="7229">
                  <c:v>36.051548681</c:v>
                </c:pt>
                <c:pt idx="7230">
                  <c:v>37.661257446</c:v>
                </c:pt>
                <c:pt idx="7231">
                  <c:v>37.831397339000006</c:v>
                </c:pt>
                <c:pt idx="7232">
                  <c:v>38.455899242000001</c:v>
                </c:pt>
                <c:pt idx="7233">
                  <c:v>38.976708109999997</c:v>
                </c:pt>
                <c:pt idx="7234">
                  <c:v>39.242176475000001</c:v>
                </c:pt>
                <c:pt idx="7235">
                  <c:v>39.460219109000001</c:v>
                </c:pt>
                <c:pt idx="7236">
                  <c:v>39.841229207999994</c:v>
                </c:pt>
                <c:pt idx="7237">
                  <c:v>40.209033084000005</c:v>
                </c:pt>
                <c:pt idx="7238">
                  <c:v>40.547317249000002</c:v>
                </c:pt>
                <c:pt idx="7239">
                  <c:v>40.850401183999999</c:v>
                </c:pt>
                <c:pt idx="7240">
                  <c:v>40.521525909999994</c:v>
                </c:pt>
                <c:pt idx="7241">
                  <c:v>39.737047917000005</c:v>
                </c:pt>
                <c:pt idx="7242">
                  <c:v>39.820861094000001</c:v>
                </c:pt>
                <c:pt idx="7243">
                  <c:v>38.850739372999996</c:v>
                </c:pt>
                <c:pt idx="7244">
                  <c:v>37.746802330000001</c:v>
                </c:pt>
                <c:pt idx="7245">
                  <c:v>36.196263922</c:v>
                </c:pt>
                <c:pt idx="7246">
                  <c:v>34.549981496000001</c:v>
                </c:pt>
                <c:pt idx="7247">
                  <c:v>32.989906851999997</c:v>
                </c:pt>
                <c:pt idx="7248">
                  <c:v>31.925203368999998</c:v>
                </c:pt>
                <c:pt idx="7249">
                  <c:v>31.189770156999998</c:v>
                </c:pt>
                <c:pt idx="7250">
                  <c:v>30.909490275</c:v>
                </c:pt>
                <c:pt idx="7251">
                  <c:v>30.941161397999998</c:v>
                </c:pt>
                <c:pt idx="7252">
                  <c:v>31.680578409999999</c:v>
                </c:pt>
                <c:pt idx="7253">
                  <c:v>33.001067374999998</c:v>
                </c:pt>
                <c:pt idx="7254">
                  <c:v>34.444777901000002</c:v>
                </c:pt>
                <c:pt idx="7255">
                  <c:v>35.827110466999997</c:v>
                </c:pt>
                <c:pt idx="7256">
                  <c:v>36.874657552999999</c:v>
                </c:pt>
                <c:pt idx="7257">
                  <c:v>37.234550540999997</c:v>
                </c:pt>
                <c:pt idx="7258">
                  <c:v>37.396492756000001</c:v>
                </c:pt>
                <c:pt idx="7259">
                  <c:v>37.572990005999998</c:v>
                </c:pt>
                <c:pt idx="7260">
                  <c:v>37.955887501999996</c:v>
                </c:pt>
                <c:pt idx="7261">
                  <c:v>38.711226570000001</c:v>
                </c:pt>
                <c:pt idx="7262">
                  <c:v>39.671916276999994</c:v>
                </c:pt>
                <c:pt idx="7263">
                  <c:v>40.536304917999999</c:v>
                </c:pt>
                <c:pt idx="7264">
                  <c:v>40.707084471000002</c:v>
                </c:pt>
                <c:pt idx="7265">
                  <c:v>40.004175611999997</c:v>
                </c:pt>
                <c:pt idx="7266">
                  <c:v>39.735596460000004</c:v>
                </c:pt>
                <c:pt idx="7267">
                  <c:v>38.673556658000003</c:v>
                </c:pt>
                <c:pt idx="7268">
                  <c:v>37.580856567000005</c:v>
                </c:pt>
                <c:pt idx="7269">
                  <c:v>36.075221149999997</c:v>
                </c:pt>
                <c:pt idx="7270">
                  <c:v>34.512817275000003</c:v>
                </c:pt>
                <c:pt idx="7271">
                  <c:v>32.953407263000003</c:v>
                </c:pt>
                <c:pt idx="7272">
                  <c:v>31.864685302999998</c:v>
                </c:pt>
                <c:pt idx="7273">
                  <c:v>31.170265894</c:v>
                </c:pt>
                <c:pt idx="7274">
                  <c:v>30.807774934000001</c:v>
                </c:pt>
                <c:pt idx="7275">
                  <c:v>30.684237504000002</c:v>
                </c:pt>
                <c:pt idx="7276">
                  <c:v>30.971045388</c:v>
                </c:pt>
                <c:pt idx="7277">
                  <c:v>31.725392037000002</c:v>
                </c:pt>
                <c:pt idx="7278">
                  <c:v>32.79183312</c:v>
                </c:pt>
                <c:pt idx="7279">
                  <c:v>34.003244361999997</c:v>
                </c:pt>
                <c:pt idx="7280">
                  <c:v>35.512868255000001</c:v>
                </c:pt>
                <c:pt idx="7281">
                  <c:v>36.680226433000001</c:v>
                </c:pt>
                <c:pt idx="7282">
                  <c:v>37.815194488000003</c:v>
                </c:pt>
                <c:pt idx="7283">
                  <c:v>38.901113201999998</c:v>
                </c:pt>
                <c:pt idx="7284">
                  <c:v>40.235868361999998</c:v>
                </c:pt>
                <c:pt idx="7285">
                  <c:v>41.601226648999997</c:v>
                </c:pt>
                <c:pt idx="7286">
                  <c:v>43.079619809999997</c:v>
                </c:pt>
                <c:pt idx="7287">
                  <c:v>44.205663049000002</c:v>
                </c:pt>
                <c:pt idx="7288">
                  <c:v>44.108796914999999</c:v>
                </c:pt>
                <c:pt idx="7289">
                  <c:v>42.432490223000002</c:v>
                </c:pt>
                <c:pt idx="7290">
                  <c:v>41.603258976999996</c:v>
                </c:pt>
                <c:pt idx="7291">
                  <c:v>40.850750955000002</c:v>
                </c:pt>
                <c:pt idx="7292">
                  <c:v>39.832136284999997</c:v>
                </c:pt>
                <c:pt idx="7293">
                  <c:v>37.753583061</c:v>
                </c:pt>
                <c:pt idx="7294">
                  <c:v>35.359440769000003</c:v>
                </c:pt>
                <c:pt idx="7295">
                  <c:v>33.174762127000001</c:v>
                </c:pt>
                <c:pt idx="7296">
                  <c:v>31.976060055000001</c:v>
                </c:pt>
                <c:pt idx="7297">
                  <c:v>31.234327852</c:v>
                </c:pt>
                <c:pt idx="7298">
                  <c:v>31.028623914000001</c:v>
                </c:pt>
                <c:pt idx="7299">
                  <c:v>31.478161188999998</c:v>
                </c:pt>
                <c:pt idx="7300">
                  <c:v>32.912574321999998</c:v>
                </c:pt>
                <c:pt idx="7301">
                  <c:v>35.58155807</c:v>
                </c:pt>
                <c:pt idx="7302">
                  <c:v>37.256660338000003</c:v>
                </c:pt>
                <c:pt idx="7303">
                  <c:v>37.630176811999995</c:v>
                </c:pt>
                <c:pt idx="7304">
                  <c:v>38.394790459999996</c:v>
                </c:pt>
                <c:pt idx="7305">
                  <c:v>39.414052557000005</c:v>
                </c:pt>
                <c:pt idx="7306">
                  <c:v>40.529121016999994</c:v>
                </c:pt>
                <c:pt idx="7307">
                  <c:v>41.719932454999999</c:v>
                </c:pt>
                <c:pt idx="7308">
                  <c:v>43.011663751999997</c:v>
                </c:pt>
                <c:pt idx="7309">
                  <c:v>44.238054558000002</c:v>
                </c:pt>
                <c:pt idx="7310">
                  <c:v>45.420577436999999</c:v>
                </c:pt>
                <c:pt idx="7311">
                  <c:v>46.317001781999998</c:v>
                </c:pt>
                <c:pt idx="7312">
                  <c:v>46.057174154999998</c:v>
                </c:pt>
                <c:pt idx="7313">
                  <c:v>45.267400809999998</c:v>
                </c:pt>
                <c:pt idx="7314">
                  <c:v>45.335705595999997</c:v>
                </c:pt>
                <c:pt idx="7315">
                  <c:v>43.943890082999999</c:v>
                </c:pt>
                <c:pt idx="7316">
                  <c:v>41.956199771999998</c:v>
                </c:pt>
                <c:pt idx="7317">
                  <c:v>39.227552406000001</c:v>
                </c:pt>
                <c:pt idx="7318">
                  <c:v>36.410908995999996</c:v>
                </c:pt>
                <c:pt idx="7319">
                  <c:v>34.355109206000002</c:v>
                </c:pt>
                <c:pt idx="7320">
                  <c:v>33.026471944999997</c:v>
                </c:pt>
                <c:pt idx="7321">
                  <c:v>32.228615820000002</c:v>
                </c:pt>
                <c:pt idx="7322">
                  <c:v>31.866421144</c:v>
                </c:pt>
                <c:pt idx="7323">
                  <c:v>32.137259434000001</c:v>
                </c:pt>
                <c:pt idx="7324">
                  <c:v>33.642461955999998</c:v>
                </c:pt>
                <c:pt idx="7325">
                  <c:v>36.404547868000002</c:v>
                </c:pt>
                <c:pt idx="7326">
                  <c:v>38.084186108000004</c:v>
                </c:pt>
                <c:pt idx="7327">
                  <c:v>38.409297903999999</c:v>
                </c:pt>
                <c:pt idx="7328">
                  <c:v>39.334319655000002</c:v>
                </c:pt>
                <c:pt idx="7329">
                  <c:v>40.448027981999999</c:v>
                </c:pt>
                <c:pt idx="7330">
                  <c:v>41.524863010000004</c:v>
                </c:pt>
                <c:pt idx="7331">
                  <c:v>42.341182306</c:v>
                </c:pt>
                <c:pt idx="7332">
                  <c:v>43.151110179</c:v>
                </c:pt>
                <c:pt idx="7333">
                  <c:v>43.718972007999994</c:v>
                </c:pt>
                <c:pt idx="7334">
                  <c:v>44.562901889000003</c:v>
                </c:pt>
                <c:pt idx="7335">
                  <c:v>45.190409406000001</c:v>
                </c:pt>
                <c:pt idx="7336">
                  <c:v>45.245812246</c:v>
                </c:pt>
                <c:pt idx="7337">
                  <c:v>44.962892606000004</c:v>
                </c:pt>
                <c:pt idx="7338">
                  <c:v>44.853153087999999</c:v>
                </c:pt>
                <c:pt idx="7339">
                  <c:v>43.700959703000002</c:v>
                </c:pt>
                <c:pt idx="7340">
                  <c:v>41.932913988000003</c:v>
                </c:pt>
                <c:pt idx="7341">
                  <c:v>39.425396515000003</c:v>
                </c:pt>
                <c:pt idx="7342">
                  <c:v>36.924702885999999</c:v>
                </c:pt>
                <c:pt idx="7343">
                  <c:v>35.046006458999997</c:v>
                </c:pt>
                <c:pt idx="7344">
                  <c:v>33.790107165000002</c:v>
                </c:pt>
                <c:pt idx="7345">
                  <c:v>33.057206088999997</c:v>
                </c:pt>
                <c:pt idx="7346">
                  <c:v>32.776652362</c:v>
                </c:pt>
                <c:pt idx="7347">
                  <c:v>33.196183589</c:v>
                </c:pt>
                <c:pt idx="7348">
                  <c:v>34.800273453000003</c:v>
                </c:pt>
                <c:pt idx="7349">
                  <c:v>37.707161485999997</c:v>
                </c:pt>
                <c:pt idx="7350">
                  <c:v>39.537931743000001</c:v>
                </c:pt>
                <c:pt idx="7351">
                  <c:v>40.087008568999998</c:v>
                </c:pt>
                <c:pt idx="7352">
                  <c:v>41.017268225999999</c:v>
                </c:pt>
                <c:pt idx="7353">
                  <c:v>41.999693719</c:v>
                </c:pt>
                <c:pt idx="7354">
                  <c:v>42.593157138000002</c:v>
                </c:pt>
                <c:pt idx="7355">
                  <c:v>42.841945653000003</c:v>
                </c:pt>
                <c:pt idx="7356">
                  <c:v>43.034864214000002</c:v>
                </c:pt>
                <c:pt idx="7357">
                  <c:v>42.746996633000002</c:v>
                </c:pt>
                <c:pt idx="7358">
                  <c:v>42.368970997999995</c:v>
                </c:pt>
                <c:pt idx="7359">
                  <c:v>42.624710327000003</c:v>
                </c:pt>
                <c:pt idx="7360">
                  <c:v>43.091316056000004</c:v>
                </c:pt>
                <c:pt idx="7361">
                  <c:v>43.683958728999997</c:v>
                </c:pt>
                <c:pt idx="7362">
                  <c:v>43.638427333000003</c:v>
                </c:pt>
                <c:pt idx="7363">
                  <c:v>42.690105822</c:v>
                </c:pt>
                <c:pt idx="7364">
                  <c:v>41.148627754000003</c:v>
                </c:pt>
                <c:pt idx="7365">
                  <c:v>38.870205072999994</c:v>
                </c:pt>
                <c:pt idx="7366">
                  <c:v>36.581204403999998</c:v>
                </c:pt>
                <c:pt idx="7367">
                  <c:v>34.994508336999999</c:v>
                </c:pt>
                <c:pt idx="7368">
                  <c:v>34.008753720000001</c:v>
                </c:pt>
                <c:pt idx="7369">
                  <c:v>33.374548329</c:v>
                </c:pt>
                <c:pt idx="7370">
                  <c:v>33.164420099000004</c:v>
                </c:pt>
                <c:pt idx="7371">
                  <c:v>33.778211105000004</c:v>
                </c:pt>
                <c:pt idx="7372">
                  <c:v>35.634442449000005</c:v>
                </c:pt>
                <c:pt idx="7373">
                  <c:v>38.837035128000004</c:v>
                </c:pt>
                <c:pt idx="7374">
                  <c:v>40.889421108000001</c:v>
                </c:pt>
                <c:pt idx="7375">
                  <c:v>41.335256056999995</c:v>
                </c:pt>
                <c:pt idx="7376">
                  <c:v>41.740328615999999</c:v>
                </c:pt>
                <c:pt idx="7377">
                  <c:v>41.768519081999997</c:v>
                </c:pt>
                <c:pt idx="7378">
                  <c:v>41.384041108999995</c:v>
                </c:pt>
                <c:pt idx="7379">
                  <c:v>40.783594792000002</c:v>
                </c:pt>
                <c:pt idx="7380">
                  <c:v>40.185009206000004</c:v>
                </c:pt>
                <c:pt idx="7381">
                  <c:v>39.518835941999995</c:v>
                </c:pt>
                <c:pt idx="7382">
                  <c:v>39.086199385999997</c:v>
                </c:pt>
                <c:pt idx="7383">
                  <c:v>39.148042062000002</c:v>
                </c:pt>
                <c:pt idx="7384">
                  <c:v>39.419899846</c:v>
                </c:pt>
                <c:pt idx="7385">
                  <c:v>40.311298390999994</c:v>
                </c:pt>
                <c:pt idx="7386">
                  <c:v>41.402265497999998</c:v>
                </c:pt>
                <c:pt idx="7387">
                  <c:v>41.051956302000001</c:v>
                </c:pt>
                <c:pt idx="7388">
                  <c:v>39.940091600000002</c:v>
                </c:pt>
                <c:pt idx="7389">
                  <c:v>38.069893844999996</c:v>
                </c:pt>
                <c:pt idx="7390">
                  <c:v>36.281580292999998</c:v>
                </c:pt>
                <c:pt idx="7391">
                  <c:v>34.959302119</c:v>
                </c:pt>
                <c:pt idx="7392">
                  <c:v>34.228791122000004</c:v>
                </c:pt>
                <c:pt idx="7393">
                  <c:v>34.093251733999999</c:v>
                </c:pt>
                <c:pt idx="7394">
                  <c:v>34.273165386000002</c:v>
                </c:pt>
                <c:pt idx="7395">
                  <c:v>35.133099788999999</c:v>
                </c:pt>
                <c:pt idx="7396">
                  <c:v>37.269111829000003</c:v>
                </c:pt>
                <c:pt idx="7397">
                  <c:v>40.626743062000003</c:v>
                </c:pt>
                <c:pt idx="7398">
                  <c:v>42.796454958000005</c:v>
                </c:pt>
                <c:pt idx="7399">
                  <c:v>42.931939428</c:v>
                </c:pt>
                <c:pt idx="7400">
                  <c:v>42.319817655000001</c:v>
                </c:pt>
                <c:pt idx="7401">
                  <c:v>41.575951212</c:v>
                </c:pt>
                <c:pt idx="7402">
                  <c:v>40.717302267000001</c:v>
                </c:pt>
                <c:pt idx="7403">
                  <c:v>39.753526067999999</c:v>
                </c:pt>
                <c:pt idx="7404">
                  <c:v>39.084475336000004</c:v>
                </c:pt>
                <c:pt idx="7405">
                  <c:v>38.599251852000002</c:v>
                </c:pt>
                <c:pt idx="7406">
                  <c:v>38.285675320999999</c:v>
                </c:pt>
                <c:pt idx="7407">
                  <c:v>38.416883556999998</c:v>
                </c:pt>
                <c:pt idx="7408">
                  <c:v>38.413295261999998</c:v>
                </c:pt>
                <c:pt idx="7409">
                  <c:v>38.586805171000002</c:v>
                </c:pt>
                <c:pt idx="7410">
                  <c:v>39.462203181</c:v>
                </c:pt>
                <c:pt idx="7411">
                  <c:v>39.225233026000005</c:v>
                </c:pt>
                <c:pt idx="7412">
                  <c:v>38.609296002000001</c:v>
                </c:pt>
                <c:pt idx="7413">
                  <c:v>37.495304306000001</c:v>
                </c:pt>
                <c:pt idx="7414">
                  <c:v>36.199463908999995</c:v>
                </c:pt>
                <c:pt idx="7415">
                  <c:v>35.053622538000006</c:v>
                </c:pt>
                <c:pt idx="7416">
                  <c:v>34.339733447</c:v>
                </c:pt>
                <c:pt idx="7417">
                  <c:v>34.030154486000001</c:v>
                </c:pt>
                <c:pt idx="7418">
                  <c:v>34.118270788000004</c:v>
                </c:pt>
                <c:pt idx="7419">
                  <c:v>34.377155924</c:v>
                </c:pt>
                <c:pt idx="7420">
                  <c:v>35.300310791000001</c:v>
                </c:pt>
                <c:pt idx="7421">
                  <c:v>36.903614490000002</c:v>
                </c:pt>
                <c:pt idx="7422">
                  <c:v>38.738575772999994</c:v>
                </c:pt>
                <c:pt idx="7423">
                  <c:v>39.88569364</c:v>
                </c:pt>
                <c:pt idx="7424">
                  <c:v>39.899718206999999</c:v>
                </c:pt>
                <c:pt idx="7425">
                  <c:v>39.150919056999996</c:v>
                </c:pt>
                <c:pt idx="7426">
                  <c:v>38.174480031999998</c:v>
                </c:pt>
                <c:pt idx="7427">
                  <c:v>37.329491714000007</c:v>
                </c:pt>
                <c:pt idx="7428">
                  <c:v>36.885119709999998</c:v>
                </c:pt>
                <c:pt idx="7429">
                  <c:v>36.573629677999996</c:v>
                </c:pt>
                <c:pt idx="7430">
                  <c:v>36.667440838000005</c:v>
                </c:pt>
                <c:pt idx="7431">
                  <c:v>36.969330089000003</c:v>
                </c:pt>
                <c:pt idx="7432">
                  <c:v>37.159352069000001</c:v>
                </c:pt>
                <c:pt idx="7433">
                  <c:v>37.448200098000001</c:v>
                </c:pt>
                <c:pt idx="7434">
                  <c:v>38.156725406</c:v>
                </c:pt>
                <c:pt idx="7435">
                  <c:v>37.791980130999995</c:v>
                </c:pt>
                <c:pt idx="7436">
                  <c:v>37.082157686999999</c:v>
                </c:pt>
                <c:pt idx="7437">
                  <c:v>36.030239835000003</c:v>
                </c:pt>
                <c:pt idx="7438">
                  <c:v>34.689791362999998</c:v>
                </c:pt>
                <c:pt idx="7439">
                  <c:v>33.823231951000004</c:v>
                </c:pt>
                <c:pt idx="7440">
                  <c:v>33.049815345000006</c:v>
                </c:pt>
                <c:pt idx="7441">
                  <c:v>32.661760943000004</c:v>
                </c:pt>
                <c:pt idx="7442">
                  <c:v>32.503665083999998</c:v>
                </c:pt>
                <c:pt idx="7443">
                  <c:v>32.596774660000001</c:v>
                </c:pt>
                <c:pt idx="7444">
                  <c:v>32.897996763000002</c:v>
                </c:pt>
                <c:pt idx="7445">
                  <c:v>33.787729106999997</c:v>
                </c:pt>
                <c:pt idx="7446">
                  <c:v>35.093085748</c:v>
                </c:pt>
                <c:pt idx="7447">
                  <c:v>36.427954643999996</c:v>
                </c:pt>
                <c:pt idx="7448">
                  <c:v>37.271255154999999</c:v>
                </c:pt>
                <c:pt idx="7449">
                  <c:v>37.439904741999996</c:v>
                </c:pt>
                <c:pt idx="7450">
                  <c:v>37.155962035999998</c:v>
                </c:pt>
                <c:pt idx="7451">
                  <c:v>37.123496492000001</c:v>
                </c:pt>
                <c:pt idx="7452">
                  <c:v>37.430833189999994</c:v>
                </c:pt>
                <c:pt idx="7453">
                  <c:v>37.869108416000003</c:v>
                </c:pt>
                <c:pt idx="7454">
                  <c:v>38.350698279</c:v>
                </c:pt>
                <c:pt idx="7455">
                  <c:v>38.944565566999998</c:v>
                </c:pt>
                <c:pt idx="7456">
                  <c:v>39.223414681000001</c:v>
                </c:pt>
                <c:pt idx="7457">
                  <c:v>39.525913934999998</c:v>
                </c:pt>
                <c:pt idx="7458">
                  <c:v>40.445352256</c:v>
                </c:pt>
                <c:pt idx="7459">
                  <c:v>39.900416360000001</c:v>
                </c:pt>
                <c:pt idx="7460">
                  <c:v>38.887216441999996</c:v>
                </c:pt>
                <c:pt idx="7461">
                  <c:v>37.535672718000001</c:v>
                </c:pt>
                <c:pt idx="7462">
                  <c:v>35.606530161000002</c:v>
                </c:pt>
                <c:pt idx="7463">
                  <c:v>33.687367752999997</c:v>
                </c:pt>
                <c:pt idx="7464">
                  <c:v>32.410605984999997</c:v>
                </c:pt>
                <c:pt idx="7465">
                  <c:v>31.792521086000001</c:v>
                </c:pt>
                <c:pt idx="7466">
                  <c:v>31.604755429000001</c:v>
                </c:pt>
                <c:pt idx="7467">
                  <c:v>31.817186696</c:v>
                </c:pt>
                <c:pt idx="7468">
                  <c:v>32.766279130000001</c:v>
                </c:pt>
                <c:pt idx="7469">
                  <c:v>34.914630197999998</c:v>
                </c:pt>
                <c:pt idx="7470">
                  <c:v>38.209069305</c:v>
                </c:pt>
                <c:pt idx="7471">
                  <c:v>39.393908654000001</c:v>
                </c:pt>
                <c:pt idx="7472">
                  <c:v>39.605567036000004</c:v>
                </c:pt>
                <c:pt idx="7473">
                  <c:v>39.916627638000001</c:v>
                </c:pt>
                <c:pt idx="7474">
                  <c:v>40.279009807000001</c:v>
                </c:pt>
                <c:pt idx="7475">
                  <c:v>40.697989059999998</c:v>
                </c:pt>
                <c:pt idx="7476">
                  <c:v>41.083286663999999</c:v>
                </c:pt>
                <c:pt idx="7477">
                  <c:v>41.775276717000004</c:v>
                </c:pt>
                <c:pt idx="7478">
                  <c:v>42.326700670999998</c:v>
                </c:pt>
                <c:pt idx="7479">
                  <c:v>42.598329190999998</c:v>
                </c:pt>
                <c:pt idx="7480">
                  <c:v>42.676129584000002</c:v>
                </c:pt>
                <c:pt idx="7481">
                  <c:v>42.878227881000001</c:v>
                </c:pt>
                <c:pt idx="7482">
                  <c:v>43.512609142999999</c:v>
                </c:pt>
                <c:pt idx="7483">
                  <c:v>42.664578713000004</c:v>
                </c:pt>
                <c:pt idx="7484">
                  <c:v>41.419966432000002</c:v>
                </c:pt>
                <c:pt idx="7485">
                  <c:v>39.674529892999999</c:v>
                </c:pt>
                <c:pt idx="7486">
                  <c:v>37.229065909999996</c:v>
                </c:pt>
                <c:pt idx="7487">
                  <c:v>35.017662422000001</c:v>
                </c:pt>
                <c:pt idx="7488">
                  <c:v>33.394050747999998</c:v>
                </c:pt>
                <c:pt idx="7489">
                  <c:v>32.413874254</c:v>
                </c:pt>
                <c:pt idx="7490">
                  <c:v>31.906331655000002</c:v>
                </c:pt>
                <c:pt idx="7491">
                  <c:v>31.796340639999997</c:v>
                </c:pt>
                <c:pt idx="7492">
                  <c:v>32.305096698</c:v>
                </c:pt>
                <c:pt idx="7493">
                  <c:v>34.015590128999996</c:v>
                </c:pt>
                <c:pt idx="7494">
                  <c:v>36.896265422999996</c:v>
                </c:pt>
                <c:pt idx="7495">
                  <c:v>38.026468942000001</c:v>
                </c:pt>
                <c:pt idx="7496">
                  <c:v>38.543778831000004</c:v>
                </c:pt>
                <c:pt idx="7497">
                  <c:v>39.242666264</c:v>
                </c:pt>
                <c:pt idx="7498">
                  <c:v>39.953040669000004</c:v>
                </c:pt>
                <c:pt idx="7499">
                  <c:v>40.672514285999995</c:v>
                </c:pt>
                <c:pt idx="7500">
                  <c:v>41.218266473999996</c:v>
                </c:pt>
                <c:pt idx="7501">
                  <c:v>41.915084495000002</c:v>
                </c:pt>
                <c:pt idx="7502">
                  <c:v>42.385383234000003</c:v>
                </c:pt>
                <c:pt idx="7503">
                  <c:v>42.667713795999994</c:v>
                </c:pt>
                <c:pt idx="7504">
                  <c:v>42.679569487000002</c:v>
                </c:pt>
                <c:pt idx="7505">
                  <c:v>42.666872077999997</c:v>
                </c:pt>
                <c:pt idx="7506">
                  <c:v>43.529967595999999</c:v>
                </c:pt>
                <c:pt idx="7507">
                  <c:v>42.715972356999998</c:v>
                </c:pt>
                <c:pt idx="7508">
                  <c:v>41.683312858000001</c:v>
                </c:pt>
                <c:pt idx="7509">
                  <c:v>40.068540859999999</c:v>
                </c:pt>
                <c:pt idx="7510">
                  <c:v>37.793764102000004</c:v>
                </c:pt>
                <c:pt idx="7511">
                  <c:v>35.492681451999999</c:v>
                </c:pt>
                <c:pt idx="7512">
                  <c:v>33.785207499999999</c:v>
                </c:pt>
                <c:pt idx="7513">
                  <c:v>32.862252304000002</c:v>
                </c:pt>
                <c:pt idx="7514">
                  <c:v>32.337554001999997</c:v>
                </c:pt>
                <c:pt idx="7515">
                  <c:v>32.143118911999998</c:v>
                </c:pt>
                <c:pt idx="7516">
                  <c:v>32.706608410000001</c:v>
                </c:pt>
                <c:pt idx="7517">
                  <c:v>34.539928380999996</c:v>
                </c:pt>
                <c:pt idx="7518">
                  <c:v>37.470886981000007</c:v>
                </c:pt>
                <c:pt idx="7519">
                  <c:v>38.817613578</c:v>
                </c:pt>
                <c:pt idx="7520">
                  <c:v>39.631107834000005</c:v>
                </c:pt>
                <c:pt idx="7521">
                  <c:v>40.665277927000005</c:v>
                </c:pt>
                <c:pt idx="7522">
                  <c:v>41.870434854999999</c:v>
                </c:pt>
                <c:pt idx="7523">
                  <c:v>42.825373411999998</c:v>
                </c:pt>
                <c:pt idx="7524">
                  <c:v>43.688117660000003</c:v>
                </c:pt>
                <c:pt idx="7525">
                  <c:v>44.582623489999996</c:v>
                </c:pt>
                <c:pt idx="7526">
                  <c:v>45.112404230999999</c:v>
                </c:pt>
                <c:pt idx="7527">
                  <c:v>45.240149825000003</c:v>
                </c:pt>
                <c:pt idx="7528">
                  <c:v>45.254009511</c:v>
                </c:pt>
                <c:pt idx="7529">
                  <c:v>45.137813259000005</c:v>
                </c:pt>
                <c:pt idx="7530">
                  <c:v>45.442755296000001</c:v>
                </c:pt>
                <c:pt idx="7531">
                  <c:v>44.427254152000003</c:v>
                </c:pt>
                <c:pt idx="7532">
                  <c:v>43.300691117</c:v>
                </c:pt>
                <c:pt idx="7533">
                  <c:v>41.440039139</c:v>
                </c:pt>
                <c:pt idx="7534">
                  <c:v>39.036505792000007</c:v>
                </c:pt>
                <c:pt idx="7535">
                  <c:v>36.581616802999996</c:v>
                </c:pt>
                <c:pt idx="7536">
                  <c:v>34.853259577999999</c:v>
                </c:pt>
                <c:pt idx="7537">
                  <c:v>33.645196861999999</c:v>
                </c:pt>
                <c:pt idx="7538">
                  <c:v>32.859315615999996</c:v>
                </c:pt>
                <c:pt idx="7539">
                  <c:v>32.495063794000004</c:v>
                </c:pt>
                <c:pt idx="7540">
                  <c:v>32.881093981999996</c:v>
                </c:pt>
                <c:pt idx="7541">
                  <c:v>34.425767009000005</c:v>
                </c:pt>
                <c:pt idx="7542">
                  <c:v>37.271500642999996</c:v>
                </c:pt>
                <c:pt idx="7543">
                  <c:v>38.378080937999997</c:v>
                </c:pt>
                <c:pt idx="7544">
                  <c:v>39.092521573999996</c:v>
                </c:pt>
                <c:pt idx="7545">
                  <c:v>39.853998928000003</c:v>
                </c:pt>
                <c:pt idx="7546">
                  <c:v>40.524186872999998</c:v>
                </c:pt>
                <c:pt idx="7547">
                  <c:v>41.167339632000001</c:v>
                </c:pt>
                <c:pt idx="7548">
                  <c:v>41.787086298000006</c:v>
                </c:pt>
                <c:pt idx="7549">
                  <c:v>42.511465909000002</c:v>
                </c:pt>
                <c:pt idx="7550">
                  <c:v>42.952687732000001</c:v>
                </c:pt>
                <c:pt idx="7551">
                  <c:v>43.037779195000006</c:v>
                </c:pt>
                <c:pt idx="7552">
                  <c:v>42.792621365000002</c:v>
                </c:pt>
                <c:pt idx="7553">
                  <c:v>42.611514683000003</c:v>
                </c:pt>
                <c:pt idx="7554">
                  <c:v>42.894021209000002</c:v>
                </c:pt>
                <c:pt idx="7555">
                  <c:v>41.935982325999994</c:v>
                </c:pt>
                <c:pt idx="7556">
                  <c:v>40.905094506000005</c:v>
                </c:pt>
                <c:pt idx="7557">
                  <c:v>39.465539006999997</c:v>
                </c:pt>
                <c:pt idx="7558">
                  <c:v>37.357470245999998</c:v>
                </c:pt>
                <c:pt idx="7559">
                  <c:v>35.444098272000005</c:v>
                </c:pt>
                <c:pt idx="7560">
                  <c:v>34.083485085</c:v>
                </c:pt>
                <c:pt idx="7561">
                  <c:v>33.373164258999999</c:v>
                </c:pt>
                <c:pt idx="7562">
                  <c:v>33.004788126000001</c:v>
                </c:pt>
                <c:pt idx="7563">
                  <c:v>33.109711365000003</c:v>
                </c:pt>
                <c:pt idx="7564">
                  <c:v>33.773535795000001</c:v>
                </c:pt>
                <c:pt idx="7565">
                  <c:v>35.725392441999993</c:v>
                </c:pt>
                <c:pt idx="7566">
                  <c:v>38.879728892999999</c:v>
                </c:pt>
                <c:pt idx="7567">
                  <c:v>40.24136584</c:v>
                </c:pt>
                <c:pt idx="7568">
                  <c:v>40.435568941</c:v>
                </c:pt>
                <c:pt idx="7569">
                  <c:v>40.595550906999996</c:v>
                </c:pt>
                <c:pt idx="7570">
                  <c:v>40.774826376</c:v>
                </c:pt>
                <c:pt idx="7571">
                  <c:v>41.156566394000002</c:v>
                </c:pt>
                <c:pt idx="7572">
                  <c:v>41.509562621000001</c:v>
                </c:pt>
                <c:pt idx="7573">
                  <c:v>42.127160508000003</c:v>
                </c:pt>
                <c:pt idx="7574">
                  <c:v>42.447891406000004</c:v>
                </c:pt>
                <c:pt idx="7575">
                  <c:v>42.410124187000001</c:v>
                </c:pt>
                <c:pt idx="7576">
                  <c:v>42.025271458000006</c:v>
                </c:pt>
                <c:pt idx="7577">
                  <c:v>41.724817287</c:v>
                </c:pt>
                <c:pt idx="7578">
                  <c:v>41.896920547000001</c:v>
                </c:pt>
                <c:pt idx="7579">
                  <c:v>40.844550133999995</c:v>
                </c:pt>
                <c:pt idx="7580">
                  <c:v>39.908518438999998</c:v>
                </c:pt>
                <c:pt idx="7581">
                  <c:v>38.941358955999995</c:v>
                </c:pt>
                <c:pt idx="7582">
                  <c:v>37.596601213</c:v>
                </c:pt>
                <c:pt idx="7583">
                  <c:v>36.037306324999996</c:v>
                </c:pt>
                <c:pt idx="7584">
                  <c:v>34.822402410000002</c:v>
                </c:pt>
                <c:pt idx="7585">
                  <c:v>34.095297774000002</c:v>
                </c:pt>
                <c:pt idx="7586">
                  <c:v>33.863853986000002</c:v>
                </c:pt>
                <c:pt idx="7587">
                  <c:v>33.884337275</c:v>
                </c:pt>
                <c:pt idx="7588">
                  <c:v>34.408498985000001</c:v>
                </c:pt>
                <c:pt idx="7589">
                  <c:v>35.491247999999999</c:v>
                </c:pt>
                <c:pt idx="7590">
                  <c:v>37.174532517000003</c:v>
                </c:pt>
                <c:pt idx="7591">
                  <c:v>38.679299983999996</c:v>
                </c:pt>
                <c:pt idx="7592">
                  <c:v>39.715344268999999</c:v>
                </c:pt>
                <c:pt idx="7593">
                  <c:v>39.842068844000003</c:v>
                </c:pt>
                <c:pt idx="7594">
                  <c:v>39.480667683999997</c:v>
                </c:pt>
                <c:pt idx="7595">
                  <c:v>38.925790932999995</c:v>
                </c:pt>
                <c:pt idx="7596">
                  <c:v>38.640979170000001</c:v>
                </c:pt>
                <c:pt idx="7597">
                  <c:v>38.354733289999999</c:v>
                </c:pt>
                <c:pt idx="7598">
                  <c:v>38.274433412</c:v>
                </c:pt>
                <c:pt idx="7599">
                  <c:v>38.272313447000002</c:v>
                </c:pt>
                <c:pt idx="7600">
                  <c:v>38.304309523999997</c:v>
                </c:pt>
                <c:pt idx="7601">
                  <c:v>38.641806461999998</c:v>
                </c:pt>
                <c:pt idx="7602">
                  <c:v>39.317609679</c:v>
                </c:pt>
                <c:pt idx="7603">
                  <c:v>38.921426141000005</c:v>
                </c:pt>
                <c:pt idx="7604">
                  <c:v>38.448658117000001</c:v>
                </c:pt>
                <c:pt idx="7605">
                  <c:v>37.684572903000003</c:v>
                </c:pt>
                <c:pt idx="7606">
                  <c:v>36.596857978000003</c:v>
                </c:pt>
                <c:pt idx="7607">
                  <c:v>35.393556992999997</c:v>
                </c:pt>
                <c:pt idx="7608">
                  <c:v>34.219252009000002</c:v>
                </c:pt>
                <c:pt idx="7609">
                  <c:v>33.414930945000002</c:v>
                </c:pt>
                <c:pt idx="7610">
                  <c:v>32.922155438000004</c:v>
                </c:pt>
                <c:pt idx="7611">
                  <c:v>32.875833211</c:v>
                </c:pt>
                <c:pt idx="7612">
                  <c:v>32.991528412999997</c:v>
                </c:pt>
                <c:pt idx="7613">
                  <c:v>33.606294312999999</c:v>
                </c:pt>
                <c:pt idx="7614">
                  <c:v>34.726110374999998</c:v>
                </c:pt>
                <c:pt idx="7615">
                  <c:v>35.834077417000003</c:v>
                </c:pt>
                <c:pt idx="7616">
                  <c:v>36.847593567999994</c:v>
                </c:pt>
                <c:pt idx="7617">
                  <c:v>37.315317209</c:v>
                </c:pt>
                <c:pt idx="7618">
                  <c:v>37.369039135000001</c:v>
                </c:pt>
                <c:pt idx="7619">
                  <c:v>37.467977513999998</c:v>
                </c:pt>
                <c:pt idx="7620">
                  <c:v>37.867413663999997</c:v>
                </c:pt>
                <c:pt idx="7621">
                  <c:v>38.349519893</c:v>
                </c:pt>
                <c:pt idx="7622">
                  <c:v>38.949548874999998</c:v>
                </c:pt>
                <c:pt idx="7623">
                  <c:v>39.627763688999998</c:v>
                </c:pt>
                <c:pt idx="7624">
                  <c:v>39.933280425999996</c:v>
                </c:pt>
                <c:pt idx="7625">
                  <c:v>40.593173804999999</c:v>
                </c:pt>
                <c:pt idx="7626">
                  <c:v>41.469325677</c:v>
                </c:pt>
                <c:pt idx="7627">
                  <c:v>40.789119549000006</c:v>
                </c:pt>
                <c:pt idx="7628">
                  <c:v>39.91842226</c:v>
                </c:pt>
                <c:pt idx="7629">
                  <c:v>38.564369061000001</c:v>
                </c:pt>
                <c:pt idx="7630">
                  <c:v>36.623773951000004</c:v>
                </c:pt>
                <c:pt idx="7631">
                  <c:v>34.531017220000003</c:v>
                </c:pt>
                <c:pt idx="7632">
                  <c:v>33.146245184000001</c:v>
                </c:pt>
                <c:pt idx="7633">
                  <c:v>32.272439796</c:v>
                </c:pt>
                <c:pt idx="7634">
                  <c:v>31.984120343999997</c:v>
                </c:pt>
                <c:pt idx="7635">
                  <c:v>32.181749883000002</c:v>
                </c:pt>
                <c:pt idx="7636">
                  <c:v>32.958801563999998</c:v>
                </c:pt>
                <c:pt idx="7637">
                  <c:v>34.943181734999996</c:v>
                </c:pt>
                <c:pt idx="7638">
                  <c:v>38.173846921999996</c:v>
                </c:pt>
                <c:pt idx="7639">
                  <c:v>39.530898768</c:v>
                </c:pt>
                <c:pt idx="7640">
                  <c:v>39.989959264999996</c:v>
                </c:pt>
                <c:pt idx="7641">
                  <c:v>40.463366736999994</c:v>
                </c:pt>
                <c:pt idx="7642">
                  <c:v>41.071230917999998</c:v>
                </c:pt>
                <c:pt idx="7643">
                  <c:v>41.823871941999997</c:v>
                </c:pt>
                <c:pt idx="7644">
                  <c:v>42.788090596000004</c:v>
                </c:pt>
                <c:pt idx="7645">
                  <c:v>43.987839054999995</c:v>
                </c:pt>
                <c:pt idx="7646">
                  <c:v>44.949001403000004</c:v>
                </c:pt>
                <c:pt idx="7647">
                  <c:v>45.365904272999998</c:v>
                </c:pt>
                <c:pt idx="7648">
                  <c:v>45.323098647000002</c:v>
                </c:pt>
                <c:pt idx="7649">
                  <c:v>44.962393301999995</c:v>
                </c:pt>
                <c:pt idx="7650">
                  <c:v>45.378667010999997</c:v>
                </c:pt>
                <c:pt idx="7651">
                  <c:v>44.282248635000002</c:v>
                </c:pt>
                <c:pt idx="7652">
                  <c:v>43.033310960000001</c:v>
                </c:pt>
                <c:pt idx="7653">
                  <c:v>41.430716283999999</c:v>
                </c:pt>
                <c:pt idx="7654">
                  <c:v>39.192838014000003</c:v>
                </c:pt>
                <c:pt idx="7655">
                  <c:v>36.558594163999999</c:v>
                </c:pt>
                <c:pt idx="7656">
                  <c:v>34.751150291999998</c:v>
                </c:pt>
                <c:pt idx="7657">
                  <c:v>33.536380057000002</c:v>
                </c:pt>
                <c:pt idx="7658">
                  <c:v>32.890667351999994</c:v>
                </c:pt>
                <c:pt idx="7659">
                  <c:v>32.718612453999995</c:v>
                </c:pt>
                <c:pt idx="7660">
                  <c:v>33.207264287000001</c:v>
                </c:pt>
                <c:pt idx="7661">
                  <c:v>34.850730967000004</c:v>
                </c:pt>
                <c:pt idx="7662">
                  <c:v>37.963985011999995</c:v>
                </c:pt>
                <c:pt idx="7663">
                  <c:v>39.312596108999998</c:v>
                </c:pt>
                <c:pt idx="7664">
                  <c:v>40.385013916000005</c:v>
                </c:pt>
                <c:pt idx="7665">
                  <c:v>41.530742156999999</c:v>
                </c:pt>
                <c:pt idx="7666">
                  <c:v>42.677408130000003</c:v>
                </c:pt>
                <c:pt idx="7667">
                  <c:v>43.84281695</c:v>
                </c:pt>
                <c:pt idx="7668">
                  <c:v>44.964594189000003</c:v>
                </c:pt>
                <c:pt idx="7669">
                  <c:v>46.214794776000005</c:v>
                </c:pt>
                <c:pt idx="7670">
                  <c:v>47.090233398999999</c:v>
                </c:pt>
                <c:pt idx="7671">
                  <c:v>47.455961609999996</c:v>
                </c:pt>
                <c:pt idx="7672">
                  <c:v>47.224093419999996</c:v>
                </c:pt>
                <c:pt idx="7673">
                  <c:v>46.739639396000001</c:v>
                </c:pt>
                <c:pt idx="7674">
                  <c:v>46.962733933000003</c:v>
                </c:pt>
                <c:pt idx="7675">
                  <c:v>45.892223204000004</c:v>
                </c:pt>
                <c:pt idx="7676">
                  <c:v>44.611470692000005</c:v>
                </c:pt>
                <c:pt idx="7677">
                  <c:v>42.904079139000004</c:v>
                </c:pt>
                <c:pt idx="7678">
                  <c:v>40.448729804999999</c:v>
                </c:pt>
                <c:pt idx="7679">
                  <c:v>37.799239085000004</c:v>
                </c:pt>
                <c:pt idx="7680">
                  <c:v>35.816732442000003</c:v>
                </c:pt>
                <c:pt idx="7681">
                  <c:v>34.564567544999996</c:v>
                </c:pt>
                <c:pt idx="7682">
                  <c:v>33.790446770000003</c:v>
                </c:pt>
                <c:pt idx="7683">
                  <c:v>33.524084626000004</c:v>
                </c:pt>
                <c:pt idx="7684">
                  <c:v>34.036076967</c:v>
                </c:pt>
                <c:pt idx="7685">
                  <c:v>35.555428804000002</c:v>
                </c:pt>
                <c:pt idx="7686">
                  <c:v>38.244655518000002</c:v>
                </c:pt>
                <c:pt idx="7687">
                  <c:v>39.374369399000003</c:v>
                </c:pt>
                <c:pt idx="7688">
                  <c:v>40.458126900000003</c:v>
                </c:pt>
                <c:pt idx="7689">
                  <c:v>42.100617112999998</c:v>
                </c:pt>
                <c:pt idx="7690">
                  <c:v>43.741025966000002</c:v>
                </c:pt>
                <c:pt idx="7691">
                  <c:v>45.224033984000002</c:v>
                </c:pt>
                <c:pt idx="7692">
                  <c:v>46.603412044999999</c:v>
                </c:pt>
                <c:pt idx="7693">
                  <c:v>47.974437119000001</c:v>
                </c:pt>
                <c:pt idx="7694">
                  <c:v>48.761620130000004</c:v>
                </c:pt>
                <c:pt idx="7695">
                  <c:v>48.965933595999999</c:v>
                </c:pt>
                <c:pt idx="7696">
                  <c:v>48.508391365000001</c:v>
                </c:pt>
                <c:pt idx="7697">
                  <c:v>47.815062646999998</c:v>
                </c:pt>
                <c:pt idx="7698">
                  <c:v>47.599509308999998</c:v>
                </c:pt>
                <c:pt idx="7699">
                  <c:v>46.260289410999995</c:v>
                </c:pt>
                <c:pt idx="7700">
                  <c:v>44.908116167999999</c:v>
                </c:pt>
                <c:pt idx="7701">
                  <c:v>42.949956503000003</c:v>
                </c:pt>
                <c:pt idx="7702">
                  <c:v>40.272221901999998</c:v>
                </c:pt>
                <c:pt idx="7703">
                  <c:v>37.827166056999999</c:v>
                </c:pt>
                <c:pt idx="7704">
                  <c:v>35.899640590000004</c:v>
                </c:pt>
                <c:pt idx="7705">
                  <c:v>34.708682481999993</c:v>
                </c:pt>
                <c:pt idx="7706">
                  <c:v>33.911046083999999</c:v>
                </c:pt>
                <c:pt idx="7707">
                  <c:v>33.641878401</c:v>
                </c:pt>
                <c:pt idx="7708">
                  <c:v>34.089118276000001</c:v>
                </c:pt>
                <c:pt idx="7709">
                  <c:v>35.760405020999997</c:v>
                </c:pt>
                <c:pt idx="7710">
                  <c:v>38.821990675999999</c:v>
                </c:pt>
                <c:pt idx="7711">
                  <c:v>40.124091231999998</c:v>
                </c:pt>
                <c:pt idx="7712">
                  <c:v>40.466419522999999</c:v>
                </c:pt>
                <c:pt idx="7713">
                  <c:v>41.139111684000007</c:v>
                </c:pt>
                <c:pt idx="7714">
                  <c:v>41.210948078000001</c:v>
                </c:pt>
                <c:pt idx="7715">
                  <c:v>40.875395239999996</c:v>
                </c:pt>
                <c:pt idx="7716">
                  <c:v>40.532745367000004</c:v>
                </c:pt>
                <c:pt idx="7717">
                  <c:v>40.423708318999999</c:v>
                </c:pt>
                <c:pt idx="7718">
                  <c:v>40.303834304999995</c:v>
                </c:pt>
                <c:pt idx="7719">
                  <c:v>40.040773184999999</c:v>
                </c:pt>
                <c:pt idx="7720">
                  <c:v>40.024269763</c:v>
                </c:pt>
                <c:pt idx="7721">
                  <c:v>41.178240314</c:v>
                </c:pt>
                <c:pt idx="7722">
                  <c:v>42.377034901000002</c:v>
                </c:pt>
                <c:pt idx="7723">
                  <c:v>42.270954511999996</c:v>
                </c:pt>
                <c:pt idx="7724">
                  <c:v>41.777214336999997</c:v>
                </c:pt>
                <c:pt idx="7725">
                  <c:v>40.549346544000002</c:v>
                </c:pt>
                <c:pt idx="7726">
                  <c:v>38.569129232999998</c:v>
                </c:pt>
                <c:pt idx="7727">
                  <c:v>36.961042167999999</c:v>
                </c:pt>
                <c:pt idx="7728">
                  <c:v>35.829240426999995</c:v>
                </c:pt>
                <c:pt idx="7729">
                  <c:v>35.256385533</c:v>
                </c:pt>
                <c:pt idx="7730">
                  <c:v>35.114271090999999</c:v>
                </c:pt>
                <c:pt idx="7731">
                  <c:v>35.423984888999996</c:v>
                </c:pt>
                <c:pt idx="7732">
                  <c:v>36.478286945999997</c:v>
                </c:pt>
                <c:pt idx="7733">
                  <c:v>38.861827682000005</c:v>
                </c:pt>
                <c:pt idx="7734">
                  <c:v>42.525809260000003</c:v>
                </c:pt>
                <c:pt idx="7735">
                  <c:v>43.876510794000005</c:v>
                </c:pt>
                <c:pt idx="7736">
                  <c:v>43.308565281</c:v>
                </c:pt>
                <c:pt idx="7737">
                  <c:v>42.682248711</c:v>
                </c:pt>
                <c:pt idx="7738">
                  <c:v>41.868928271999998</c:v>
                </c:pt>
                <c:pt idx="7739">
                  <c:v>41.002230598000004</c:v>
                </c:pt>
                <c:pt idx="7740">
                  <c:v>40.272914862999997</c:v>
                </c:pt>
                <c:pt idx="7741">
                  <c:v>39.981865851000002</c:v>
                </c:pt>
                <c:pt idx="7742">
                  <c:v>39.794579381000005</c:v>
                </c:pt>
                <c:pt idx="7743">
                  <c:v>39.766398269</c:v>
                </c:pt>
                <c:pt idx="7744">
                  <c:v>39.900001969999998</c:v>
                </c:pt>
                <c:pt idx="7745">
                  <c:v>40.824801239999999</c:v>
                </c:pt>
                <c:pt idx="7746">
                  <c:v>41.724364459999997</c:v>
                </c:pt>
                <c:pt idx="7747">
                  <c:v>41.229544828999998</c:v>
                </c:pt>
                <c:pt idx="7748">
                  <c:v>40.628482454999997</c:v>
                </c:pt>
                <c:pt idx="7749">
                  <c:v>39.815672544999998</c:v>
                </c:pt>
                <c:pt idx="7750">
                  <c:v>38.636929420999998</c:v>
                </c:pt>
                <c:pt idx="7751">
                  <c:v>37.133017180000003</c:v>
                </c:pt>
                <c:pt idx="7752">
                  <c:v>35.864944139999999</c:v>
                </c:pt>
                <c:pt idx="7753">
                  <c:v>35.056428930999999</c:v>
                </c:pt>
                <c:pt idx="7754">
                  <c:v>34.650436061999997</c:v>
                </c:pt>
                <c:pt idx="7755">
                  <c:v>34.512710863000002</c:v>
                </c:pt>
                <c:pt idx="7756">
                  <c:v>34.813777319000003</c:v>
                </c:pt>
                <c:pt idx="7757">
                  <c:v>35.542577469999998</c:v>
                </c:pt>
                <c:pt idx="7758">
                  <c:v>36.983143816000002</c:v>
                </c:pt>
                <c:pt idx="7759">
                  <c:v>38.146275656999997</c:v>
                </c:pt>
                <c:pt idx="7760">
                  <c:v>39.014410380000001</c:v>
                </c:pt>
                <c:pt idx="7761">
                  <c:v>39.280051004000001</c:v>
                </c:pt>
                <c:pt idx="7762">
                  <c:v>39.101565113999996</c:v>
                </c:pt>
                <c:pt idx="7763">
                  <c:v>39.096251296000005</c:v>
                </c:pt>
                <c:pt idx="7764">
                  <c:v>39.139725747999996</c:v>
                </c:pt>
                <c:pt idx="7765">
                  <c:v>39.235734074</c:v>
                </c:pt>
                <c:pt idx="7766">
                  <c:v>39.278877059999999</c:v>
                </c:pt>
                <c:pt idx="7767">
                  <c:v>39.458266080000001</c:v>
                </c:pt>
                <c:pt idx="7768">
                  <c:v>39.348486461</c:v>
                </c:pt>
                <c:pt idx="7769">
                  <c:v>39.948242532999998</c:v>
                </c:pt>
                <c:pt idx="7770">
                  <c:v>40.679584851000001</c:v>
                </c:pt>
                <c:pt idx="7771">
                  <c:v>40.110694480999996</c:v>
                </c:pt>
                <c:pt idx="7772">
                  <c:v>39.434074000000003</c:v>
                </c:pt>
                <c:pt idx="7773">
                  <c:v>38.538341263</c:v>
                </c:pt>
                <c:pt idx="7774">
                  <c:v>37.238509106999999</c:v>
                </c:pt>
                <c:pt idx="7775">
                  <c:v>35.697932379000001</c:v>
                </c:pt>
                <c:pt idx="7776">
                  <c:v>34.135510527000001</c:v>
                </c:pt>
                <c:pt idx="7777">
                  <c:v>33.065355171</c:v>
                </c:pt>
                <c:pt idx="7778">
                  <c:v>32.412494983999999</c:v>
                </c:pt>
                <c:pt idx="7779">
                  <c:v>32.053479029000002</c:v>
                </c:pt>
                <c:pt idx="7780">
                  <c:v>31.969219004999999</c:v>
                </c:pt>
                <c:pt idx="7781">
                  <c:v>32.221271692999998</c:v>
                </c:pt>
                <c:pt idx="7782">
                  <c:v>32.951482552000002</c:v>
                </c:pt>
                <c:pt idx="7783">
                  <c:v>33.88900203</c:v>
                </c:pt>
                <c:pt idx="7784">
                  <c:v>35.765079897000007</c:v>
                </c:pt>
                <c:pt idx="7785">
                  <c:v>37.888436331999998</c:v>
                </c:pt>
                <c:pt idx="7786">
                  <c:v>39.521682016999996</c:v>
                </c:pt>
                <c:pt idx="7787">
                  <c:v>40.549798752000001</c:v>
                </c:pt>
                <c:pt idx="7788">
                  <c:v>41.381510133000006</c:v>
                </c:pt>
                <c:pt idx="7789">
                  <c:v>41.780534891000002</c:v>
                </c:pt>
                <c:pt idx="7790">
                  <c:v>41.921772190000006</c:v>
                </c:pt>
                <c:pt idx="7791">
                  <c:v>41.772300788999999</c:v>
                </c:pt>
                <c:pt idx="7792">
                  <c:v>41.393183796999999</c:v>
                </c:pt>
                <c:pt idx="7793">
                  <c:v>42.030784300999997</c:v>
                </c:pt>
                <c:pt idx="7794">
                  <c:v>42.503998855999995</c:v>
                </c:pt>
                <c:pt idx="7795">
                  <c:v>41.718682469000001</c:v>
                </c:pt>
                <c:pt idx="7796">
                  <c:v>40.757822049000005</c:v>
                </c:pt>
                <c:pt idx="7797">
                  <c:v>39.522079934000004</c:v>
                </c:pt>
                <c:pt idx="7798">
                  <c:v>37.705342631999997</c:v>
                </c:pt>
                <c:pt idx="7799">
                  <c:v>35.732065322000004</c:v>
                </c:pt>
                <c:pt idx="7800">
                  <c:v>34.186371879999996</c:v>
                </c:pt>
                <c:pt idx="7801">
                  <c:v>33.248712401999995</c:v>
                </c:pt>
                <c:pt idx="7802">
                  <c:v>32.887923210000004</c:v>
                </c:pt>
                <c:pt idx="7803">
                  <c:v>33.044833253</c:v>
                </c:pt>
                <c:pt idx="7804">
                  <c:v>33.887001003999998</c:v>
                </c:pt>
                <c:pt idx="7805">
                  <c:v>35.635652040000004</c:v>
                </c:pt>
                <c:pt idx="7806">
                  <c:v>38.275729683999998</c:v>
                </c:pt>
                <c:pt idx="7807">
                  <c:v>40.146466625000002</c:v>
                </c:pt>
                <c:pt idx="7808">
                  <c:v>40.818263215999998</c:v>
                </c:pt>
                <c:pt idx="7809">
                  <c:v>40.767860913999996</c:v>
                </c:pt>
                <c:pt idx="7810">
                  <c:v>40.633425758999998</c:v>
                </c:pt>
                <c:pt idx="7811">
                  <c:v>40.458931317000001</c:v>
                </c:pt>
                <c:pt idx="7812">
                  <c:v>40.273159929000002</c:v>
                </c:pt>
                <c:pt idx="7813">
                  <c:v>40.423493831999998</c:v>
                </c:pt>
                <c:pt idx="7814">
                  <c:v>40.542904580000005</c:v>
                </c:pt>
                <c:pt idx="7815">
                  <c:v>40.637013236999998</c:v>
                </c:pt>
                <c:pt idx="7816">
                  <c:v>40.514746120999995</c:v>
                </c:pt>
                <c:pt idx="7817">
                  <c:v>41.305932626000001</c:v>
                </c:pt>
                <c:pt idx="7818">
                  <c:v>42.180542508999999</c:v>
                </c:pt>
                <c:pt idx="7819">
                  <c:v>41.581632761000002</c:v>
                </c:pt>
                <c:pt idx="7820">
                  <c:v>40.952511720000004</c:v>
                </c:pt>
                <c:pt idx="7821">
                  <c:v>39.787826719999998</c:v>
                </c:pt>
                <c:pt idx="7822">
                  <c:v>38.160073828999998</c:v>
                </c:pt>
                <c:pt idx="7823">
                  <c:v>36.551684043000002</c:v>
                </c:pt>
                <c:pt idx="7824">
                  <c:v>35.451373449000002</c:v>
                </c:pt>
                <c:pt idx="7825">
                  <c:v>34.880239154000002</c:v>
                </c:pt>
                <c:pt idx="7826">
                  <c:v>34.715551818999998</c:v>
                </c:pt>
                <c:pt idx="7827">
                  <c:v>35.003375932000004</c:v>
                </c:pt>
                <c:pt idx="7828">
                  <c:v>35.972175894999999</c:v>
                </c:pt>
                <c:pt idx="7829">
                  <c:v>38.038600617999997</c:v>
                </c:pt>
                <c:pt idx="7830">
                  <c:v>40.824956927000002</c:v>
                </c:pt>
                <c:pt idx="7831">
                  <c:v>42.731441214</c:v>
                </c:pt>
                <c:pt idx="7832">
                  <c:v>43.076877036999996</c:v>
                </c:pt>
                <c:pt idx="7833">
                  <c:v>42.400171491999998</c:v>
                </c:pt>
                <c:pt idx="7834">
                  <c:v>41.697564198999999</c:v>
                </c:pt>
                <c:pt idx="7835">
                  <c:v>41.054325103000004</c:v>
                </c:pt>
                <c:pt idx="7836">
                  <c:v>40.667957663999999</c:v>
                </c:pt>
                <c:pt idx="7837">
                  <c:v>40.757345217000001</c:v>
                </c:pt>
                <c:pt idx="7838">
                  <c:v>40.846343883999999</c:v>
                </c:pt>
                <c:pt idx="7839">
                  <c:v>40.862102</c:v>
                </c:pt>
                <c:pt idx="7840">
                  <c:v>40.796232695999997</c:v>
                </c:pt>
                <c:pt idx="7841">
                  <c:v>41.673718349000005</c:v>
                </c:pt>
                <c:pt idx="7842">
                  <c:v>42.464989222</c:v>
                </c:pt>
                <c:pt idx="7843">
                  <c:v>41.899914011</c:v>
                </c:pt>
                <c:pt idx="7844">
                  <c:v>41.184162133000001</c:v>
                </c:pt>
                <c:pt idx="7845">
                  <c:v>40.124003516999998</c:v>
                </c:pt>
                <c:pt idx="7846">
                  <c:v>38.344723165000005</c:v>
                </c:pt>
                <c:pt idx="7847">
                  <c:v>36.476084643</c:v>
                </c:pt>
                <c:pt idx="7848">
                  <c:v>34.993153030999999</c:v>
                </c:pt>
                <c:pt idx="7849">
                  <c:v>34.001338792000006</c:v>
                </c:pt>
                <c:pt idx="7850">
                  <c:v>33.448818537999998</c:v>
                </c:pt>
                <c:pt idx="7851">
                  <c:v>33.383153747999998</c:v>
                </c:pt>
                <c:pt idx="7852">
                  <c:v>33.918021985000003</c:v>
                </c:pt>
                <c:pt idx="7853">
                  <c:v>35.431795104999999</c:v>
                </c:pt>
                <c:pt idx="7854">
                  <c:v>37.411999297000001</c:v>
                </c:pt>
                <c:pt idx="7855">
                  <c:v>38.751984135999997</c:v>
                </c:pt>
                <c:pt idx="7856">
                  <c:v>39.812928031000006</c:v>
                </c:pt>
                <c:pt idx="7857">
                  <c:v>40.842087665000001</c:v>
                </c:pt>
                <c:pt idx="7858">
                  <c:v>41.510173223999999</c:v>
                </c:pt>
                <c:pt idx="7859">
                  <c:v>41.900212960999994</c:v>
                </c:pt>
                <c:pt idx="7860">
                  <c:v>42.127921893</c:v>
                </c:pt>
                <c:pt idx="7861">
                  <c:v>42.176533750000004</c:v>
                </c:pt>
                <c:pt idx="7862">
                  <c:v>42.235512889999995</c:v>
                </c:pt>
                <c:pt idx="7863">
                  <c:v>42.308867663999997</c:v>
                </c:pt>
                <c:pt idx="7864">
                  <c:v>42.361018629999997</c:v>
                </c:pt>
                <c:pt idx="7865">
                  <c:v>43.277846728</c:v>
                </c:pt>
                <c:pt idx="7866">
                  <c:v>43.749934607</c:v>
                </c:pt>
                <c:pt idx="7867">
                  <c:v>43.020027640000002</c:v>
                </c:pt>
                <c:pt idx="7868">
                  <c:v>42.323035207000004</c:v>
                </c:pt>
                <c:pt idx="7869">
                  <c:v>41.438765029000002</c:v>
                </c:pt>
                <c:pt idx="7870">
                  <c:v>39.870343716000001</c:v>
                </c:pt>
                <c:pt idx="7871">
                  <c:v>38.034162268000003</c:v>
                </c:pt>
                <c:pt idx="7872">
                  <c:v>36.305585395000001</c:v>
                </c:pt>
                <c:pt idx="7873">
                  <c:v>35.052168293000001</c:v>
                </c:pt>
                <c:pt idx="7874">
                  <c:v>34.079897322999997</c:v>
                </c:pt>
                <c:pt idx="7875">
                  <c:v>33.463406519999999</c:v>
                </c:pt>
                <c:pt idx="7876">
                  <c:v>33.394532603000002</c:v>
                </c:pt>
                <c:pt idx="7877">
                  <c:v>33.819788107999997</c:v>
                </c:pt>
                <c:pt idx="7878">
                  <c:v>34.912424088000002</c:v>
                </c:pt>
                <c:pt idx="7879">
                  <c:v>36.274864375</c:v>
                </c:pt>
                <c:pt idx="7880">
                  <c:v>38.717523743999998</c:v>
                </c:pt>
                <c:pt idx="7881">
                  <c:v>40.950001911000001</c:v>
                </c:pt>
                <c:pt idx="7882">
                  <c:v>42.365310596</c:v>
                </c:pt>
                <c:pt idx="7883">
                  <c:v>42.485479584000004</c:v>
                </c:pt>
                <c:pt idx="7884">
                  <c:v>41.585030962999994</c:v>
                </c:pt>
                <c:pt idx="7885">
                  <c:v>40.129643472000005</c:v>
                </c:pt>
                <c:pt idx="7886">
                  <c:v>38.671808508000005</c:v>
                </c:pt>
                <c:pt idx="7887">
                  <c:v>37.604108986999996</c:v>
                </c:pt>
                <c:pt idx="7888">
                  <c:v>36.869304133</c:v>
                </c:pt>
                <c:pt idx="7889">
                  <c:v>37.503465470000002</c:v>
                </c:pt>
                <c:pt idx="7890">
                  <c:v>37.842953115999997</c:v>
                </c:pt>
                <c:pt idx="7891">
                  <c:v>37.535427192</c:v>
                </c:pt>
                <c:pt idx="7892">
                  <c:v>37.619016103</c:v>
                </c:pt>
                <c:pt idx="7893">
                  <c:v>37.425585198</c:v>
                </c:pt>
                <c:pt idx="7894">
                  <c:v>36.825237306000005</c:v>
                </c:pt>
                <c:pt idx="7895">
                  <c:v>36.062172093000001</c:v>
                </c:pt>
                <c:pt idx="7896">
                  <c:v>35.282945986000001</c:v>
                </c:pt>
                <c:pt idx="7897">
                  <c:v>34.832488205000004</c:v>
                </c:pt>
                <c:pt idx="7898">
                  <c:v>34.666750327000003</c:v>
                </c:pt>
                <c:pt idx="7899">
                  <c:v>34.948018118999997</c:v>
                </c:pt>
                <c:pt idx="7900">
                  <c:v>35.701853922000005</c:v>
                </c:pt>
                <c:pt idx="7901">
                  <c:v>37.147188459999995</c:v>
                </c:pt>
                <c:pt idx="7902">
                  <c:v>39.015767408000002</c:v>
                </c:pt>
                <c:pt idx="7903">
                  <c:v>40.398063453000006</c:v>
                </c:pt>
                <c:pt idx="7904">
                  <c:v>41.211091599</c:v>
                </c:pt>
                <c:pt idx="7905">
                  <c:v>41.444158680000001</c:v>
                </c:pt>
                <c:pt idx="7906">
                  <c:v>40.752871198000001</c:v>
                </c:pt>
                <c:pt idx="7907">
                  <c:v>39.898994960000003</c:v>
                </c:pt>
                <c:pt idx="7908">
                  <c:v>39.021624695999996</c:v>
                </c:pt>
                <c:pt idx="7909">
                  <c:v>38.429289390999998</c:v>
                </c:pt>
                <c:pt idx="7910">
                  <c:v>38.160356485999998</c:v>
                </c:pt>
                <c:pt idx="7911">
                  <c:v>38.193806822999996</c:v>
                </c:pt>
                <c:pt idx="7912">
                  <c:v>38.707164523000003</c:v>
                </c:pt>
                <c:pt idx="7913">
                  <c:v>40.520502179000005</c:v>
                </c:pt>
                <c:pt idx="7914">
                  <c:v>41.661387899000005</c:v>
                </c:pt>
                <c:pt idx="7915">
                  <c:v>41.676344802999999</c:v>
                </c:pt>
                <c:pt idx="7916">
                  <c:v>41.603668688999996</c:v>
                </c:pt>
                <c:pt idx="7917">
                  <c:v>41.040908943000005</c:v>
                </c:pt>
                <c:pt idx="7918">
                  <c:v>39.752232870999997</c:v>
                </c:pt>
                <c:pt idx="7919">
                  <c:v>38.357069994</c:v>
                </c:pt>
                <c:pt idx="7920">
                  <c:v>37.033441047000004</c:v>
                </c:pt>
                <c:pt idx="7921">
                  <c:v>36.141898212999997</c:v>
                </c:pt>
                <c:pt idx="7922">
                  <c:v>35.550394189000002</c:v>
                </c:pt>
                <c:pt idx="7923">
                  <c:v>35.284431306999998</c:v>
                </c:pt>
                <c:pt idx="7924">
                  <c:v>35.431682688999999</c:v>
                </c:pt>
                <c:pt idx="7925">
                  <c:v>35.985864283000005</c:v>
                </c:pt>
                <c:pt idx="7926">
                  <c:v>37.012508935999996</c:v>
                </c:pt>
                <c:pt idx="7927">
                  <c:v>38.215466723999995</c:v>
                </c:pt>
                <c:pt idx="7928">
                  <c:v>39.501429061000003</c:v>
                </c:pt>
                <c:pt idx="7929">
                  <c:v>40.740207091999999</c:v>
                </c:pt>
                <c:pt idx="7930">
                  <c:v>41.390384140000002</c:v>
                </c:pt>
                <c:pt idx="7931">
                  <c:v>41.398281572999998</c:v>
                </c:pt>
                <c:pt idx="7932">
                  <c:v>40.987588356000003</c:v>
                </c:pt>
                <c:pt idx="7933">
                  <c:v>40.483911667999998</c:v>
                </c:pt>
                <c:pt idx="7934">
                  <c:v>40.021530183000003</c:v>
                </c:pt>
                <c:pt idx="7935">
                  <c:v>39.967482502999999</c:v>
                </c:pt>
                <c:pt idx="7936">
                  <c:v>40.403776410999996</c:v>
                </c:pt>
                <c:pt idx="7937">
                  <c:v>41.671164501</c:v>
                </c:pt>
                <c:pt idx="7938">
                  <c:v>42.036260671999997</c:v>
                </c:pt>
                <c:pt idx="7939">
                  <c:v>41.577105926999998</c:v>
                </c:pt>
                <c:pt idx="7940">
                  <c:v>40.926199103999998</c:v>
                </c:pt>
                <c:pt idx="7941">
                  <c:v>39.893789460000001</c:v>
                </c:pt>
                <c:pt idx="7942">
                  <c:v>38.525269311999999</c:v>
                </c:pt>
                <c:pt idx="7943">
                  <c:v>36.959803932</c:v>
                </c:pt>
                <c:pt idx="7944">
                  <c:v>35.676908056000002</c:v>
                </c:pt>
                <c:pt idx="7945">
                  <c:v>34.740472997999994</c:v>
                </c:pt>
                <c:pt idx="7946">
                  <c:v>34.12131445</c:v>
                </c:pt>
                <c:pt idx="7947">
                  <c:v>33.917851266</c:v>
                </c:pt>
                <c:pt idx="7948">
                  <c:v>34.016022200999998</c:v>
                </c:pt>
                <c:pt idx="7949">
                  <c:v>34.611257692000002</c:v>
                </c:pt>
                <c:pt idx="7950">
                  <c:v>35.632704154999999</c:v>
                </c:pt>
                <c:pt idx="7951">
                  <c:v>36.647409961000001</c:v>
                </c:pt>
                <c:pt idx="7952">
                  <c:v>37.522942410000006</c:v>
                </c:pt>
                <c:pt idx="7953">
                  <c:v>37.892141031000001</c:v>
                </c:pt>
                <c:pt idx="7954">
                  <c:v>37.879323022999998</c:v>
                </c:pt>
                <c:pt idx="7955">
                  <c:v>37.730934171999998</c:v>
                </c:pt>
                <c:pt idx="7956">
                  <c:v>37.557761585999998</c:v>
                </c:pt>
                <c:pt idx="7957">
                  <c:v>37.363338386000002</c:v>
                </c:pt>
                <c:pt idx="7958">
                  <c:v>37.243055532999996</c:v>
                </c:pt>
                <c:pt idx="7959">
                  <c:v>37.465322833999998</c:v>
                </c:pt>
                <c:pt idx="7960">
                  <c:v>37.941004581999998</c:v>
                </c:pt>
                <c:pt idx="7961">
                  <c:v>39.530550849999997</c:v>
                </c:pt>
                <c:pt idx="7962">
                  <c:v>41.238327089999999</c:v>
                </c:pt>
                <c:pt idx="7963">
                  <c:v>41.245952152000001</c:v>
                </c:pt>
                <c:pt idx="7964">
                  <c:v>40.954392003000002</c:v>
                </c:pt>
                <c:pt idx="7965">
                  <c:v>40.095415952000003</c:v>
                </c:pt>
                <c:pt idx="7966">
                  <c:v>38.547139279</c:v>
                </c:pt>
                <c:pt idx="7967">
                  <c:v>36.951479829999997</c:v>
                </c:pt>
                <c:pt idx="7968">
                  <c:v>35.854896234999998</c:v>
                </c:pt>
                <c:pt idx="7969">
                  <c:v>35.353654481</c:v>
                </c:pt>
                <c:pt idx="7970">
                  <c:v>35.397936850999997</c:v>
                </c:pt>
                <c:pt idx="7971">
                  <c:v>35.956331338999995</c:v>
                </c:pt>
                <c:pt idx="7972">
                  <c:v>37.241520393000002</c:v>
                </c:pt>
                <c:pt idx="7973">
                  <c:v>39.856851769999999</c:v>
                </c:pt>
                <c:pt idx="7974">
                  <c:v>43.798286245</c:v>
                </c:pt>
                <c:pt idx="7975">
                  <c:v>45.422148321000002</c:v>
                </c:pt>
                <c:pt idx="7976">
                  <c:v>44.579709895000001</c:v>
                </c:pt>
                <c:pt idx="7977">
                  <c:v>43.009340510000001</c:v>
                </c:pt>
                <c:pt idx="7978">
                  <c:v>41.730356906000004</c:v>
                </c:pt>
                <c:pt idx="7979">
                  <c:v>40.780337103999997</c:v>
                </c:pt>
                <c:pt idx="7980">
                  <c:v>40.193042556000002</c:v>
                </c:pt>
                <c:pt idx="7981">
                  <c:v>40.079797157999998</c:v>
                </c:pt>
                <c:pt idx="7982">
                  <c:v>39.996189552000004</c:v>
                </c:pt>
                <c:pt idx="7983">
                  <c:v>40.050534474999999</c:v>
                </c:pt>
                <c:pt idx="7984">
                  <c:v>40.188137705999999</c:v>
                </c:pt>
                <c:pt idx="7985">
                  <c:v>41.133065127000002</c:v>
                </c:pt>
                <c:pt idx="7986">
                  <c:v>42.577227680000007</c:v>
                </c:pt>
                <c:pt idx="7987">
                  <c:v>42.282909659999994</c:v>
                </c:pt>
                <c:pt idx="7988">
                  <c:v>41.819166790000004</c:v>
                </c:pt>
                <c:pt idx="7989">
                  <c:v>40.585457004000006</c:v>
                </c:pt>
                <c:pt idx="7990">
                  <c:v>38.654253541999999</c:v>
                </c:pt>
                <c:pt idx="7991">
                  <c:v>36.705077754999998</c:v>
                </c:pt>
                <c:pt idx="7992">
                  <c:v>35.385305393000003</c:v>
                </c:pt>
                <c:pt idx="7993">
                  <c:v>34.746917578000001</c:v>
                </c:pt>
                <c:pt idx="7994">
                  <c:v>34.532699219000001</c:v>
                </c:pt>
                <c:pt idx="7995">
                  <c:v>34.681691576999995</c:v>
                </c:pt>
                <c:pt idx="7996">
                  <c:v>35.538896306000005</c:v>
                </c:pt>
                <c:pt idx="7997">
                  <c:v>37.762956363999997</c:v>
                </c:pt>
                <c:pt idx="7998">
                  <c:v>41.355946084000003</c:v>
                </c:pt>
                <c:pt idx="7999">
                  <c:v>42.646490464000003</c:v>
                </c:pt>
                <c:pt idx="8000">
                  <c:v>42.165589446999995</c:v>
                </c:pt>
                <c:pt idx="8001">
                  <c:v>41.343279332000002</c:v>
                </c:pt>
                <c:pt idx="8002">
                  <c:v>40.620001328000001</c:v>
                </c:pt>
                <c:pt idx="8003">
                  <c:v>40.255263986999999</c:v>
                </c:pt>
                <c:pt idx="8004">
                  <c:v>40.280781647999994</c:v>
                </c:pt>
                <c:pt idx="8005">
                  <c:v>40.587134635000005</c:v>
                </c:pt>
                <c:pt idx="8006">
                  <c:v>40.837668382999993</c:v>
                </c:pt>
                <c:pt idx="8007">
                  <c:v>40.802210578</c:v>
                </c:pt>
                <c:pt idx="8008">
                  <c:v>40.967910058000001</c:v>
                </c:pt>
                <c:pt idx="8009">
                  <c:v>41.805345879999997</c:v>
                </c:pt>
                <c:pt idx="8010">
                  <c:v>42.909933756999997</c:v>
                </c:pt>
                <c:pt idx="8011">
                  <c:v>42.451832369999998</c:v>
                </c:pt>
                <c:pt idx="8012">
                  <c:v>41.674604843000004</c:v>
                </c:pt>
                <c:pt idx="8013">
                  <c:v>40.231191287000001</c:v>
                </c:pt>
                <c:pt idx="8014">
                  <c:v>38.075999639000003</c:v>
                </c:pt>
                <c:pt idx="8015">
                  <c:v>35.787879079</c:v>
                </c:pt>
                <c:pt idx="8016">
                  <c:v>34.176759132000001</c:v>
                </c:pt>
                <c:pt idx="8017">
                  <c:v>33.259809060999999</c:v>
                </c:pt>
                <c:pt idx="8018">
                  <c:v>32.904059939</c:v>
                </c:pt>
                <c:pt idx="8019">
                  <c:v>32.925141670999999</c:v>
                </c:pt>
                <c:pt idx="8020">
                  <c:v>33.628730378</c:v>
                </c:pt>
                <c:pt idx="8021">
                  <c:v>35.58257837</c:v>
                </c:pt>
                <c:pt idx="8022">
                  <c:v>38.760945878999998</c:v>
                </c:pt>
                <c:pt idx="8023">
                  <c:v>39.944559666000004</c:v>
                </c:pt>
                <c:pt idx="8024">
                  <c:v>39.787244938000001</c:v>
                </c:pt>
                <c:pt idx="8025">
                  <c:v>39.882640592999998</c:v>
                </c:pt>
                <c:pt idx="8026">
                  <c:v>40.059557157</c:v>
                </c:pt>
                <c:pt idx="8027">
                  <c:v>40.300187225999998</c:v>
                </c:pt>
                <c:pt idx="8028">
                  <c:v>40.841251552000003</c:v>
                </c:pt>
                <c:pt idx="8029">
                  <c:v>41.591480435999998</c:v>
                </c:pt>
                <c:pt idx="8030">
                  <c:v>42.115043892999999</c:v>
                </c:pt>
                <c:pt idx="8031">
                  <c:v>42.403981391000002</c:v>
                </c:pt>
                <c:pt idx="8032">
                  <c:v>42.549692300000004</c:v>
                </c:pt>
                <c:pt idx="8033">
                  <c:v>43.186852184000003</c:v>
                </c:pt>
                <c:pt idx="8034">
                  <c:v>43.851831790999995</c:v>
                </c:pt>
                <c:pt idx="8035">
                  <c:v>42.957102034000002</c:v>
                </c:pt>
                <c:pt idx="8036">
                  <c:v>41.979174737000001</c:v>
                </c:pt>
                <c:pt idx="8037">
                  <c:v>40.339122723000003</c:v>
                </c:pt>
                <c:pt idx="8038">
                  <c:v>38.017760623000001</c:v>
                </c:pt>
                <c:pt idx="8039">
                  <c:v>35.684028626999996</c:v>
                </c:pt>
                <c:pt idx="8040">
                  <c:v>33.967054465000004</c:v>
                </c:pt>
                <c:pt idx="8041">
                  <c:v>33.084641808000001</c:v>
                </c:pt>
                <c:pt idx="8042">
                  <c:v>32.663164565000002</c:v>
                </c:pt>
                <c:pt idx="8043">
                  <c:v>32.689737252</c:v>
                </c:pt>
                <c:pt idx="8044">
                  <c:v>33.434214826000002</c:v>
                </c:pt>
                <c:pt idx="8045">
                  <c:v>35.464867274999996</c:v>
                </c:pt>
                <c:pt idx="8046">
                  <c:v>38.910977926000001</c:v>
                </c:pt>
                <c:pt idx="8047">
                  <c:v>40.414414404000006</c:v>
                </c:pt>
                <c:pt idx="8048">
                  <c:v>40.465056593</c:v>
                </c:pt>
                <c:pt idx="8049">
                  <c:v>40.469501532999999</c:v>
                </c:pt>
                <c:pt idx="8050">
                  <c:v>40.631223009000003</c:v>
                </c:pt>
                <c:pt idx="8051">
                  <c:v>40.968898080999999</c:v>
                </c:pt>
                <c:pt idx="8052">
                  <c:v>41.653435098999999</c:v>
                </c:pt>
                <c:pt idx="8053">
                  <c:v>42.418633528000001</c:v>
                </c:pt>
                <c:pt idx="8054">
                  <c:v>42.908345224999998</c:v>
                </c:pt>
                <c:pt idx="8055">
                  <c:v>42.973662323999996</c:v>
                </c:pt>
                <c:pt idx="8056">
                  <c:v>43.010226656999997</c:v>
                </c:pt>
                <c:pt idx="8057">
                  <c:v>43.873027903000001</c:v>
                </c:pt>
                <c:pt idx="8058">
                  <c:v>44.534439334000005</c:v>
                </c:pt>
                <c:pt idx="8059">
                  <c:v>43.883990621999999</c:v>
                </c:pt>
                <c:pt idx="8060">
                  <c:v>42.962734495999996</c:v>
                </c:pt>
                <c:pt idx="8061">
                  <c:v>41.623907614999993</c:v>
                </c:pt>
                <c:pt idx="8062">
                  <c:v>39.548568533999997</c:v>
                </c:pt>
                <c:pt idx="8063">
                  <c:v>37.123629835999999</c:v>
                </c:pt>
                <c:pt idx="8064">
                  <c:v>35.164192966000002</c:v>
                </c:pt>
                <c:pt idx="8065">
                  <c:v>33.910561598000001</c:v>
                </c:pt>
                <c:pt idx="8066">
                  <c:v>33.276809016999998</c:v>
                </c:pt>
                <c:pt idx="8067">
                  <c:v>33.067342289999999</c:v>
                </c:pt>
                <c:pt idx="8068">
                  <c:v>33.437412639000001</c:v>
                </c:pt>
                <c:pt idx="8069">
                  <c:v>34.983079437000001</c:v>
                </c:pt>
                <c:pt idx="8070">
                  <c:v>37.938860126000002</c:v>
                </c:pt>
                <c:pt idx="8071">
                  <c:v>39.387343891999997</c:v>
                </c:pt>
                <c:pt idx="8072">
                  <c:v>40.017910496999995</c:v>
                </c:pt>
                <c:pt idx="8073">
                  <c:v>40.812007129999998</c:v>
                </c:pt>
                <c:pt idx="8074">
                  <c:v>41.596724127000002</c:v>
                </c:pt>
                <c:pt idx="8075">
                  <c:v>42.420573185000002</c:v>
                </c:pt>
                <c:pt idx="8076">
                  <c:v>43.158976824999996</c:v>
                </c:pt>
                <c:pt idx="8077">
                  <c:v>43.963546927000003</c:v>
                </c:pt>
                <c:pt idx="8078">
                  <c:v>44.411058222999998</c:v>
                </c:pt>
                <c:pt idx="8079">
                  <c:v>44.543287653</c:v>
                </c:pt>
                <c:pt idx="8080">
                  <c:v>44.548870033999997</c:v>
                </c:pt>
                <c:pt idx="8081">
                  <c:v>44.709600200000004</c:v>
                </c:pt>
                <c:pt idx="8082">
                  <c:v>44.850923619</c:v>
                </c:pt>
                <c:pt idx="8083">
                  <c:v>43.755599613000001</c:v>
                </c:pt>
                <c:pt idx="8084">
                  <c:v>42.789057212000003</c:v>
                </c:pt>
                <c:pt idx="8085">
                  <c:v>41.616025388000004</c:v>
                </c:pt>
                <c:pt idx="8086">
                  <c:v>39.785718458000005</c:v>
                </c:pt>
                <c:pt idx="8087">
                  <c:v>37.812815207</c:v>
                </c:pt>
                <c:pt idx="8088">
                  <c:v>35.943710270000004</c:v>
                </c:pt>
                <c:pt idx="8089">
                  <c:v>34.530552591999999</c:v>
                </c:pt>
                <c:pt idx="8090">
                  <c:v>33.584740489000005</c:v>
                </c:pt>
                <c:pt idx="8091">
                  <c:v>33.161740768999998</c:v>
                </c:pt>
                <c:pt idx="8092">
                  <c:v>33.143232298000001</c:v>
                </c:pt>
                <c:pt idx="8093">
                  <c:v>33.564604505000005</c:v>
                </c:pt>
                <c:pt idx="8094">
                  <c:v>34.634591141999998</c:v>
                </c:pt>
                <c:pt idx="8095">
                  <c:v>35.771045682999997</c:v>
                </c:pt>
                <c:pt idx="8096">
                  <c:v>37.436460749999995</c:v>
                </c:pt>
                <c:pt idx="8097">
                  <c:v>39.183500069000004</c:v>
                </c:pt>
                <c:pt idx="8098">
                  <c:v>40.485169616</c:v>
                </c:pt>
                <c:pt idx="8099">
                  <c:v>41.541501058000001</c:v>
                </c:pt>
                <c:pt idx="8100">
                  <c:v>42.242244651</c:v>
                </c:pt>
                <c:pt idx="8101">
                  <c:v>42.930569914000003</c:v>
                </c:pt>
                <c:pt idx="8102">
                  <c:v>43.515441780000003</c:v>
                </c:pt>
                <c:pt idx="8103">
                  <c:v>43.586059874</c:v>
                </c:pt>
                <c:pt idx="8104">
                  <c:v>43.264589454999999</c:v>
                </c:pt>
                <c:pt idx="8105">
                  <c:v>43.751342791000006</c:v>
                </c:pt>
                <c:pt idx="8106">
                  <c:v>43.793374192000002</c:v>
                </c:pt>
                <c:pt idx="8107">
                  <c:v>42.880551302000001</c:v>
                </c:pt>
                <c:pt idx="8108">
                  <c:v>41.933646696000004</c:v>
                </c:pt>
                <c:pt idx="8109">
                  <c:v>40.823689567000002</c:v>
                </c:pt>
                <c:pt idx="8110">
                  <c:v>39.158629191999999</c:v>
                </c:pt>
                <c:pt idx="8111">
                  <c:v>37.221265331000005</c:v>
                </c:pt>
                <c:pt idx="8112">
                  <c:v>35.605242167</c:v>
                </c:pt>
                <c:pt idx="8113">
                  <c:v>34.282994627999997</c:v>
                </c:pt>
                <c:pt idx="8114">
                  <c:v>33.472198765000002</c:v>
                </c:pt>
                <c:pt idx="8115">
                  <c:v>33.114089560000004</c:v>
                </c:pt>
                <c:pt idx="8116">
                  <c:v>32.955152558000002</c:v>
                </c:pt>
                <c:pt idx="8117">
                  <c:v>33.234469730999997</c:v>
                </c:pt>
                <c:pt idx="8118">
                  <c:v>33.928561303000002</c:v>
                </c:pt>
                <c:pt idx="8119">
                  <c:v>34.810845905000001</c:v>
                </c:pt>
                <c:pt idx="8120">
                  <c:v>36.538670881000002</c:v>
                </c:pt>
                <c:pt idx="8121">
                  <c:v>38.576410306999996</c:v>
                </c:pt>
                <c:pt idx="8122">
                  <c:v>40.187367993000002</c:v>
                </c:pt>
                <c:pt idx="8123">
                  <c:v>41.342098825000001</c:v>
                </c:pt>
                <c:pt idx="8124">
                  <c:v>42.201662916000004</c:v>
                </c:pt>
                <c:pt idx="8125">
                  <c:v>42.806816169000001</c:v>
                </c:pt>
                <c:pt idx="8126">
                  <c:v>43.108461923</c:v>
                </c:pt>
                <c:pt idx="8127">
                  <c:v>43.200091850999996</c:v>
                </c:pt>
                <c:pt idx="8128">
                  <c:v>43.260543364999997</c:v>
                </c:pt>
                <c:pt idx="8129">
                  <c:v>44.762277180999995</c:v>
                </c:pt>
                <c:pt idx="8130">
                  <c:v>46.044772730999995</c:v>
                </c:pt>
                <c:pt idx="8131">
                  <c:v>45.661446181999999</c:v>
                </c:pt>
                <c:pt idx="8132">
                  <c:v>44.970504826999999</c:v>
                </c:pt>
                <c:pt idx="8133">
                  <c:v>43.813971019</c:v>
                </c:pt>
                <c:pt idx="8134">
                  <c:v>41.702262202</c:v>
                </c:pt>
                <c:pt idx="8135">
                  <c:v>39.232642693999999</c:v>
                </c:pt>
                <c:pt idx="8136">
                  <c:v>37.224700501000001</c:v>
                </c:pt>
                <c:pt idx="8137">
                  <c:v>35.992781889999996</c:v>
                </c:pt>
                <c:pt idx="8138">
                  <c:v>35.239573761999999</c:v>
                </c:pt>
                <c:pt idx="8139">
                  <c:v>34.958061784999998</c:v>
                </c:pt>
                <c:pt idx="8140">
                  <c:v>35.376293738999998</c:v>
                </c:pt>
                <c:pt idx="8141">
                  <c:v>37.066637086</c:v>
                </c:pt>
                <c:pt idx="8142">
                  <c:v>40.157957860000003</c:v>
                </c:pt>
                <c:pt idx="8143">
                  <c:v>41.782238432999996</c:v>
                </c:pt>
                <c:pt idx="8144">
                  <c:v>42.286988416</c:v>
                </c:pt>
                <c:pt idx="8145">
                  <c:v>43.086571019000004</c:v>
                </c:pt>
                <c:pt idx="8146">
                  <c:v>43.417831778999997</c:v>
                </c:pt>
                <c:pt idx="8147">
                  <c:v>43.680065020000001</c:v>
                </c:pt>
                <c:pt idx="8148">
                  <c:v>42.914308405999996</c:v>
                </c:pt>
                <c:pt idx="8149">
                  <c:v>42.240976972999995</c:v>
                </c:pt>
                <c:pt idx="8150">
                  <c:v>41.646937047999998</c:v>
                </c:pt>
                <c:pt idx="8151">
                  <c:v>41.346437983999998</c:v>
                </c:pt>
                <c:pt idx="8152">
                  <c:v>41.43385756</c:v>
                </c:pt>
                <c:pt idx="8153">
                  <c:v>43.486553997000001</c:v>
                </c:pt>
                <c:pt idx="8154">
                  <c:v>45.141817500999998</c:v>
                </c:pt>
                <c:pt idx="8155">
                  <c:v>44.877896880999998</c:v>
                </c:pt>
                <c:pt idx="8156">
                  <c:v>44.331509527000001</c:v>
                </c:pt>
                <c:pt idx="8157">
                  <c:v>43.059026083999996</c:v>
                </c:pt>
                <c:pt idx="8158">
                  <c:v>40.914026587000002</c:v>
                </c:pt>
                <c:pt idx="8159">
                  <c:v>38.680745127000002</c:v>
                </c:pt>
                <c:pt idx="8160">
                  <c:v>37.164713892999998</c:v>
                </c:pt>
                <c:pt idx="8161">
                  <c:v>36.398026860999998</c:v>
                </c:pt>
                <c:pt idx="8162">
                  <c:v>36.230551188999996</c:v>
                </c:pt>
                <c:pt idx="8163">
                  <c:v>36.540592095000001</c:v>
                </c:pt>
                <c:pt idx="8164">
                  <c:v>37.585015263000003</c:v>
                </c:pt>
                <c:pt idx="8165">
                  <c:v>40.008893932999996</c:v>
                </c:pt>
                <c:pt idx="8166">
                  <c:v>43.798092833000005</c:v>
                </c:pt>
                <c:pt idx="8167">
                  <c:v>45.451850290000003</c:v>
                </c:pt>
                <c:pt idx="8168">
                  <c:v>44.894274813000003</c:v>
                </c:pt>
                <c:pt idx="8169">
                  <c:v>44.005119456999999</c:v>
                </c:pt>
                <c:pt idx="8170">
                  <c:v>42.870356237999999</c:v>
                </c:pt>
                <c:pt idx="8171">
                  <c:v>41.699497083000004</c:v>
                </c:pt>
                <c:pt idx="8172">
                  <c:v>40.797670484000001</c:v>
                </c:pt>
                <c:pt idx="8173">
                  <c:v>40.281452696000002</c:v>
                </c:pt>
                <c:pt idx="8174">
                  <c:v>39.963024101000002</c:v>
                </c:pt>
                <c:pt idx="8175">
                  <c:v>39.862186006999998</c:v>
                </c:pt>
                <c:pt idx="8176">
                  <c:v>40.489624858000006</c:v>
                </c:pt>
                <c:pt idx="8177">
                  <c:v>42.154984888000001</c:v>
                </c:pt>
                <c:pt idx="8178">
                  <c:v>43.595714925999999</c:v>
                </c:pt>
                <c:pt idx="8179">
                  <c:v>43.400415473999999</c:v>
                </c:pt>
                <c:pt idx="8180">
                  <c:v>42.869050496999996</c:v>
                </c:pt>
                <c:pt idx="8181">
                  <c:v>41.648926699</c:v>
                </c:pt>
                <c:pt idx="8182">
                  <c:v>39.556114403999999</c:v>
                </c:pt>
                <c:pt idx="8183">
                  <c:v>37.388494208999994</c:v>
                </c:pt>
                <c:pt idx="8184">
                  <c:v>35.931024266000001</c:v>
                </c:pt>
                <c:pt idx="8185">
                  <c:v>35.274410682000003</c:v>
                </c:pt>
                <c:pt idx="8186">
                  <c:v>35.005714147999996</c:v>
                </c:pt>
                <c:pt idx="8187">
                  <c:v>35.160380490000001</c:v>
                </c:pt>
                <c:pt idx="8188">
                  <c:v>36.052736230000001</c:v>
                </c:pt>
                <c:pt idx="8189">
                  <c:v>38.221891657</c:v>
                </c:pt>
                <c:pt idx="8190">
                  <c:v>41.558587635999999</c:v>
                </c:pt>
                <c:pt idx="8191">
                  <c:v>42.962067826999998</c:v>
                </c:pt>
                <c:pt idx="8192">
                  <c:v>42.680262883000005</c:v>
                </c:pt>
                <c:pt idx="8193">
                  <c:v>42.317679570000003</c:v>
                </c:pt>
                <c:pt idx="8194">
                  <c:v>42.044498376</c:v>
                </c:pt>
                <c:pt idx="8195">
                  <c:v>41.795015628999998</c:v>
                </c:pt>
                <c:pt idx="8196">
                  <c:v>41.629325936000001</c:v>
                </c:pt>
                <c:pt idx="8197">
                  <c:v>41.684126192000001</c:v>
                </c:pt>
                <c:pt idx="8198">
                  <c:v>41.558634746999999</c:v>
                </c:pt>
                <c:pt idx="8199">
                  <c:v>41.497503387999998</c:v>
                </c:pt>
                <c:pt idx="8200">
                  <c:v>41.883003212000006</c:v>
                </c:pt>
                <c:pt idx="8201">
                  <c:v>43.371050160999999</c:v>
                </c:pt>
                <c:pt idx="8202">
                  <c:v>44.593424089000003</c:v>
                </c:pt>
                <c:pt idx="8203">
                  <c:v>44.359773608000005</c:v>
                </c:pt>
                <c:pt idx="8204">
                  <c:v>43.846620516000002</c:v>
                </c:pt>
                <c:pt idx="8205">
                  <c:v>42.441633103999997</c:v>
                </c:pt>
                <c:pt idx="8206">
                  <c:v>40.063488368999998</c:v>
                </c:pt>
                <c:pt idx="8207">
                  <c:v>37.579855170000002</c:v>
                </c:pt>
                <c:pt idx="8208">
                  <c:v>35.757666219999997</c:v>
                </c:pt>
                <c:pt idx="8209">
                  <c:v>34.589454476</c:v>
                </c:pt>
                <c:pt idx="8210">
                  <c:v>33.922061203999995</c:v>
                </c:pt>
                <c:pt idx="8211">
                  <c:v>33.789430290999995</c:v>
                </c:pt>
                <c:pt idx="8212">
                  <c:v>34.425765500000004</c:v>
                </c:pt>
                <c:pt idx="8213">
                  <c:v>36.251416557999995</c:v>
                </c:pt>
                <c:pt idx="8214">
                  <c:v>39.231319038999999</c:v>
                </c:pt>
                <c:pt idx="8215">
                  <c:v>40.592859536999995</c:v>
                </c:pt>
                <c:pt idx="8216">
                  <c:v>40.963520691999996</c:v>
                </c:pt>
                <c:pt idx="8217">
                  <c:v>41.747219954999998</c:v>
                </c:pt>
                <c:pt idx="8218">
                  <c:v>42.675199470999999</c:v>
                </c:pt>
                <c:pt idx="8219">
                  <c:v>43.510643139000003</c:v>
                </c:pt>
                <c:pt idx="8220">
                  <c:v>44.320142419999996</c:v>
                </c:pt>
                <c:pt idx="8221">
                  <c:v>45.309348254</c:v>
                </c:pt>
                <c:pt idx="8222">
                  <c:v>46.017746062000001</c:v>
                </c:pt>
                <c:pt idx="8223">
                  <c:v>46.282042929000006</c:v>
                </c:pt>
                <c:pt idx="8224">
                  <c:v>46.306096201999999</c:v>
                </c:pt>
                <c:pt idx="8225">
                  <c:v>46.523055866</c:v>
                </c:pt>
                <c:pt idx="8226">
                  <c:v>47.336475802999999</c:v>
                </c:pt>
                <c:pt idx="8227">
                  <c:v>46.668163454999998</c:v>
                </c:pt>
                <c:pt idx="8228">
                  <c:v>45.926481479000003</c:v>
                </c:pt>
                <c:pt idx="8229">
                  <c:v>44.665430757000003</c:v>
                </c:pt>
                <c:pt idx="8230">
                  <c:v>42.493129975999999</c:v>
                </c:pt>
                <c:pt idx="8231">
                  <c:v>39.928449994000005</c:v>
                </c:pt>
                <c:pt idx="8232">
                  <c:v>37.903903671999998</c:v>
                </c:pt>
                <c:pt idx="8233">
                  <c:v>36.646316861000003</c:v>
                </c:pt>
                <c:pt idx="8234">
                  <c:v>35.937608713000003</c:v>
                </c:pt>
                <c:pt idx="8235">
                  <c:v>35.574086005999995</c:v>
                </c:pt>
                <c:pt idx="8236">
                  <c:v>36.122563182</c:v>
                </c:pt>
                <c:pt idx="8237">
                  <c:v>37.821020265999998</c:v>
                </c:pt>
                <c:pt idx="8238">
                  <c:v>40.745182347000004</c:v>
                </c:pt>
                <c:pt idx="8239">
                  <c:v>42.340650740999997</c:v>
                </c:pt>
                <c:pt idx="8240">
                  <c:v>43.173178734000004</c:v>
                </c:pt>
                <c:pt idx="8241">
                  <c:v>44.491575817999994</c:v>
                </c:pt>
                <c:pt idx="8242">
                  <c:v>45.795859053999997</c:v>
                </c:pt>
                <c:pt idx="8243">
                  <c:v>46.737289540999996</c:v>
                </c:pt>
                <c:pt idx="8244">
                  <c:v>47.490534324999999</c:v>
                </c:pt>
                <c:pt idx="8245">
                  <c:v>48.323769461999994</c:v>
                </c:pt>
                <c:pt idx="8246">
                  <c:v>48.942765051000002</c:v>
                </c:pt>
                <c:pt idx="8247">
                  <c:v>49.179380167000005</c:v>
                </c:pt>
                <c:pt idx="8248">
                  <c:v>48.896797149999998</c:v>
                </c:pt>
                <c:pt idx="8249">
                  <c:v>49.073448777999999</c:v>
                </c:pt>
                <c:pt idx="8250">
                  <c:v>48.957757790000002</c:v>
                </c:pt>
                <c:pt idx="8251">
                  <c:v>47.661573549000003</c:v>
                </c:pt>
                <c:pt idx="8252">
                  <c:v>46.459489075999997</c:v>
                </c:pt>
                <c:pt idx="8253">
                  <c:v>45.071316078000002</c:v>
                </c:pt>
                <c:pt idx="8254">
                  <c:v>43.159119875999998</c:v>
                </c:pt>
                <c:pt idx="8255">
                  <c:v>40.762554913999999</c:v>
                </c:pt>
                <c:pt idx="8256">
                  <c:v>38.337729187999997</c:v>
                </c:pt>
                <c:pt idx="8257">
                  <c:v>36.545604930000003</c:v>
                </c:pt>
                <c:pt idx="8258">
                  <c:v>35.431815283000006</c:v>
                </c:pt>
                <c:pt idx="8259">
                  <c:v>34.838976413999994</c:v>
                </c:pt>
                <c:pt idx="8260">
                  <c:v>34.738777425999999</c:v>
                </c:pt>
                <c:pt idx="8261">
                  <c:v>34.973693648999998</c:v>
                </c:pt>
                <c:pt idx="8262">
                  <c:v>35.946371691000003</c:v>
                </c:pt>
                <c:pt idx="8263">
                  <c:v>37.119727392999998</c:v>
                </c:pt>
                <c:pt idx="8264">
                  <c:v>38.727956741</c:v>
                </c:pt>
                <c:pt idx="8265">
                  <c:v>40.113058553000002</c:v>
                </c:pt>
                <c:pt idx="8266">
                  <c:v>40.626264380999999</c:v>
                </c:pt>
                <c:pt idx="8267">
                  <c:v>40.282132136999998</c:v>
                </c:pt>
                <c:pt idx="8268">
                  <c:v>39.734107348999999</c:v>
                </c:pt>
                <c:pt idx="8269">
                  <c:v>39.218705891999996</c:v>
                </c:pt>
                <c:pt idx="8270">
                  <c:v>38.870889088999995</c:v>
                </c:pt>
                <c:pt idx="8271">
                  <c:v>38.753216078999998</c:v>
                </c:pt>
                <c:pt idx="8272">
                  <c:v>39.179680352000005</c:v>
                </c:pt>
                <c:pt idx="8273">
                  <c:v>41.180891955</c:v>
                </c:pt>
                <c:pt idx="8274">
                  <c:v>42.867766797999998</c:v>
                </c:pt>
                <c:pt idx="8275">
                  <c:v>42.996274219</c:v>
                </c:pt>
                <c:pt idx="8276">
                  <c:v>43.126173955999995</c:v>
                </c:pt>
                <c:pt idx="8277">
                  <c:v>42.981121676000001</c:v>
                </c:pt>
                <c:pt idx="8278">
                  <c:v>42.318578733999999</c:v>
                </c:pt>
                <c:pt idx="8279">
                  <c:v>41.399910247999998</c:v>
                </c:pt>
                <c:pt idx="8280">
                  <c:v>40.518937296999994</c:v>
                </c:pt>
                <c:pt idx="8281">
                  <c:v>40.098145113999998</c:v>
                </c:pt>
                <c:pt idx="8282">
                  <c:v>39.956249841999998</c:v>
                </c:pt>
                <c:pt idx="8283">
                  <c:v>40.095545608000002</c:v>
                </c:pt>
                <c:pt idx="8284">
                  <c:v>40.696849061999998</c:v>
                </c:pt>
                <c:pt idx="8285">
                  <c:v>41.770037702000003</c:v>
                </c:pt>
                <c:pt idx="8286">
                  <c:v>43.378430205999997</c:v>
                </c:pt>
                <c:pt idx="8287">
                  <c:v>44.930856053000007</c:v>
                </c:pt>
                <c:pt idx="8288">
                  <c:v>45.375971297</c:v>
                </c:pt>
                <c:pt idx="8289">
                  <c:v>44.510936416999996</c:v>
                </c:pt>
                <c:pt idx="8290">
                  <c:v>43.061181069999996</c:v>
                </c:pt>
                <c:pt idx="8291">
                  <c:v>41.611705968000003</c:v>
                </c:pt>
                <c:pt idx="8292">
                  <c:v>40.364308569999999</c:v>
                </c:pt>
                <c:pt idx="8293">
                  <c:v>39.325720793999999</c:v>
                </c:pt>
                <c:pt idx="8294">
                  <c:v>38.680024580999998</c:v>
                </c:pt>
                <c:pt idx="8295">
                  <c:v>38.473428613999999</c:v>
                </c:pt>
                <c:pt idx="8296">
                  <c:v>38.950730855000003</c:v>
                </c:pt>
                <c:pt idx="8297">
                  <c:v>40.982196926</c:v>
                </c:pt>
                <c:pt idx="8298">
                  <c:v>43.417149885000001</c:v>
                </c:pt>
                <c:pt idx="8299">
                  <c:v>43.910616501999996</c:v>
                </c:pt>
                <c:pt idx="8300">
                  <c:v>43.838735751000002</c:v>
                </c:pt>
                <c:pt idx="8301">
                  <c:v>43.045476855000004</c:v>
                </c:pt>
                <c:pt idx="8302">
                  <c:v>41.324373215000001</c:v>
                </c:pt>
                <c:pt idx="8303">
                  <c:v>39.309168277999994</c:v>
                </c:pt>
                <c:pt idx="8304">
                  <c:v>37.747931698000002</c:v>
                </c:pt>
                <c:pt idx="8305">
                  <c:v>37.010221685999994</c:v>
                </c:pt>
                <c:pt idx="8306">
                  <c:v>36.840131399000001</c:v>
                </c:pt>
                <c:pt idx="8307">
                  <c:v>37.094624861</c:v>
                </c:pt>
                <c:pt idx="8308">
                  <c:v>38.145495367000002</c:v>
                </c:pt>
                <c:pt idx="8309">
                  <c:v>40.388054738000001</c:v>
                </c:pt>
                <c:pt idx="8310">
                  <c:v>43.826796250000001</c:v>
                </c:pt>
                <c:pt idx="8311">
                  <c:v>45.335659682999996</c:v>
                </c:pt>
                <c:pt idx="8312">
                  <c:v>44.992702823000002</c:v>
                </c:pt>
                <c:pt idx="8313">
                  <c:v>44.134281612999999</c:v>
                </c:pt>
                <c:pt idx="8314">
                  <c:v>43.128778226000001</c:v>
                </c:pt>
                <c:pt idx="8315">
                  <c:v>42.310583045999998</c:v>
                </c:pt>
                <c:pt idx="8316">
                  <c:v>41.810976217000004</c:v>
                </c:pt>
                <c:pt idx="8317">
                  <c:v>41.605893877</c:v>
                </c:pt>
                <c:pt idx="8318">
                  <c:v>41.3655945</c:v>
                </c:pt>
                <c:pt idx="8319">
                  <c:v>41.162020820999999</c:v>
                </c:pt>
                <c:pt idx="8320">
                  <c:v>41.714679181999998</c:v>
                </c:pt>
                <c:pt idx="8321">
                  <c:v>43.417567769999998</c:v>
                </c:pt>
                <c:pt idx="8322">
                  <c:v>44.654413654000003</c:v>
                </c:pt>
                <c:pt idx="8323">
                  <c:v>44.236479410000001</c:v>
                </c:pt>
                <c:pt idx="8324">
                  <c:v>43.555365844000001</c:v>
                </c:pt>
                <c:pt idx="8325">
                  <c:v>42.097430563000003</c:v>
                </c:pt>
                <c:pt idx="8326">
                  <c:v>39.841220094999997</c:v>
                </c:pt>
                <c:pt idx="8327">
                  <c:v>37.334338881999997</c:v>
                </c:pt>
                <c:pt idx="8328">
                  <c:v>35.429387302000002</c:v>
                </c:pt>
                <c:pt idx="8329">
                  <c:v>34.329509977000001</c:v>
                </c:pt>
                <c:pt idx="8330">
                  <c:v>33.73842904</c:v>
                </c:pt>
                <c:pt idx="8331">
                  <c:v>33.712377589000006</c:v>
                </c:pt>
                <c:pt idx="8332">
                  <c:v>34.316756241</c:v>
                </c:pt>
                <c:pt idx="8333">
                  <c:v>36.297222475000005</c:v>
                </c:pt>
                <c:pt idx="8334">
                  <c:v>39.320766408000004</c:v>
                </c:pt>
                <c:pt idx="8335">
                  <c:v>40.753959498999997</c:v>
                </c:pt>
                <c:pt idx="8336">
                  <c:v>41.086395321000005</c:v>
                </c:pt>
                <c:pt idx="8337">
                  <c:v>41.671021658999997</c:v>
                </c:pt>
                <c:pt idx="8338">
                  <c:v>42.153734737999997</c:v>
                </c:pt>
                <c:pt idx="8339">
                  <c:v>42.916872431000002</c:v>
                </c:pt>
                <c:pt idx="8340">
                  <c:v>43.449572266000004</c:v>
                </c:pt>
                <c:pt idx="8341">
                  <c:v>44.033626656999999</c:v>
                </c:pt>
                <c:pt idx="8342">
                  <c:v>44.353837278</c:v>
                </c:pt>
                <c:pt idx="8343">
                  <c:v>44.505230106000006</c:v>
                </c:pt>
                <c:pt idx="8344">
                  <c:v>44.577213444000002</c:v>
                </c:pt>
                <c:pt idx="8345">
                  <c:v>45.490309368000005</c:v>
                </c:pt>
                <c:pt idx="8346">
                  <c:v>46.736255622999998</c:v>
                </c:pt>
                <c:pt idx="8347">
                  <c:v>46.384091085000001</c:v>
                </c:pt>
                <c:pt idx="8348">
                  <c:v>45.586097342000002</c:v>
                </c:pt>
                <c:pt idx="8349">
                  <c:v>44.186851111000003</c:v>
                </c:pt>
                <c:pt idx="8350">
                  <c:v>41.933966910000002</c:v>
                </c:pt>
                <c:pt idx="8351">
                  <c:v>39.243238772999995</c:v>
                </c:pt>
                <c:pt idx="8352">
                  <c:v>37.080923184</c:v>
                </c:pt>
                <c:pt idx="8353">
                  <c:v>35.809092303</c:v>
                </c:pt>
                <c:pt idx="8354">
                  <c:v>35.075699893999996</c:v>
                </c:pt>
                <c:pt idx="8355">
                  <c:v>34.827970843000003</c:v>
                </c:pt>
                <c:pt idx="8356">
                  <c:v>35.266738408999998</c:v>
                </c:pt>
                <c:pt idx="8357">
                  <c:v>36.995970717999995</c:v>
                </c:pt>
                <c:pt idx="8358">
                  <c:v>39.943494540000003</c:v>
                </c:pt>
                <c:pt idx="8359">
                  <c:v>41.361105045999999</c:v>
                </c:pt>
                <c:pt idx="8360">
                  <c:v>42.035295018999996</c:v>
                </c:pt>
                <c:pt idx="8361">
                  <c:v>43.090645479999999</c:v>
                </c:pt>
                <c:pt idx="8362">
                  <c:v>44.155544640999999</c:v>
                </c:pt>
                <c:pt idx="8363">
                  <c:v>45.028230717</c:v>
                </c:pt>
                <c:pt idx="8364">
                  <c:v>45.774729099999995</c:v>
                </c:pt>
                <c:pt idx="8365">
                  <c:v>46.391755273000001</c:v>
                </c:pt>
                <c:pt idx="8366">
                  <c:v>47.070297138000001</c:v>
                </c:pt>
                <c:pt idx="8367">
                  <c:v>47.240215788</c:v>
                </c:pt>
                <c:pt idx="8368">
                  <c:v>47.224446618000002</c:v>
                </c:pt>
                <c:pt idx="8369">
                  <c:v>47.851276143</c:v>
                </c:pt>
                <c:pt idx="8370">
                  <c:v>48.778991326000003</c:v>
                </c:pt>
                <c:pt idx="8371">
                  <c:v>48.071338226000002</c:v>
                </c:pt>
                <c:pt idx="8372">
                  <c:v>47.200496765999993</c:v>
                </c:pt>
                <c:pt idx="8373">
                  <c:v>45.961187879000001</c:v>
                </c:pt>
                <c:pt idx="8374">
                  <c:v>43.660489165000001</c:v>
                </c:pt>
                <c:pt idx="8375">
                  <c:v>40.869713316999999</c:v>
                </c:pt>
                <c:pt idx="8376">
                  <c:v>38.502065377999998</c:v>
                </c:pt>
                <c:pt idx="8377">
                  <c:v>36.878442434999997</c:v>
                </c:pt>
                <c:pt idx="8378">
                  <c:v>35.895588840999999</c:v>
                </c:pt>
                <c:pt idx="8379">
                  <c:v>35.380954115999998</c:v>
                </c:pt>
                <c:pt idx="8380">
                  <c:v>35.601396888000004</c:v>
                </c:pt>
                <c:pt idx="8381">
                  <c:v>37.122602940999997</c:v>
                </c:pt>
                <c:pt idx="8382">
                  <c:v>39.964408346999996</c:v>
                </c:pt>
                <c:pt idx="8383">
                  <c:v>41.378820177000001</c:v>
                </c:pt>
                <c:pt idx="8384">
                  <c:v>41.970735419999997</c:v>
                </c:pt>
                <c:pt idx="8385">
                  <c:v>43.267181113999996</c:v>
                </c:pt>
                <c:pt idx="8386">
                  <c:v>44.595362899999998</c:v>
                </c:pt>
                <c:pt idx="8387">
                  <c:v>45.484426821</c:v>
                </c:pt>
                <c:pt idx="8388">
                  <c:v>45.978312578999997</c:v>
                </c:pt>
                <c:pt idx="8389">
                  <c:v>46.433340827000002</c:v>
                </c:pt>
                <c:pt idx="8390">
                  <c:v>46.601696617999998</c:v>
                </c:pt>
                <c:pt idx="8391">
                  <c:v>46.332307407000002</c:v>
                </c:pt>
                <c:pt idx="8392">
                  <c:v>46.069266814000002</c:v>
                </c:pt>
                <c:pt idx="8393">
                  <c:v>46.655714144000001</c:v>
                </c:pt>
                <c:pt idx="8394">
                  <c:v>47.166552736</c:v>
                </c:pt>
                <c:pt idx="8395">
                  <c:v>46.336562314000005</c:v>
                </c:pt>
                <c:pt idx="8396">
                  <c:v>45.418634968999996</c:v>
                </c:pt>
                <c:pt idx="8397">
                  <c:v>44.304464959999997</c:v>
                </c:pt>
                <c:pt idx="8398">
                  <c:v>42.191985137000003</c:v>
                </c:pt>
                <c:pt idx="8399">
                  <c:v>39.509612673000007</c:v>
                </c:pt>
                <c:pt idx="8400">
                  <c:v>37.365681111000001</c:v>
                </c:pt>
                <c:pt idx="8401">
                  <c:v>36.024594552000003</c:v>
                </c:pt>
                <c:pt idx="8402">
                  <c:v>35.197382708999996</c:v>
                </c:pt>
                <c:pt idx="8403">
                  <c:v>34.758081802</c:v>
                </c:pt>
                <c:pt idx="8404">
                  <c:v>35.152292049000003</c:v>
                </c:pt>
                <c:pt idx="8405">
                  <c:v>36.755850901999999</c:v>
                </c:pt>
                <c:pt idx="8406">
                  <c:v>39.338673053000001</c:v>
                </c:pt>
                <c:pt idx="8407">
                  <c:v>40.927200856000006</c:v>
                </c:pt>
                <c:pt idx="8408">
                  <c:v>41.760496750000001</c:v>
                </c:pt>
                <c:pt idx="8409">
                  <c:v>43.035389496000001</c:v>
                </c:pt>
                <c:pt idx="8410">
                  <c:v>44.250341042999999</c:v>
                </c:pt>
                <c:pt idx="8411">
                  <c:v>45.184389903000003</c:v>
                </c:pt>
                <c:pt idx="8412">
                  <c:v>45.714752699999998</c:v>
                </c:pt>
                <c:pt idx="8413">
                  <c:v>46.277231039999997</c:v>
                </c:pt>
                <c:pt idx="8414">
                  <c:v>46.356161182999998</c:v>
                </c:pt>
                <c:pt idx="8415">
                  <c:v>46.097609871000003</c:v>
                </c:pt>
                <c:pt idx="8416">
                  <c:v>45.727216149</c:v>
                </c:pt>
                <c:pt idx="8417">
                  <c:v>46.385108503000005</c:v>
                </c:pt>
                <c:pt idx="8418">
                  <c:v>46.607496331</c:v>
                </c:pt>
                <c:pt idx="8419">
                  <c:v>45.534348258999998</c:v>
                </c:pt>
                <c:pt idx="8420">
                  <c:v>44.619254059999996</c:v>
                </c:pt>
                <c:pt idx="8421">
                  <c:v>43.682867158000001</c:v>
                </c:pt>
                <c:pt idx="8422">
                  <c:v>42.116410865999995</c:v>
                </c:pt>
                <c:pt idx="8423">
                  <c:v>40.097719037000005</c:v>
                </c:pt>
                <c:pt idx="8424">
                  <c:v>38.142364710000003</c:v>
                </c:pt>
                <c:pt idx="8425">
                  <c:v>36.679967603999998</c:v>
                </c:pt>
                <c:pt idx="8426">
                  <c:v>35.597921098999997</c:v>
                </c:pt>
                <c:pt idx="8427">
                  <c:v>34.844764587999997</c:v>
                </c:pt>
                <c:pt idx="8428">
                  <c:v>34.541823547</c:v>
                </c:pt>
                <c:pt idx="8429">
                  <c:v>34.995097702000002</c:v>
                </c:pt>
                <c:pt idx="8430">
                  <c:v>36.124837311</c:v>
                </c:pt>
                <c:pt idx="8431">
                  <c:v>37.516884574000002</c:v>
                </c:pt>
                <c:pt idx="8432">
                  <c:v>39.179814796000002</c:v>
                </c:pt>
                <c:pt idx="8433">
                  <c:v>41.054618216000001</c:v>
                </c:pt>
                <c:pt idx="8434">
                  <c:v>42.365148499</c:v>
                </c:pt>
                <c:pt idx="8435">
                  <c:v>42.944928802</c:v>
                </c:pt>
                <c:pt idx="8436">
                  <c:v>42.495257909000003</c:v>
                </c:pt>
                <c:pt idx="8437">
                  <c:v>42.146980999999997</c:v>
                </c:pt>
                <c:pt idx="8438">
                  <c:v>41.527533888999997</c:v>
                </c:pt>
                <c:pt idx="8439">
                  <c:v>40.873310552</c:v>
                </c:pt>
                <c:pt idx="8440">
                  <c:v>40.909158393999995</c:v>
                </c:pt>
                <c:pt idx="8441">
                  <c:v>42.114084058000003</c:v>
                </c:pt>
                <c:pt idx="8442">
                  <c:v>43.199125398</c:v>
                </c:pt>
                <c:pt idx="8443">
                  <c:v>43.008135164999999</c:v>
                </c:pt>
                <c:pt idx="8444">
                  <c:v>42.733019472999999</c:v>
                </c:pt>
                <c:pt idx="8445">
                  <c:v>42.255262275</c:v>
                </c:pt>
                <c:pt idx="8446">
                  <c:v>41.319061834999999</c:v>
                </c:pt>
                <c:pt idx="8447">
                  <c:v>40.104371183000005</c:v>
                </c:pt>
                <c:pt idx="8448">
                  <c:v>39.086655807</c:v>
                </c:pt>
                <c:pt idx="8449">
                  <c:v>38.465293412999998</c:v>
                </c:pt>
                <c:pt idx="8450">
                  <c:v>38.182719835</c:v>
                </c:pt>
                <c:pt idx="8451">
                  <c:v>38.305857324999998</c:v>
                </c:pt>
                <c:pt idx="8452">
                  <c:v>38.680281639</c:v>
                </c:pt>
                <c:pt idx="8453">
                  <c:v>39.491729642999999</c:v>
                </c:pt>
                <c:pt idx="8454">
                  <c:v>40.953671391999997</c:v>
                </c:pt>
                <c:pt idx="8455">
                  <c:v>42.666187750999995</c:v>
                </c:pt>
                <c:pt idx="8456">
                  <c:v>44.262163106999999</c:v>
                </c:pt>
                <c:pt idx="8457">
                  <c:v>44.796145672000002</c:v>
                </c:pt>
                <c:pt idx="8458">
                  <c:v>43.999932714000003</c:v>
                </c:pt>
                <c:pt idx="8459">
                  <c:v>43.024954981</c:v>
                </c:pt>
                <c:pt idx="8460">
                  <c:v>42.045656561000001</c:v>
                </c:pt>
                <c:pt idx="8461">
                  <c:v>41.156636018999997</c:v>
                </c:pt>
                <c:pt idx="8462">
                  <c:v>40.617312693000002</c:v>
                </c:pt>
                <c:pt idx="8463">
                  <c:v>40.669626176999998</c:v>
                </c:pt>
                <c:pt idx="8464">
                  <c:v>41.430891607999996</c:v>
                </c:pt>
                <c:pt idx="8465">
                  <c:v>43.805357438000001</c:v>
                </c:pt>
                <c:pt idx="8466">
                  <c:v>45.407959448</c:v>
                </c:pt>
                <c:pt idx="8467">
                  <c:v>45.434647336000005</c:v>
                </c:pt>
                <c:pt idx="8468">
                  <c:v>45.108835239000001</c:v>
                </c:pt>
                <c:pt idx="8469">
                  <c:v>44.269096388999998</c:v>
                </c:pt>
                <c:pt idx="8470">
                  <c:v>42.705291779</c:v>
                </c:pt>
                <c:pt idx="8471">
                  <c:v>40.813930644000003</c:v>
                </c:pt>
                <c:pt idx="8472">
                  <c:v>39.376541936999999</c:v>
                </c:pt>
                <c:pt idx="8473">
                  <c:v>38.503921341000002</c:v>
                </c:pt>
                <c:pt idx="8474">
                  <c:v>38.114675317</c:v>
                </c:pt>
                <c:pt idx="8475">
                  <c:v>38.220332275000004</c:v>
                </c:pt>
                <c:pt idx="8476">
                  <c:v>39.079829967999999</c:v>
                </c:pt>
                <c:pt idx="8477">
                  <c:v>40.849783854999998</c:v>
                </c:pt>
                <c:pt idx="8478">
                  <c:v>43.427556384000006</c:v>
                </c:pt>
                <c:pt idx="8479">
                  <c:v>45.556433334000005</c:v>
                </c:pt>
                <c:pt idx="8480">
                  <c:v>46.412919068000001</c:v>
                </c:pt>
                <c:pt idx="8481">
                  <c:v>46.468096992</c:v>
                </c:pt>
                <c:pt idx="8482">
                  <c:v>45.772898189999999</c:v>
                </c:pt>
                <c:pt idx="8483">
                  <c:v>44.444137329999997</c:v>
                </c:pt>
                <c:pt idx="8484">
                  <c:v>43.03078387</c:v>
                </c:pt>
                <c:pt idx="8485">
                  <c:v>42.042992761000001</c:v>
                </c:pt>
                <c:pt idx="8486">
                  <c:v>41.246182432000005</c:v>
                </c:pt>
                <c:pt idx="8487">
                  <c:v>41.063693809</c:v>
                </c:pt>
                <c:pt idx="8488">
                  <c:v>41.318272399000001</c:v>
                </c:pt>
                <c:pt idx="8489">
                  <c:v>43.284832176999998</c:v>
                </c:pt>
                <c:pt idx="8490">
                  <c:v>45.303086909000001</c:v>
                </c:pt>
                <c:pt idx="8491">
                  <c:v>45.293848998000001</c:v>
                </c:pt>
                <c:pt idx="8492">
                  <c:v>45.059308424000001</c:v>
                </c:pt>
                <c:pt idx="8493">
                  <c:v>44.350548428000003</c:v>
                </c:pt>
                <c:pt idx="8494">
                  <c:v>42.895606045999997</c:v>
                </c:pt>
                <c:pt idx="8495">
                  <c:v>41.127034735000002</c:v>
                </c:pt>
                <c:pt idx="8496">
                  <c:v>39.916763351</c:v>
                </c:pt>
                <c:pt idx="8497">
                  <c:v>39.528001358000004</c:v>
                </c:pt>
                <c:pt idx="8498">
                  <c:v>39.606484896000005</c:v>
                </c:pt>
                <c:pt idx="8499">
                  <c:v>40.225646717000004</c:v>
                </c:pt>
                <c:pt idx="8500">
                  <c:v>41.499086972999997</c:v>
                </c:pt>
                <c:pt idx="8501">
                  <c:v>43.777270137999999</c:v>
                </c:pt>
                <c:pt idx="8502">
                  <c:v>46.862927299000006</c:v>
                </c:pt>
                <c:pt idx="8503">
                  <c:v>48.875432417999995</c:v>
                </c:pt>
                <c:pt idx="8504">
                  <c:v>48.677532701999993</c:v>
                </c:pt>
                <c:pt idx="8505">
                  <c:v>46.928882838999996</c:v>
                </c:pt>
                <c:pt idx="8506">
                  <c:v>44.966551677000005</c:v>
                </c:pt>
                <c:pt idx="8507">
                  <c:v>43.202608896000001</c:v>
                </c:pt>
                <c:pt idx="8508">
                  <c:v>41.756601764999999</c:v>
                </c:pt>
                <c:pt idx="8509">
                  <c:v>40.912427225999998</c:v>
                </c:pt>
                <c:pt idx="8510">
                  <c:v>40.369086279000001</c:v>
                </c:pt>
                <c:pt idx="8511">
                  <c:v>40.115787976999997</c:v>
                </c:pt>
                <c:pt idx="8512">
                  <c:v>40.205967404000006</c:v>
                </c:pt>
                <c:pt idx="8513">
                  <c:v>41.681928340999995</c:v>
                </c:pt>
                <c:pt idx="8514">
                  <c:v>43.471712822000001</c:v>
                </c:pt>
                <c:pt idx="8515">
                  <c:v>43.396619238</c:v>
                </c:pt>
                <c:pt idx="8516">
                  <c:v>43.134154151000004</c:v>
                </c:pt>
                <c:pt idx="8517">
                  <c:v>42.405692815000002</c:v>
                </c:pt>
                <c:pt idx="8518">
                  <c:v>40.960892299000001</c:v>
                </c:pt>
                <c:pt idx="8519">
                  <c:v>39.392112154000003</c:v>
                </c:pt>
                <c:pt idx="8520">
                  <c:v>38.165252131999999</c:v>
                </c:pt>
                <c:pt idx="8521">
                  <c:v>37.550746248000003</c:v>
                </c:pt>
                <c:pt idx="8522">
                  <c:v>37.302463891999999</c:v>
                </c:pt>
                <c:pt idx="8523">
                  <c:v>37.507861933999997</c:v>
                </c:pt>
                <c:pt idx="8524">
                  <c:v>38.325895963000001</c:v>
                </c:pt>
                <c:pt idx="8525">
                  <c:v>40.050549676000003</c:v>
                </c:pt>
                <c:pt idx="8526">
                  <c:v>42.565808697999998</c:v>
                </c:pt>
                <c:pt idx="8527">
                  <c:v>44.254964051000002</c:v>
                </c:pt>
                <c:pt idx="8528">
                  <c:v>44.329538880000001</c:v>
                </c:pt>
                <c:pt idx="8529">
                  <c:v>43.326019441</c:v>
                </c:pt>
                <c:pt idx="8530">
                  <c:v>42.261733977000006</c:v>
                </c:pt>
                <c:pt idx="8531">
                  <c:v>41.287744010000004</c:v>
                </c:pt>
                <c:pt idx="8532">
                  <c:v>40.507198074999998</c:v>
                </c:pt>
                <c:pt idx="8533">
                  <c:v>40.141200757</c:v>
                </c:pt>
                <c:pt idx="8534">
                  <c:v>39.925485015</c:v>
                </c:pt>
                <c:pt idx="8535">
                  <c:v>39.866114374999995</c:v>
                </c:pt>
                <c:pt idx="8536">
                  <c:v>40.007832882000002</c:v>
                </c:pt>
                <c:pt idx="8537">
                  <c:v>41.197958495000002</c:v>
                </c:pt>
                <c:pt idx="8538">
                  <c:v>42.533057268</c:v>
                </c:pt>
                <c:pt idx="8539">
                  <c:v>42.142487013999997</c:v>
                </c:pt>
                <c:pt idx="8540">
                  <c:v>41.539144906000004</c:v>
                </c:pt>
                <c:pt idx="8541">
                  <c:v>40.676187771999999</c:v>
                </c:pt>
                <c:pt idx="8542">
                  <c:v>39.092451793999999</c:v>
                </c:pt>
                <c:pt idx="8543">
                  <c:v>37.381726960000002</c:v>
                </c:pt>
                <c:pt idx="8544">
                  <c:v>35.848261692000001</c:v>
                </c:pt>
                <c:pt idx="8545">
                  <c:v>34.913373648000004</c:v>
                </c:pt>
                <c:pt idx="8546">
                  <c:v>34.417688974999997</c:v>
                </c:pt>
                <c:pt idx="8547">
                  <c:v>34.258948420000003</c:v>
                </c:pt>
                <c:pt idx="8548">
                  <c:v>34.70502827</c:v>
                </c:pt>
                <c:pt idx="8549">
                  <c:v>35.878976749000003</c:v>
                </c:pt>
                <c:pt idx="8550">
                  <c:v>37.701390952000004</c:v>
                </c:pt>
                <c:pt idx="8551">
                  <c:v>39.084746012000004</c:v>
                </c:pt>
                <c:pt idx="8552">
                  <c:v>39.919091136000006</c:v>
                </c:pt>
                <c:pt idx="8553">
                  <c:v>40.325474199999995</c:v>
                </c:pt>
                <c:pt idx="8554">
                  <c:v>40.471501508999999</c:v>
                </c:pt>
                <c:pt idx="8555">
                  <c:v>40.588860689000001</c:v>
                </c:pt>
                <c:pt idx="8556">
                  <c:v>40.539775896999998</c:v>
                </c:pt>
                <c:pt idx="8557">
                  <c:v>40.812528755000002</c:v>
                </c:pt>
                <c:pt idx="8558">
                  <c:v>41.055837373000003</c:v>
                </c:pt>
                <c:pt idx="8559">
                  <c:v>41.161430041999999</c:v>
                </c:pt>
                <c:pt idx="8560">
                  <c:v>41.159233046000004</c:v>
                </c:pt>
                <c:pt idx="8561">
                  <c:v>41.862375954000001</c:v>
                </c:pt>
                <c:pt idx="8562">
                  <c:v>42.890116311</c:v>
                </c:pt>
                <c:pt idx="8563">
                  <c:v>42.273107738</c:v>
                </c:pt>
                <c:pt idx="8564">
                  <c:v>41.527342916000002</c:v>
                </c:pt>
                <c:pt idx="8565">
                  <c:v>40.627253495999994</c:v>
                </c:pt>
                <c:pt idx="8566">
                  <c:v>39.198047651000003</c:v>
                </c:pt>
                <c:pt idx="8567">
                  <c:v>37.329887378000002</c:v>
                </c:pt>
                <c:pt idx="8568">
                  <c:v>35.445343211999997</c:v>
                </c:pt>
                <c:pt idx="8569">
                  <c:v>34.008757279000001</c:v>
                </c:pt>
                <c:pt idx="8570">
                  <c:v>33.117459368000006</c:v>
                </c:pt>
                <c:pt idx="8571">
                  <c:v>32.678113392</c:v>
                </c:pt>
                <c:pt idx="8572">
                  <c:v>32.635483292000004</c:v>
                </c:pt>
                <c:pt idx="8573">
                  <c:v>33.295286040999997</c:v>
                </c:pt>
                <c:pt idx="8574">
                  <c:v>34.371682794000002</c:v>
                </c:pt>
                <c:pt idx="8575">
                  <c:v>35.374128317</c:v>
                </c:pt>
                <c:pt idx="8576">
                  <c:v>36.729651349999997</c:v>
                </c:pt>
                <c:pt idx="8577">
                  <c:v>38.569480016</c:v>
                </c:pt>
                <c:pt idx="8578">
                  <c:v>39.978034438000002</c:v>
                </c:pt>
                <c:pt idx="8579">
                  <c:v>41.086477981000002</c:v>
                </c:pt>
                <c:pt idx="8580">
                  <c:v>41.761859204000004</c:v>
                </c:pt>
                <c:pt idx="8581">
                  <c:v>42.412118782</c:v>
                </c:pt>
                <c:pt idx="8582">
                  <c:v>43.045714440999994</c:v>
                </c:pt>
                <c:pt idx="8583">
                  <c:v>43.628086064000001</c:v>
                </c:pt>
                <c:pt idx="8584">
                  <c:v>43.630454828000005</c:v>
                </c:pt>
                <c:pt idx="8585">
                  <c:v>43.843638575</c:v>
                </c:pt>
                <c:pt idx="8586">
                  <c:v>43.878815134</c:v>
                </c:pt>
                <c:pt idx="8587">
                  <c:v>42.440205894999998</c:v>
                </c:pt>
                <c:pt idx="8588">
                  <c:v>41.162026257000001</c:v>
                </c:pt>
                <c:pt idx="8589">
                  <c:v>40.106310039999997</c:v>
                </c:pt>
                <c:pt idx="8590">
                  <c:v>38.765575888999997</c:v>
                </c:pt>
                <c:pt idx="8591">
                  <c:v>37.006397028000002</c:v>
                </c:pt>
                <c:pt idx="8592">
                  <c:v>35.247495168</c:v>
                </c:pt>
                <c:pt idx="8593">
                  <c:v>33.961080488999997</c:v>
                </c:pt>
                <c:pt idx="8594">
                  <c:v>32.974442686000003</c:v>
                </c:pt>
                <c:pt idx="8595">
                  <c:v>32.255741422</c:v>
                </c:pt>
                <c:pt idx="8596">
                  <c:v>31.897374986999999</c:v>
                </c:pt>
                <c:pt idx="8597">
                  <c:v>31.963239818999998</c:v>
                </c:pt>
                <c:pt idx="8598">
                  <c:v>32.536589290999999</c:v>
                </c:pt>
                <c:pt idx="8599">
                  <c:v>33.366022361000006</c:v>
                </c:pt>
                <c:pt idx="8600">
                  <c:v>34.764039721000003</c:v>
                </c:pt>
                <c:pt idx="8601">
                  <c:v>36.699304602999995</c:v>
                </c:pt>
                <c:pt idx="8602">
                  <c:v>38.468571690999994</c:v>
                </c:pt>
                <c:pt idx="8603">
                  <c:v>39.948973940000002</c:v>
                </c:pt>
                <c:pt idx="8604">
                  <c:v>40.936445714000001</c:v>
                </c:pt>
                <c:pt idx="8605">
                  <c:v>41.531322716000005</c:v>
                </c:pt>
                <c:pt idx="8606">
                  <c:v>41.966247387000003</c:v>
                </c:pt>
                <c:pt idx="8607">
                  <c:v>42.007272200000003</c:v>
                </c:pt>
                <c:pt idx="8608">
                  <c:v>41.485128365999998</c:v>
                </c:pt>
                <c:pt idx="8609">
                  <c:v>41.263710930000002</c:v>
                </c:pt>
                <c:pt idx="8610">
                  <c:v>41.367824969000004</c:v>
                </c:pt>
                <c:pt idx="8611">
                  <c:v>40.411280501</c:v>
                </c:pt>
                <c:pt idx="8612">
                  <c:v>39.410426722999993</c:v>
                </c:pt>
                <c:pt idx="8613">
                  <c:v>38.321673351000001</c:v>
                </c:pt>
                <c:pt idx="8614">
                  <c:v>37.012068704000001</c:v>
                </c:pt>
                <c:pt idx="8615">
                  <c:v>35.375443597</c:v>
                </c:pt>
                <c:pt idx="8616">
                  <c:v>33.799468988999998</c:v>
                </c:pt>
                <c:pt idx="8617">
                  <c:v>32.739247528</c:v>
                </c:pt>
                <c:pt idx="8618">
                  <c:v>32.015212003999999</c:v>
                </c:pt>
                <c:pt idx="8619">
                  <c:v>31.608226875</c:v>
                </c:pt>
                <c:pt idx="8620">
                  <c:v>31.534809526</c:v>
                </c:pt>
                <c:pt idx="8621">
                  <c:v>31.824443532</c:v>
                </c:pt>
                <c:pt idx="8622">
                  <c:v>32.531419286000002</c:v>
                </c:pt>
                <c:pt idx="8623">
                  <c:v>33.375834974</c:v>
                </c:pt>
                <c:pt idx="8624">
                  <c:v>34.732694366999993</c:v>
                </c:pt>
                <c:pt idx="8625">
                  <c:v>36.677903033</c:v>
                </c:pt>
                <c:pt idx="8626">
                  <c:v>38.298452048000001</c:v>
                </c:pt>
                <c:pt idx="8627">
                  <c:v>39.685956011000002</c:v>
                </c:pt>
                <c:pt idx="8628">
                  <c:v>40.729444149000003</c:v>
                </c:pt>
                <c:pt idx="8629">
                  <c:v>41.491083156999998</c:v>
                </c:pt>
                <c:pt idx="8630">
                  <c:v>42.243106599000001</c:v>
                </c:pt>
                <c:pt idx="8631">
                  <c:v>42.702760011999999</c:v>
                </c:pt>
                <c:pt idx="8632">
                  <c:v>42.594913085000002</c:v>
                </c:pt>
                <c:pt idx="8633">
                  <c:v>42.875855687000005</c:v>
                </c:pt>
                <c:pt idx="8634">
                  <c:v>43.873331251000003</c:v>
                </c:pt>
                <c:pt idx="8635">
                  <c:v>43.157889265999998</c:v>
                </c:pt>
                <c:pt idx="8636">
                  <c:v>42.168080800000006</c:v>
                </c:pt>
                <c:pt idx="8637">
                  <c:v>41.261230942000005</c:v>
                </c:pt>
                <c:pt idx="8638">
                  <c:v>39.609828608000001</c:v>
                </c:pt>
                <c:pt idx="8639">
                  <c:v>37.697549028000005</c:v>
                </c:pt>
                <c:pt idx="8640">
                  <c:v>35.740785794000004</c:v>
                </c:pt>
                <c:pt idx="8641">
                  <c:v>34.256847156000006</c:v>
                </c:pt>
                <c:pt idx="8642">
                  <c:v>33.458709278000001</c:v>
                </c:pt>
                <c:pt idx="8643">
                  <c:v>33.024701481999998</c:v>
                </c:pt>
                <c:pt idx="8644">
                  <c:v>33.124340388</c:v>
                </c:pt>
                <c:pt idx="8645">
                  <c:v>33.895291789000005</c:v>
                </c:pt>
                <c:pt idx="8646">
                  <c:v>35.364143881000004</c:v>
                </c:pt>
                <c:pt idx="8647">
                  <c:v>36.494327346999995</c:v>
                </c:pt>
                <c:pt idx="8648">
                  <c:v>37.663398121</c:v>
                </c:pt>
                <c:pt idx="8649">
                  <c:v>39.419616436999995</c:v>
                </c:pt>
                <c:pt idx="8650">
                  <c:v>41.247133245000001</c:v>
                </c:pt>
                <c:pt idx="8651">
                  <c:v>42.629268824</c:v>
                </c:pt>
                <c:pt idx="8652">
                  <c:v>43.703492293000004</c:v>
                </c:pt>
                <c:pt idx="8653">
                  <c:v>44.567860398999997</c:v>
                </c:pt>
                <c:pt idx="8654">
                  <c:v>45.004586797999998</c:v>
                </c:pt>
                <c:pt idx="8655">
                  <c:v>45.055362897000002</c:v>
                </c:pt>
                <c:pt idx="8656">
                  <c:v>44.754522502999997</c:v>
                </c:pt>
                <c:pt idx="8657">
                  <c:v>45.138146724999999</c:v>
                </c:pt>
                <c:pt idx="8658">
                  <c:v>45.697486426000005</c:v>
                </c:pt>
                <c:pt idx="8659">
                  <c:v>44.620465753999994</c:v>
                </c:pt>
                <c:pt idx="8660">
                  <c:v>43.506178048000002</c:v>
                </c:pt>
                <c:pt idx="8661">
                  <c:v>42.118806954</c:v>
                </c:pt>
                <c:pt idx="8662">
                  <c:v>40.218424024000001</c:v>
                </c:pt>
                <c:pt idx="8663">
                  <c:v>38.046875538999998</c:v>
                </c:pt>
                <c:pt idx="8664">
                  <c:v>36.129663303000001</c:v>
                </c:pt>
                <c:pt idx="8665">
                  <c:v>34.918444915000002</c:v>
                </c:pt>
                <c:pt idx="8666">
                  <c:v>34.192919650999997</c:v>
                </c:pt>
                <c:pt idx="8667">
                  <c:v>33.934129199000004</c:v>
                </c:pt>
                <c:pt idx="8668">
                  <c:v>34.270412632000003</c:v>
                </c:pt>
                <c:pt idx="8669">
                  <c:v>35.225042586000001</c:v>
                </c:pt>
                <c:pt idx="8670">
                  <c:v>36.787870701000003</c:v>
                </c:pt>
                <c:pt idx="8671">
                  <c:v>38.157547866000002</c:v>
                </c:pt>
                <c:pt idx="8672">
                  <c:v>39.335493667000001</c:v>
                </c:pt>
                <c:pt idx="8673">
                  <c:v>40.977288293000001</c:v>
                </c:pt>
                <c:pt idx="8674">
                  <c:v>42.583441295</c:v>
                </c:pt>
                <c:pt idx="8675">
                  <c:v>43.8266323</c:v>
                </c:pt>
                <c:pt idx="8676">
                  <c:v>44.611712965999999</c:v>
                </c:pt>
                <c:pt idx="8677">
                  <c:v>45.522493052999998</c:v>
                </c:pt>
                <c:pt idx="8678">
                  <c:v>45.921416184000002</c:v>
                </c:pt>
                <c:pt idx="8679">
                  <c:v>45.967958552999995</c:v>
                </c:pt>
                <c:pt idx="8680">
                  <c:v>45.428643522000002</c:v>
                </c:pt>
                <c:pt idx="8681">
                  <c:v>44.992603611</c:v>
                </c:pt>
                <c:pt idx="8682">
                  <c:v>45.633964119999995</c:v>
                </c:pt>
                <c:pt idx="8683">
                  <c:v>44.593690054</c:v>
                </c:pt>
                <c:pt idx="8684">
                  <c:v>43.301540615999997</c:v>
                </c:pt>
                <c:pt idx="8685">
                  <c:v>41.811539267000001</c:v>
                </c:pt>
                <c:pt idx="8686">
                  <c:v>39.926109908999997</c:v>
                </c:pt>
                <c:pt idx="8687">
                  <c:v>37.596934568999998</c:v>
                </c:pt>
                <c:pt idx="8688">
                  <c:v>35.767981089000003</c:v>
                </c:pt>
                <c:pt idx="8689">
                  <c:v>34.537173282000005</c:v>
                </c:pt>
                <c:pt idx="8690">
                  <c:v>33.888335875999999</c:v>
                </c:pt>
                <c:pt idx="8691">
                  <c:v>33.572731668999999</c:v>
                </c:pt>
                <c:pt idx="8692">
                  <c:v>33.860005905999998</c:v>
                </c:pt>
                <c:pt idx="8693">
                  <c:v>34.993231090999998</c:v>
                </c:pt>
                <c:pt idx="8694">
                  <c:v>36.758734674999999</c:v>
                </c:pt>
                <c:pt idx="8695">
                  <c:v>38.199051859999997</c:v>
                </c:pt>
                <c:pt idx="8696">
                  <c:v>39.266383564999998</c:v>
                </c:pt>
                <c:pt idx="8697">
                  <c:v>40.641838640000003</c:v>
                </c:pt>
                <c:pt idx="8698">
                  <c:v>42.090217749000004</c:v>
                </c:pt>
                <c:pt idx="8699">
                  <c:v>43.166354726999998</c:v>
                </c:pt>
                <c:pt idx="8700">
                  <c:v>44.116583994000003</c:v>
                </c:pt>
                <c:pt idx="8701">
                  <c:v>45.347412871000003</c:v>
                </c:pt>
                <c:pt idx="8702">
                  <c:v>46.309212377999998</c:v>
                </c:pt>
                <c:pt idx="8703">
                  <c:v>46.740116708999999</c:v>
                </c:pt>
                <c:pt idx="8704">
                  <c:v>46.379998518000001</c:v>
                </c:pt>
                <c:pt idx="8705">
                  <c:v>45.826356337</c:v>
                </c:pt>
                <c:pt idx="8706">
                  <c:v>46.008477022000001</c:v>
                </c:pt>
                <c:pt idx="8707">
                  <c:v>44.737046931999998</c:v>
                </c:pt>
                <c:pt idx="8708">
                  <c:v>43.405179169</c:v>
                </c:pt>
                <c:pt idx="8709">
                  <c:v>41.884553803999999</c:v>
                </c:pt>
                <c:pt idx="8710">
                  <c:v>39.806041141000001</c:v>
                </c:pt>
                <c:pt idx="8711">
                  <c:v>37.605042943999997</c:v>
                </c:pt>
                <c:pt idx="8712">
                  <c:v>35.671242566000004</c:v>
                </c:pt>
                <c:pt idx="8713">
                  <c:v>34.412978194000004</c:v>
                </c:pt>
                <c:pt idx="8714">
                  <c:v>33.580055581000003</c:v>
                </c:pt>
                <c:pt idx="8715">
                  <c:v>33.227153989000001</c:v>
                </c:pt>
                <c:pt idx="8716">
                  <c:v>33.451741231</c:v>
                </c:pt>
                <c:pt idx="8717">
                  <c:v>34.532529606999994</c:v>
                </c:pt>
                <c:pt idx="8718">
                  <c:v>36.256213695</c:v>
                </c:pt>
                <c:pt idx="8719">
                  <c:v>37.731885374999997</c:v>
                </c:pt>
                <c:pt idx="8720">
                  <c:v>38.813473074000001</c:v>
                </c:pt>
                <c:pt idx="8721">
                  <c:v>39.91010043</c:v>
                </c:pt>
                <c:pt idx="8722">
                  <c:v>40.975232862999995</c:v>
                </c:pt>
                <c:pt idx="8723">
                  <c:v>41.959703802999996</c:v>
                </c:pt>
                <c:pt idx="8724">
                  <c:v>43.129715617999999</c:v>
                </c:pt>
                <c:pt idx="8725">
                  <c:v>44.387537472999995</c:v>
                </c:pt>
                <c:pt idx="8726">
                  <c:v>45.230806827999999</c:v>
                </c:pt>
                <c:pt idx="8727">
                  <c:v>45.552233981000001</c:v>
                </c:pt>
                <c:pt idx="8728">
                  <c:v>45.137512278999999</c:v>
                </c:pt>
                <c:pt idx="8729">
                  <c:v>44.860145072000002</c:v>
                </c:pt>
                <c:pt idx="8730">
                  <c:v>45.266983608000004</c:v>
                </c:pt>
                <c:pt idx="8731">
                  <c:v>44.320995355000001</c:v>
                </c:pt>
                <c:pt idx="8732">
                  <c:v>43.180028647</c:v>
                </c:pt>
                <c:pt idx="8733">
                  <c:v>42.006248312999993</c:v>
                </c:pt>
                <c:pt idx="8734">
                  <c:v>40.378006485999997</c:v>
                </c:pt>
                <c:pt idx="8735">
                  <c:v>38.401392456000004</c:v>
                </c:pt>
                <c:pt idx="8736">
                  <c:v>36.610093203999995</c:v>
                </c:pt>
                <c:pt idx="8737">
                  <c:v>35.391838552999999</c:v>
                </c:pt>
                <c:pt idx="8738">
                  <c:v>34.538960400000001</c:v>
                </c:pt>
                <c:pt idx="8739">
                  <c:v>34.053510850999999</c:v>
                </c:pt>
                <c:pt idx="8740">
                  <c:v>34.099747904000004</c:v>
                </c:pt>
                <c:pt idx="8741">
                  <c:v>34.668962071999999</c:v>
                </c:pt>
                <c:pt idx="8742">
                  <c:v>35.657899499999999</c:v>
                </c:pt>
                <c:pt idx="8743">
                  <c:v>36.523019042999998</c:v>
                </c:pt>
                <c:pt idx="8744">
                  <c:v>37.769845627000002</c:v>
                </c:pt>
                <c:pt idx="8745">
                  <c:v>39.600845991</c:v>
                </c:pt>
                <c:pt idx="8746">
                  <c:v>41.226386407</c:v>
                </c:pt>
                <c:pt idx="8747">
                  <c:v>42.542719509000001</c:v>
                </c:pt>
                <c:pt idx="8748">
                  <c:v>43.560488237999998</c:v>
                </c:pt>
                <c:pt idx="8749">
                  <c:v>44.243421857000001</c:v>
                </c:pt>
                <c:pt idx="8750">
                  <c:v>44.949833108999997</c:v>
                </c:pt>
                <c:pt idx="8751">
                  <c:v>45.279267073</c:v>
                </c:pt>
                <c:pt idx="8752">
                  <c:v>45.333906382000002</c:v>
                </c:pt>
                <c:pt idx="8753">
                  <c:v>45.876007346000002</c:v>
                </c:pt>
                <c:pt idx="8754">
                  <c:v>46.375537547999997</c:v>
                </c:pt>
                <c:pt idx="8755">
                  <c:v>44.98910094</c:v>
                </c:pt>
                <c:pt idx="8756">
                  <c:v>43.363942215000002</c:v>
                </c:pt>
                <c:pt idx="8757">
                  <c:v>42.005621687000001</c:v>
                </c:pt>
                <c:pt idx="8758">
                  <c:v>40.698237272</c:v>
                </c:pt>
                <c:pt idx="8759">
                  <c:v>39.270591873000001</c:v>
                </c:pt>
              </c:numCache>
            </c:numRef>
          </c:val>
          <c:smooth val="0"/>
          <c:extLst>
            <c:ext xmlns:c16="http://schemas.microsoft.com/office/drawing/2014/chart" uri="{C3380CC4-5D6E-409C-BE32-E72D297353CC}">
              <c16:uniqueId val="{00000000-0D1A-4266-A645-EE6D13786712}"/>
            </c:ext>
          </c:extLst>
        </c:ser>
        <c:dLbls>
          <c:showLegendKey val="0"/>
          <c:showVal val="0"/>
          <c:showCatName val="0"/>
          <c:showSerName val="0"/>
          <c:showPercent val="0"/>
          <c:showBubbleSize val="0"/>
        </c:dLbls>
        <c:smooth val="0"/>
        <c:axId val="44077151"/>
        <c:axId val="44435871"/>
      </c:lineChart>
      <c:catAx>
        <c:axId val="44077151"/>
        <c:scaling>
          <c:orientation val="minMax"/>
        </c:scaling>
        <c:delete val="0"/>
        <c:axPos val="b"/>
        <c:numFmt formatCode="[$-409]mmm\-yy;@" sourceLinked="0"/>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800" b="1" i="0" u="none" strike="noStrike" kern="1200" baseline="0">
                <a:solidFill>
                  <a:schemeClr val="tx2">
                    <a:lumMod val="75000"/>
                  </a:schemeClr>
                </a:solidFill>
                <a:latin typeface="IBM Plex Sans" panose="020B0503050203000203" pitchFamily="34" charset="0"/>
                <a:ea typeface="+mn-ea"/>
                <a:cs typeface="+mn-cs"/>
              </a:defRPr>
            </a:pPr>
            <a:endParaRPr lang="en-US"/>
          </a:p>
        </c:txPr>
        <c:crossAx val="44435871"/>
        <c:crosses val="autoZero"/>
        <c:auto val="1"/>
        <c:lblAlgn val="ctr"/>
        <c:lblOffset val="100"/>
        <c:tickLblSkip val="1605"/>
        <c:tickMarkSkip val="1605"/>
        <c:noMultiLvlLbl val="0"/>
      </c:catAx>
      <c:valAx>
        <c:axId val="44435871"/>
        <c:scaling>
          <c:orientation val="minMax"/>
          <c:max val="90"/>
        </c:scaling>
        <c:delete val="0"/>
        <c:axPos val="l"/>
        <c:majorGridlines>
          <c:spPr>
            <a:ln w="9525" cap="flat" cmpd="sng" algn="ctr">
              <a:solidFill>
                <a:schemeClr val="bg1">
                  <a:lumMod val="85000"/>
                </a:schemeClr>
              </a:solidFill>
              <a:prstDash val="sys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2">
                    <a:lumMod val="75000"/>
                  </a:schemeClr>
                </a:solidFill>
                <a:latin typeface="IBM Plex Sans" panose="020B0503050203000203" pitchFamily="34" charset="0"/>
                <a:ea typeface="+mn-ea"/>
                <a:cs typeface="+mn-cs"/>
              </a:defRPr>
            </a:pPr>
            <a:endParaRPr lang="en-US"/>
          </a:p>
        </c:txPr>
        <c:crossAx val="44077151"/>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noFill/>
      <a:round/>
    </a:ln>
    <a:effectLst/>
  </c:spPr>
  <c:txPr>
    <a:bodyPr/>
    <a:lstStyle/>
    <a:p>
      <a:pPr>
        <a:defRPr b="0">
          <a:solidFill>
            <a:schemeClr val="tx2">
              <a:lumMod val="75000"/>
            </a:schemeClr>
          </a:solidFill>
          <a:latin typeface="IBM Plex Sans" panose="020B050305020300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81A042"/>
              </a:solidFill>
              <a:ln>
                <a:noFill/>
              </a:ln>
              <a:effectLst/>
            </c:spPr>
            <c:extLst>
              <c:ext xmlns:c16="http://schemas.microsoft.com/office/drawing/2014/chart" uri="{C3380CC4-5D6E-409C-BE32-E72D297353CC}">
                <c16:uniqueId val="{00000001-F871-4BB2-982F-9E83C430B8B7}"/>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F871-4BB2-982F-9E83C430B8B7}"/>
              </c:ext>
            </c:extLst>
          </c:dPt>
          <c:dLbls>
            <c:dLbl>
              <c:idx val="0"/>
              <c:tx>
                <c:rich>
                  <a:bodyPr/>
                  <a:lstStyle/>
                  <a:p>
                    <a:fld id="{91EACE7B-F819-4950-A08E-761ED4AF26BB}" type="VALUE">
                      <a:rPr lang="en-US"/>
                      <a:pPr/>
                      <a:t>[VALUE]</a:t>
                    </a:fld>
                    <a:r>
                      <a:rPr lang="en-US" dirty="0"/>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71-4BB2-982F-9E83C430B8B7}"/>
                </c:ext>
              </c:extLst>
            </c:dLbl>
            <c:dLbl>
              <c:idx val="1"/>
              <c:tx>
                <c:rich>
                  <a:bodyPr/>
                  <a:lstStyle/>
                  <a:p>
                    <a:fld id="{50C730B6-0325-465A-99A5-C8343960A0C2}" type="VALUE">
                      <a:rPr lang="en-US">
                        <a:solidFill>
                          <a:schemeClr val="bg1"/>
                        </a:solidFill>
                      </a:rPr>
                      <a:pPr/>
                      <a:t>[VALUE]</a:t>
                    </a:fld>
                    <a:r>
                      <a:rPr lang="en-US" dirty="0">
                        <a:solidFill>
                          <a:schemeClr val="bg1"/>
                        </a:solidFill>
                      </a:rPr>
                      <a:t>MW</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71-4BB2-982F-9E83C430B8B7}"/>
                </c:ext>
              </c:extLst>
            </c:dLbl>
            <c:numFmt formatCode="_(* #,##0_);_(* \(#,##0\);_(* &quot;-&quot;??_);_(@_)"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IBM Plex Sans" panose="020B0503050203000203"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'[SARA-FinalFall2021.xlsx]Fall Capacities'!$L$1132:$L$1133</c:f>
              <c:strCache>
                <c:ptCount val="2"/>
                <c:pt idx="0">
                  <c:v>West Texas                                                              Fall 2021 Renewable Power                                                             Generating Capacity</c:v>
                </c:pt>
                <c:pt idx="1">
                  <c:v>West Texas                                                  Average 2020 Demand</c:v>
                </c:pt>
              </c:strCache>
            </c:strRef>
          </c:cat>
          <c:val>
            <c:numRef>
              <c:f>'[SARA-FinalFall2021.xlsx]Fall Capacities'!$M$1132:$M$1133</c:f>
              <c:numCache>
                <c:formatCode>_(* #,##0_);_(* \(#,##0\);_(* "-"?_);_(@_)</c:formatCode>
                <c:ptCount val="2"/>
                <c:pt idx="0">
                  <c:v>29581.500000000007</c:v>
                </c:pt>
                <c:pt idx="1">
                  <c:v>4934.4079698450523</c:v>
                </c:pt>
              </c:numCache>
            </c:numRef>
          </c:val>
          <c:extLst>
            <c:ext xmlns:c16="http://schemas.microsoft.com/office/drawing/2014/chart" uri="{C3380CC4-5D6E-409C-BE32-E72D297353CC}">
              <c16:uniqueId val="{00000004-F871-4BB2-982F-9E83C430B8B7}"/>
            </c:ext>
          </c:extLst>
        </c:ser>
        <c:dLbls>
          <c:showLegendKey val="0"/>
          <c:showVal val="0"/>
          <c:showCatName val="0"/>
          <c:showSerName val="0"/>
          <c:showPercent val="0"/>
          <c:showBubbleSize val="0"/>
        </c:dLbls>
        <c:gapWidth val="115"/>
        <c:overlap val="100"/>
        <c:axId val="1987897264"/>
        <c:axId val="1987899344"/>
      </c:barChart>
      <c:catAx>
        <c:axId val="198789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IBM Plex Sans" panose="020B0503050203000203" pitchFamily="34" charset="0"/>
                <a:ea typeface="+mn-ea"/>
                <a:cs typeface="+mn-cs"/>
              </a:defRPr>
            </a:pPr>
            <a:endParaRPr lang="en-US"/>
          </a:p>
        </c:txPr>
        <c:crossAx val="1987899344"/>
        <c:crosses val="autoZero"/>
        <c:auto val="1"/>
        <c:lblAlgn val="ctr"/>
        <c:lblOffset val="100"/>
        <c:noMultiLvlLbl val="0"/>
      </c:catAx>
      <c:valAx>
        <c:axId val="1987899344"/>
        <c:scaling>
          <c:orientation val="minMax"/>
          <c:max val="26000"/>
        </c:scaling>
        <c:delete val="1"/>
        <c:axPos val="l"/>
        <c:numFmt formatCode="_(* #,##0_);_(* \(#,##0\);_(* &quot;-&quot;?_);_(@_)" sourceLinked="1"/>
        <c:majorTickMark val="out"/>
        <c:minorTickMark val="none"/>
        <c:tickLblPos val="nextTo"/>
        <c:crossAx val="1987897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132139"/>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04B43-FEF4-4312-9FFC-B5393FDE7DFC}" type="datetimeFigureOut">
              <a:t>4/25/22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81742-74BC-43CA-9CB1-F32208BFEE38}" type="slidenum">
              <a:t>‹#›</a:t>
            </a:fld>
            <a:endParaRPr lang="en-US"/>
          </a:p>
        </p:txBody>
      </p:sp>
    </p:spTree>
    <p:extLst>
      <p:ext uri="{BB962C8B-B14F-4D97-AF65-F5344CB8AC3E}">
        <p14:creationId xmlns:p14="http://schemas.microsoft.com/office/powerpoint/2010/main" val="1100167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8E568-B900-45BE-94A3-49FEB3456F9F}" type="slidenum">
              <a:rPr lang="LID4096" smtClean="0"/>
              <a:t>5</a:t>
            </a:fld>
            <a:endParaRPr lang="LID4096"/>
          </a:p>
        </p:txBody>
      </p:sp>
    </p:spTree>
    <p:extLst>
      <p:ext uri="{BB962C8B-B14F-4D97-AF65-F5344CB8AC3E}">
        <p14:creationId xmlns:p14="http://schemas.microsoft.com/office/powerpoint/2010/main" val="184196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8E568-B900-45BE-94A3-49FEB3456F9F}" type="slidenum">
              <a:rPr lang="LID4096" smtClean="0"/>
              <a:t>6</a:t>
            </a:fld>
            <a:endParaRPr lang="LID4096"/>
          </a:p>
        </p:txBody>
      </p:sp>
    </p:spTree>
    <p:extLst>
      <p:ext uri="{BB962C8B-B14F-4D97-AF65-F5344CB8AC3E}">
        <p14:creationId xmlns:p14="http://schemas.microsoft.com/office/powerpoint/2010/main" val="974658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封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98608"/>
      </p:ext>
    </p:extLst>
  </p:cSld>
  <p:clrMapOvr>
    <a:masterClrMapping/>
  </p:clrMapOvr>
  <p:extLst>
    <p:ext uri="{DCECCB84-F9BA-43D5-87BE-67443E8EF086}">
      <p15:sldGuideLst xmlns:p15="http://schemas.microsoft.com/office/powerpoint/2012/main">
        <p15:guide id="3" pos="73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16.jpg"/><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28" y="0"/>
            <a:ext cx="12191144" cy="6857615"/>
            <a:chOff x="0" y="0"/>
            <a:chExt cx="20104100" cy="11308715"/>
          </a:xfrm>
        </p:grpSpPr>
        <p:sp>
          <p:nvSpPr>
            <p:cNvPr id="3" name="object 3"/>
            <p:cNvSpPr/>
            <p:nvPr/>
          </p:nvSpPr>
          <p:spPr>
            <a:xfrm>
              <a:off x="0" y="0"/>
              <a:ext cx="20104099" cy="11308556"/>
            </a:xfrm>
            <a:prstGeom prst="rect">
              <a:avLst/>
            </a:prstGeom>
            <a:blipFill>
              <a:blip r:embed="rId2" cstate="print"/>
              <a:stretch>
                <a:fillRect/>
              </a:stretch>
            </a:blipFill>
          </p:spPr>
          <p:txBody>
            <a:bodyPr wrap="square" lIns="0" tIns="0" rIns="0" bIns="0" rtlCol="0"/>
            <a:lstStyle/>
            <a:p>
              <a:endParaRPr sz="667"/>
            </a:p>
          </p:txBody>
        </p:sp>
        <p:sp>
          <p:nvSpPr>
            <p:cNvPr id="4" name="object 4"/>
            <p:cNvSpPr/>
            <p:nvPr/>
          </p:nvSpPr>
          <p:spPr>
            <a:xfrm>
              <a:off x="6402946" y="3880097"/>
              <a:ext cx="7298690" cy="3077845"/>
            </a:xfrm>
            <a:custGeom>
              <a:avLst/>
              <a:gdLst/>
              <a:ahLst/>
              <a:cxnLst/>
              <a:rect l="l" t="t" r="r" b="b"/>
              <a:pathLst>
                <a:path w="7298690" h="3077845">
                  <a:moveTo>
                    <a:pt x="575538" y="2247"/>
                  </a:moveTo>
                  <a:lnTo>
                    <a:pt x="0" y="2247"/>
                  </a:lnTo>
                  <a:lnTo>
                    <a:pt x="0" y="119087"/>
                  </a:lnTo>
                  <a:lnTo>
                    <a:pt x="219621" y="119087"/>
                  </a:lnTo>
                  <a:lnTo>
                    <a:pt x="219621" y="747737"/>
                  </a:lnTo>
                  <a:lnTo>
                    <a:pt x="354533" y="747737"/>
                  </a:lnTo>
                  <a:lnTo>
                    <a:pt x="354533" y="119087"/>
                  </a:lnTo>
                  <a:lnTo>
                    <a:pt x="575538" y="119087"/>
                  </a:lnTo>
                  <a:lnTo>
                    <a:pt x="575538" y="2247"/>
                  </a:lnTo>
                  <a:close/>
                </a:path>
                <a:path w="7298690" h="3077845">
                  <a:moveTo>
                    <a:pt x="681367" y="1705406"/>
                  </a:moveTo>
                  <a:lnTo>
                    <a:pt x="676402" y="1658785"/>
                  </a:lnTo>
                  <a:lnTo>
                    <a:pt x="661492" y="1616773"/>
                  </a:lnTo>
                  <a:lnTo>
                    <a:pt x="633717" y="1580476"/>
                  </a:lnTo>
                  <a:lnTo>
                    <a:pt x="590042" y="1550924"/>
                  </a:lnTo>
                  <a:lnTo>
                    <a:pt x="542429" y="1534934"/>
                  </a:lnTo>
                  <a:lnTo>
                    <a:pt x="542429" y="1686877"/>
                  </a:lnTo>
                  <a:lnTo>
                    <a:pt x="540766" y="1710334"/>
                  </a:lnTo>
                  <a:lnTo>
                    <a:pt x="527545" y="1747050"/>
                  </a:lnTo>
                  <a:lnTo>
                    <a:pt x="485216" y="1779333"/>
                  </a:lnTo>
                  <a:lnTo>
                    <a:pt x="445846" y="1790077"/>
                  </a:lnTo>
                  <a:lnTo>
                    <a:pt x="400202" y="1795043"/>
                  </a:lnTo>
                  <a:lnTo>
                    <a:pt x="350621" y="1796694"/>
                  </a:lnTo>
                  <a:lnTo>
                    <a:pt x="193141" y="1796694"/>
                  </a:lnTo>
                  <a:lnTo>
                    <a:pt x="193141" y="1573098"/>
                  </a:lnTo>
                  <a:lnTo>
                    <a:pt x="342646" y="1573098"/>
                  </a:lnTo>
                  <a:lnTo>
                    <a:pt x="394576" y="1574761"/>
                  </a:lnTo>
                  <a:lnTo>
                    <a:pt x="441845" y="1579714"/>
                  </a:lnTo>
                  <a:lnTo>
                    <a:pt x="482536" y="1590802"/>
                  </a:lnTo>
                  <a:lnTo>
                    <a:pt x="526796" y="1624736"/>
                  </a:lnTo>
                  <a:lnTo>
                    <a:pt x="540689" y="1662785"/>
                  </a:lnTo>
                  <a:lnTo>
                    <a:pt x="542429" y="1686877"/>
                  </a:lnTo>
                  <a:lnTo>
                    <a:pt x="542429" y="1534934"/>
                  </a:lnTo>
                  <a:lnTo>
                    <a:pt x="527545" y="1531353"/>
                  </a:lnTo>
                  <a:lnTo>
                    <a:pt x="488111" y="1526451"/>
                  </a:lnTo>
                  <a:lnTo>
                    <a:pt x="443217" y="1524825"/>
                  </a:lnTo>
                  <a:lnTo>
                    <a:pt x="481863" y="1520190"/>
                  </a:lnTo>
                  <a:lnTo>
                    <a:pt x="545033" y="1504962"/>
                  </a:lnTo>
                  <a:lnTo>
                    <a:pt x="589978" y="1482013"/>
                  </a:lnTo>
                  <a:lnTo>
                    <a:pt x="620382" y="1452587"/>
                  </a:lnTo>
                  <a:lnTo>
                    <a:pt x="637641" y="1417231"/>
                  </a:lnTo>
                  <a:lnTo>
                    <a:pt x="645934" y="1378216"/>
                  </a:lnTo>
                  <a:lnTo>
                    <a:pt x="646976" y="1357452"/>
                  </a:lnTo>
                  <a:lnTo>
                    <a:pt x="645109" y="1324292"/>
                  </a:lnTo>
                  <a:lnTo>
                    <a:pt x="630478" y="1270139"/>
                  </a:lnTo>
                  <a:lnTo>
                    <a:pt x="601268" y="1229106"/>
                  </a:lnTo>
                  <a:lnTo>
                    <a:pt x="563232" y="1200010"/>
                  </a:lnTo>
                  <a:lnTo>
                    <a:pt x="517753" y="1180985"/>
                  </a:lnTo>
                  <a:lnTo>
                    <a:pt x="513308" y="1179728"/>
                  </a:lnTo>
                  <a:lnTo>
                    <a:pt x="513308" y="1371993"/>
                  </a:lnTo>
                  <a:lnTo>
                    <a:pt x="511822" y="1393545"/>
                  </a:lnTo>
                  <a:lnTo>
                    <a:pt x="489508" y="1438821"/>
                  </a:lnTo>
                  <a:lnTo>
                    <a:pt x="444487" y="1461033"/>
                  </a:lnTo>
                  <a:lnTo>
                    <a:pt x="404774" y="1466913"/>
                  </a:lnTo>
                  <a:lnTo>
                    <a:pt x="361454" y="1469580"/>
                  </a:lnTo>
                  <a:lnTo>
                    <a:pt x="338658" y="1469910"/>
                  </a:lnTo>
                  <a:lnTo>
                    <a:pt x="191846" y="1469910"/>
                  </a:lnTo>
                  <a:lnTo>
                    <a:pt x="191846" y="1270139"/>
                  </a:lnTo>
                  <a:lnTo>
                    <a:pt x="338658" y="1270139"/>
                  </a:lnTo>
                  <a:lnTo>
                    <a:pt x="383336" y="1271460"/>
                  </a:lnTo>
                  <a:lnTo>
                    <a:pt x="424688" y="1275410"/>
                  </a:lnTo>
                  <a:lnTo>
                    <a:pt x="475640" y="1292288"/>
                  </a:lnTo>
                  <a:lnTo>
                    <a:pt x="507199" y="1329994"/>
                  </a:lnTo>
                  <a:lnTo>
                    <a:pt x="513308" y="1371993"/>
                  </a:lnTo>
                  <a:lnTo>
                    <a:pt x="513308" y="1179728"/>
                  </a:lnTo>
                  <a:lnTo>
                    <a:pt x="469785" y="1169073"/>
                  </a:lnTo>
                  <a:lnTo>
                    <a:pt x="420903" y="1163294"/>
                  </a:lnTo>
                  <a:lnTo>
                    <a:pt x="375589" y="1160640"/>
                  </a:lnTo>
                  <a:lnTo>
                    <a:pt x="354533" y="1160310"/>
                  </a:lnTo>
                  <a:lnTo>
                    <a:pt x="59512" y="1160310"/>
                  </a:lnTo>
                  <a:lnTo>
                    <a:pt x="59512" y="1905177"/>
                  </a:lnTo>
                  <a:lnTo>
                    <a:pt x="361162" y="1905177"/>
                  </a:lnTo>
                  <a:lnTo>
                    <a:pt x="409625" y="1904022"/>
                  </a:lnTo>
                  <a:lnTo>
                    <a:pt x="462368" y="1900555"/>
                  </a:lnTo>
                  <a:lnTo>
                    <a:pt x="516115" y="1892274"/>
                  </a:lnTo>
                  <a:lnTo>
                    <a:pt x="567575" y="1876729"/>
                  </a:lnTo>
                  <a:lnTo>
                    <a:pt x="613219" y="1852269"/>
                  </a:lnTo>
                  <a:lnTo>
                    <a:pt x="649617" y="1817192"/>
                  </a:lnTo>
                  <a:lnTo>
                    <a:pt x="673417" y="1769071"/>
                  </a:lnTo>
                  <a:lnTo>
                    <a:pt x="679373" y="1739176"/>
                  </a:lnTo>
                  <a:lnTo>
                    <a:pt x="681367" y="1705406"/>
                  </a:lnTo>
                  <a:close/>
                </a:path>
                <a:path w="7298690" h="3077845">
                  <a:moveTo>
                    <a:pt x="743546" y="2793568"/>
                  </a:moveTo>
                  <a:lnTo>
                    <a:pt x="603300" y="2793568"/>
                  </a:lnTo>
                  <a:lnTo>
                    <a:pt x="597166" y="2820378"/>
                  </a:lnTo>
                  <a:lnTo>
                    <a:pt x="588073" y="2844533"/>
                  </a:lnTo>
                  <a:lnTo>
                    <a:pt x="560933" y="2884894"/>
                  </a:lnTo>
                  <a:lnTo>
                    <a:pt x="524573" y="2914993"/>
                  </a:lnTo>
                  <a:lnTo>
                    <a:pt x="481584" y="2935186"/>
                  </a:lnTo>
                  <a:lnTo>
                    <a:pt x="434594" y="2946603"/>
                  </a:lnTo>
                  <a:lnTo>
                    <a:pt x="386295" y="2950400"/>
                  </a:lnTo>
                  <a:lnTo>
                    <a:pt x="330949" y="2946108"/>
                  </a:lnTo>
                  <a:lnTo>
                    <a:pt x="282613" y="2933204"/>
                  </a:lnTo>
                  <a:lnTo>
                    <a:pt x="241300" y="2911703"/>
                  </a:lnTo>
                  <a:lnTo>
                    <a:pt x="207022" y="2881604"/>
                  </a:lnTo>
                  <a:lnTo>
                    <a:pt x="180098" y="2843492"/>
                  </a:lnTo>
                  <a:lnTo>
                    <a:pt x="160870" y="2797924"/>
                  </a:lnTo>
                  <a:lnTo>
                    <a:pt x="149339" y="2744901"/>
                  </a:lnTo>
                  <a:lnTo>
                    <a:pt x="145491" y="2684437"/>
                  </a:lnTo>
                  <a:lnTo>
                    <a:pt x="149415" y="2627973"/>
                  </a:lnTo>
                  <a:lnTo>
                    <a:pt x="161213" y="2578938"/>
                  </a:lnTo>
                  <a:lnTo>
                    <a:pt x="180860" y="2537333"/>
                  </a:lnTo>
                  <a:lnTo>
                    <a:pt x="208381" y="2503182"/>
                  </a:lnTo>
                  <a:lnTo>
                    <a:pt x="243217" y="2476576"/>
                  </a:lnTo>
                  <a:lnTo>
                    <a:pt x="284924" y="2457551"/>
                  </a:lnTo>
                  <a:lnTo>
                    <a:pt x="333502" y="2446134"/>
                  </a:lnTo>
                  <a:lnTo>
                    <a:pt x="388937" y="2442324"/>
                  </a:lnTo>
                  <a:lnTo>
                    <a:pt x="411429" y="2442870"/>
                  </a:lnTo>
                  <a:lnTo>
                    <a:pt x="456438" y="2447175"/>
                  </a:lnTo>
                  <a:lnTo>
                    <a:pt x="500710" y="2456802"/>
                  </a:lnTo>
                  <a:lnTo>
                    <a:pt x="540080" y="2477973"/>
                  </a:lnTo>
                  <a:lnTo>
                    <a:pt x="572998" y="2512136"/>
                  </a:lnTo>
                  <a:lnTo>
                    <a:pt x="594499" y="2561831"/>
                  </a:lnTo>
                  <a:lnTo>
                    <a:pt x="600671" y="2592654"/>
                  </a:lnTo>
                  <a:lnTo>
                    <a:pt x="739559" y="2592654"/>
                  </a:lnTo>
                  <a:lnTo>
                    <a:pt x="730999" y="2550706"/>
                  </a:lnTo>
                  <a:lnTo>
                    <a:pt x="718553" y="2511679"/>
                  </a:lnTo>
                  <a:lnTo>
                    <a:pt x="702221" y="2475547"/>
                  </a:lnTo>
                  <a:lnTo>
                    <a:pt x="682002" y="2442324"/>
                  </a:lnTo>
                  <a:lnTo>
                    <a:pt x="658063" y="2412568"/>
                  </a:lnTo>
                  <a:lnTo>
                    <a:pt x="599528" y="2364943"/>
                  </a:lnTo>
                  <a:lnTo>
                    <a:pt x="564921" y="2347087"/>
                  </a:lnTo>
                  <a:lnTo>
                    <a:pt x="526643" y="2333193"/>
                  </a:lnTo>
                  <a:lnTo>
                    <a:pt x="484543" y="2323261"/>
                  </a:lnTo>
                  <a:lnTo>
                    <a:pt x="438645" y="2317305"/>
                  </a:lnTo>
                  <a:lnTo>
                    <a:pt x="388937" y="2315311"/>
                  </a:lnTo>
                  <a:lnTo>
                    <a:pt x="336207" y="2317800"/>
                  </a:lnTo>
                  <a:lnTo>
                    <a:pt x="286423" y="2325230"/>
                  </a:lnTo>
                  <a:lnTo>
                    <a:pt x="239623" y="2337638"/>
                  </a:lnTo>
                  <a:lnTo>
                    <a:pt x="195783" y="2355011"/>
                  </a:lnTo>
                  <a:lnTo>
                    <a:pt x="155689" y="2377833"/>
                  </a:lnTo>
                  <a:lnTo>
                    <a:pt x="120053" y="2406612"/>
                  </a:lnTo>
                  <a:lnTo>
                    <a:pt x="88874" y="2441333"/>
                  </a:lnTo>
                  <a:lnTo>
                    <a:pt x="62166" y="2482024"/>
                  </a:lnTo>
                  <a:lnTo>
                    <a:pt x="40665" y="2528011"/>
                  </a:lnTo>
                  <a:lnTo>
                    <a:pt x="25107" y="2578620"/>
                  </a:lnTo>
                  <a:lnTo>
                    <a:pt x="15519" y="2633840"/>
                  </a:lnTo>
                  <a:lnTo>
                    <a:pt x="11887" y="2693695"/>
                  </a:lnTo>
                  <a:lnTo>
                    <a:pt x="14986" y="2754566"/>
                  </a:lnTo>
                  <a:lnTo>
                    <a:pt x="24282" y="2810141"/>
                  </a:lnTo>
                  <a:lnTo>
                    <a:pt x="39789" y="2860421"/>
                  </a:lnTo>
                  <a:lnTo>
                    <a:pt x="61518" y="2905404"/>
                  </a:lnTo>
                  <a:lnTo>
                    <a:pt x="88506" y="2945130"/>
                  </a:lnTo>
                  <a:lnTo>
                    <a:pt x="119888" y="2979648"/>
                  </a:lnTo>
                  <a:lnTo>
                    <a:pt x="155651" y="3008973"/>
                  </a:lnTo>
                  <a:lnTo>
                    <a:pt x="195783" y="3033077"/>
                  </a:lnTo>
                  <a:lnTo>
                    <a:pt x="239369" y="3051886"/>
                  </a:lnTo>
                  <a:lnTo>
                    <a:pt x="285432" y="3065310"/>
                  </a:lnTo>
                  <a:lnTo>
                    <a:pt x="333971" y="3073374"/>
                  </a:lnTo>
                  <a:lnTo>
                    <a:pt x="385000" y="3076054"/>
                  </a:lnTo>
                  <a:lnTo>
                    <a:pt x="435965" y="3073704"/>
                  </a:lnTo>
                  <a:lnTo>
                    <a:pt x="483044" y="3066631"/>
                  </a:lnTo>
                  <a:lnTo>
                    <a:pt x="526249" y="3054845"/>
                  </a:lnTo>
                  <a:lnTo>
                    <a:pt x="565569" y="3038348"/>
                  </a:lnTo>
                  <a:lnTo>
                    <a:pt x="601052" y="3017863"/>
                  </a:lnTo>
                  <a:lnTo>
                    <a:pt x="632714" y="2994050"/>
                  </a:lnTo>
                  <a:lnTo>
                    <a:pt x="660577" y="2966923"/>
                  </a:lnTo>
                  <a:lnTo>
                    <a:pt x="684644" y="2936494"/>
                  </a:lnTo>
                  <a:lnTo>
                    <a:pt x="704951" y="2903512"/>
                  </a:lnTo>
                  <a:lnTo>
                    <a:pt x="721525" y="2868688"/>
                  </a:lnTo>
                  <a:lnTo>
                    <a:pt x="734390" y="2832049"/>
                  </a:lnTo>
                  <a:lnTo>
                    <a:pt x="743546" y="2793568"/>
                  </a:lnTo>
                  <a:close/>
                </a:path>
                <a:path w="7298690" h="3077845">
                  <a:moveTo>
                    <a:pt x="1234351" y="639038"/>
                  </a:moveTo>
                  <a:lnTo>
                    <a:pt x="822896" y="639038"/>
                  </a:lnTo>
                  <a:lnTo>
                    <a:pt x="822896" y="425678"/>
                  </a:lnTo>
                  <a:lnTo>
                    <a:pt x="1128509" y="425678"/>
                  </a:lnTo>
                  <a:lnTo>
                    <a:pt x="1128509" y="315188"/>
                  </a:lnTo>
                  <a:lnTo>
                    <a:pt x="822896" y="315188"/>
                  </a:lnTo>
                  <a:lnTo>
                    <a:pt x="822896" y="119608"/>
                  </a:lnTo>
                  <a:lnTo>
                    <a:pt x="1221105" y="119608"/>
                  </a:lnTo>
                  <a:lnTo>
                    <a:pt x="1221105" y="2768"/>
                  </a:lnTo>
                  <a:lnTo>
                    <a:pt x="689279" y="2768"/>
                  </a:lnTo>
                  <a:lnTo>
                    <a:pt x="689279" y="119608"/>
                  </a:lnTo>
                  <a:lnTo>
                    <a:pt x="689279" y="315188"/>
                  </a:lnTo>
                  <a:lnTo>
                    <a:pt x="689279" y="425678"/>
                  </a:lnTo>
                  <a:lnTo>
                    <a:pt x="689279" y="639038"/>
                  </a:lnTo>
                  <a:lnTo>
                    <a:pt x="689279" y="746988"/>
                  </a:lnTo>
                  <a:lnTo>
                    <a:pt x="1234351" y="746988"/>
                  </a:lnTo>
                  <a:lnTo>
                    <a:pt x="1234351" y="639038"/>
                  </a:lnTo>
                  <a:close/>
                </a:path>
                <a:path w="7298690" h="3077845">
                  <a:moveTo>
                    <a:pt x="1313751" y="1789607"/>
                  </a:moveTo>
                  <a:lnTo>
                    <a:pt x="945972" y="1789607"/>
                  </a:lnTo>
                  <a:lnTo>
                    <a:pt x="945972" y="1159687"/>
                  </a:lnTo>
                  <a:lnTo>
                    <a:pt x="810996" y="1159687"/>
                  </a:lnTo>
                  <a:lnTo>
                    <a:pt x="810996" y="1789607"/>
                  </a:lnTo>
                  <a:lnTo>
                    <a:pt x="810996" y="1905177"/>
                  </a:lnTo>
                  <a:lnTo>
                    <a:pt x="1313751" y="1905177"/>
                  </a:lnTo>
                  <a:lnTo>
                    <a:pt x="1313751" y="1789607"/>
                  </a:lnTo>
                  <a:close/>
                </a:path>
                <a:path w="7298690" h="3077845">
                  <a:moveTo>
                    <a:pt x="1547926" y="2692374"/>
                  </a:moveTo>
                  <a:lnTo>
                    <a:pt x="1545323" y="2635440"/>
                  </a:lnTo>
                  <a:lnTo>
                    <a:pt x="1537500" y="2582799"/>
                  </a:lnTo>
                  <a:lnTo>
                    <a:pt x="1524444" y="2534462"/>
                  </a:lnTo>
                  <a:lnTo>
                    <a:pt x="1506181" y="2490406"/>
                  </a:lnTo>
                  <a:lnTo>
                    <a:pt x="1482699" y="2450668"/>
                  </a:lnTo>
                  <a:lnTo>
                    <a:pt x="1475955" y="2442337"/>
                  </a:lnTo>
                  <a:lnTo>
                    <a:pt x="1454010" y="2415209"/>
                  </a:lnTo>
                  <a:lnTo>
                    <a:pt x="1420215" y="2384691"/>
                  </a:lnTo>
                  <a:lnTo>
                    <a:pt x="1415618" y="2381732"/>
                  </a:lnTo>
                  <a:lnTo>
                    <a:pt x="1415618" y="2692374"/>
                  </a:lnTo>
                  <a:lnTo>
                    <a:pt x="1411846" y="2745511"/>
                  </a:lnTo>
                  <a:lnTo>
                    <a:pt x="1400556" y="2793771"/>
                  </a:lnTo>
                  <a:lnTo>
                    <a:pt x="1381747" y="2837142"/>
                  </a:lnTo>
                  <a:lnTo>
                    <a:pt x="1355420" y="2875635"/>
                  </a:lnTo>
                  <a:lnTo>
                    <a:pt x="1321638" y="2907182"/>
                  </a:lnTo>
                  <a:lnTo>
                    <a:pt x="1280490" y="2929725"/>
                  </a:lnTo>
                  <a:lnTo>
                    <a:pt x="1232001" y="2943237"/>
                  </a:lnTo>
                  <a:lnTo>
                    <a:pt x="1176159" y="2947733"/>
                  </a:lnTo>
                  <a:lnTo>
                    <a:pt x="1137526" y="2945714"/>
                  </a:lnTo>
                  <a:lnTo>
                    <a:pt x="1070737" y="2929509"/>
                  </a:lnTo>
                  <a:lnTo>
                    <a:pt x="1017765" y="2897467"/>
                  </a:lnTo>
                  <a:lnTo>
                    <a:pt x="978382" y="2851823"/>
                  </a:lnTo>
                  <a:lnTo>
                    <a:pt x="952512" y="2793733"/>
                  </a:lnTo>
                  <a:lnTo>
                    <a:pt x="939622" y="2727896"/>
                  </a:lnTo>
                  <a:lnTo>
                    <a:pt x="938009" y="2692374"/>
                  </a:lnTo>
                  <a:lnTo>
                    <a:pt x="941806" y="2636736"/>
                  </a:lnTo>
                  <a:lnTo>
                    <a:pt x="953223" y="2587536"/>
                  </a:lnTo>
                  <a:lnTo>
                    <a:pt x="972248" y="2544788"/>
                  </a:lnTo>
                  <a:lnTo>
                    <a:pt x="998880" y="2508478"/>
                  </a:lnTo>
                  <a:lnTo>
                    <a:pt x="1032764" y="2479535"/>
                  </a:lnTo>
                  <a:lnTo>
                    <a:pt x="1073607" y="2458872"/>
                  </a:lnTo>
                  <a:lnTo>
                    <a:pt x="1121410" y="2446464"/>
                  </a:lnTo>
                  <a:lnTo>
                    <a:pt x="1176159" y="2442337"/>
                  </a:lnTo>
                  <a:lnTo>
                    <a:pt x="1214767" y="2444115"/>
                  </a:lnTo>
                  <a:lnTo>
                    <a:pt x="1281582" y="2458339"/>
                  </a:lnTo>
                  <a:lnTo>
                    <a:pt x="1334566" y="2486914"/>
                  </a:lnTo>
                  <a:lnTo>
                    <a:pt x="1374279" y="2530576"/>
                  </a:lnTo>
                  <a:lnTo>
                    <a:pt x="1400746" y="2588577"/>
                  </a:lnTo>
                  <a:lnTo>
                    <a:pt x="1413954" y="2655709"/>
                  </a:lnTo>
                  <a:lnTo>
                    <a:pt x="1415618" y="2692374"/>
                  </a:lnTo>
                  <a:lnTo>
                    <a:pt x="1415618" y="2381732"/>
                  </a:lnTo>
                  <a:lnTo>
                    <a:pt x="1381506" y="2359710"/>
                  </a:lnTo>
                  <a:lnTo>
                    <a:pt x="1337881" y="2340292"/>
                  </a:lnTo>
                  <a:lnTo>
                    <a:pt x="1289329" y="2326424"/>
                  </a:lnTo>
                  <a:lnTo>
                    <a:pt x="1235862" y="2318093"/>
                  </a:lnTo>
                  <a:lnTo>
                    <a:pt x="1177467" y="2315324"/>
                  </a:lnTo>
                  <a:lnTo>
                    <a:pt x="1118476" y="2318004"/>
                  </a:lnTo>
                  <a:lnTo>
                    <a:pt x="1064526" y="2326081"/>
                  </a:lnTo>
                  <a:lnTo>
                    <a:pt x="1015619" y="2339517"/>
                  </a:lnTo>
                  <a:lnTo>
                    <a:pt x="971753" y="2358326"/>
                  </a:lnTo>
                  <a:lnTo>
                    <a:pt x="933005" y="2382558"/>
                  </a:lnTo>
                  <a:lnTo>
                    <a:pt x="899477" y="2412238"/>
                  </a:lnTo>
                  <a:lnTo>
                    <a:pt x="871156" y="2447379"/>
                  </a:lnTo>
                  <a:lnTo>
                    <a:pt x="848042" y="2487968"/>
                  </a:lnTo>
                  <a:lnTo>
                    <a:pt x="830097" y="2533256"/>
                  </a:lnTo>
                  <a:lnTo>
                    <a:pt x="817270" y="2582418"/>
                  </a:lnTo>
                  <a:lnTo>
                    <a:pt x="809586" y="2635440"/>
                  </a:lnTo>
                  <a:lnTo>
                    <a:pt x="807008" y="2692374"/>
                  </a:lnTo>
                  <a:lnTo>
                    <a:pt x="809663" y="2749829"/>
                  </a:lnTo>
                  <a:lnTo>
                    <a:pt x="817600" y="2803080"/>
                  </a:lnTo>
                  <a:lnTo>
                    <a:pt x="830834" y="2852140"/>
                  </a:lnTo>
                  <a:lnTo>
                    <a:pt x="849363" y="2897022"/>
                  </a:lnTo>
                  <a:lnTo>
                    <a:pt x="873188" y="2937700"/>
                  </a:lnTo>
                  <a:lnTo>
                    <a:pt x="902296" y="2974200"/>
                  </a:lnTo>
                  <a:lnTo>
                    <a:pt x="936396" y="3005721"/>
                  </a:lnTo>
                  <a:lnTo>
                    <a:pt x="975194" y="3031528"/>
                  </a:lnTo>
                  <a:lnTo>
                    <a:pt x="1018705" y="3051594"/>
                  </a:lnTo>
                  <a:lnTo>
                    <a:pt x="1066914" y="3065919"/>
                  </a:lnTo>
                  <a:lnTo>
                    <a:pt x="1119835" y="3074517"/>
                  </a:lnTo>
                  <a:lnTo>
                    <a:pt x="1177467" y="3077387"/>
                  </a:lnTo>
                  <a:lnTo>
                    <a:pt x="1235849" y="3074454"/>
                  </a:lnTo>
                  <a:lnTo>
                    <a:pt x="1289265" y="3065653"/>
                  </a:lnTo>
                  <a:lnTo>
                    <a:pt x="1337716" y="3050984"/>
                  </a:lnTo>
                  <a:lnTo>
                    <a:pt x="1381213" y="3030423"/>
                  </a:lnTo>
                  <a:lnTo>
                    <a:pt x="1419758" y="3004388"/>
                  </a:lnTo>
                  <a:lnTo>
                    <a:pt x="1453337" y="2973222"/>
                  </a:lnTo>
                  <a:lnTo>
                    <a:pt x="1473403" y="2947733"/>
                  </a:lnTo>
                  <a:lnTo>
                    <a:pt x="1481937" y="2936913"/>
                  </a:lnTo>
                  <a:lnTo>
                    <a:pt x="1505572" y="2895473"/>
                  </a:lnTo>
                  <a:lnTo>
                    <a:pt x="1524088" y="2849791"/>
                  </a:lnTo>
                  <a:lnTo>
                    <a:pt x="1537335" y="2800705"/>
                  </a:lnTo>
                  <a:lnTo>
                    <a:pt x="1545285" y="2748242"/>
                  </a:lnTo>
                  <a:lnTo>
                    <a:pt x="1547926" y="2692374"/>
                  </a:lnTo>
                  <a:close/>
                </a:path>
                <a:path w="7298690" h="3077845">
                  <a:moveTo>
                    <a:pt x="2018931" y="747522"/>
                  </a:moveTo>
                  <a:lnTo>
                    <a:pt x="1754289" y="354584"/>
                  </a:lnTo>
                  <a:lnTo>
                    <a:pt x="1993811" y="2654"/>
                  </a:lnTo>
                  <a:lnTo>
                    <a:pt x="1836318" y="2654"/>
                  </a:lnTo>
                  <a:lnTo>
                    <a:pt x="1663026" y="273875"/>
                  </a:lnTo>
                  <a:lnTo>
                    <a:pt x="1491030" y="2654"/>
                  </a:lnTo>
                  <a:lnTo>
                    <a:pt x="1330934" y="2654"/>
                  </a:lnTo>
                  <a:lnTo>
                    <a:pt x="1574368" y="354584"/>
                  </a:lnTo>
                  <a:lnTo>
                    <a:pt x="1309763" y="747522"/>
                  </a:lnTo>
                  <a:lnTo>
                    <a:pt x="1465897" y="747522"/>
                  </a:lnTo>
                  <a:lnTo>
                    <a:pt x="1663026" y="439242"/>
                  </a:lnTo>
                  <a:lnTo>
                    <a:pt x="1861477" y="747522"/>
                  </a:lnTo>
                  <a:lnTo>
                    <a:pt x="2018931" y="747522"/>
                  </a:lnTo>
                  <a:close/>
                </a:path>
                <a:path w="7298690" h="3077845">
                  <a:moveTo>
                    <a:pt x="2110232" y="1534718"/>
                  </a:moveTo>
                  <a:lnTo>
                    <a:pt x="2107615" y="1477784"/>
                  </a:lnTo>
                  <a:lnTo>
                    <a:pt x="2099792" y="1425143"/>
                  </a:lnTo>
                  <a:lnTo>
                    <a:pt x="2086749" y="1376807"/>
                  </a:lnTo>
                  <a:lnTo>
                    <a:pt x="2068487" y="1332750"/>
                  </a:lnTo>
                  <a:lnTo>
                    <a:pt x="2045004" y="1293012"/>
                  </a:lnTo>
                  <a:lnTo>
                    <a:pt x="2016302" y="1257554"/>
                  </a:lnTo>
                  <a:lnTo>
                    <a:pt x="1982520" y="1227035"/>
                  </a:lnTo>
                  <a:lnTo>
                    <a:pt x="1977910" y="1224064"/>
                  </a:lnTo>
                  <a:lnTo>
                    <a:pt x="1977910" y="1534718"/>
                  </a:lnTo>
                  <a:lnTo>
                    <a:pt x="1974151" y="1587855"/>
                  </a:lnTo>
                  <a:lnTo>
                    <a:pt x="1962861" y="1636115"/>
                  </a:lnTo>
                  <a:lnTo>
                    <a:pt x="1944052" y="1679486"/>
                  </a:lnTo>
                  <a:lnTo>
                    <a:pt x="1917725" y="1717979"/>
                  </a:lnTo>
                  <a:lnTo>
                    <a:pt x="1883930" y="1749526"/>
                  </a:lnTo>
                  <a:lnTo>
                    <a:pt x="1842782" y="1772069"/>
                  </a:lnTo>
                  <a:lnTo>
                    <a:pt x="1794294" y="1785581"/>
                  </a:lnTo>
                  <a:lnTo>
                    <a:pt x="1738452" y="1790077"/>
                  </a:lnTo>
                  <a:lnTo>
                    <a:pt x="1699818" y="1788058"/>
                  </a:lnTo>
                  <a:lnTo>
                    <a:pt x="1633029" y="1771853"/>
                  </a:lnTo>
                  <a:lnTo>
                    <a:pt x="1580057" y="1739798"/>
                  </a:lnTo>
                  <a:lnTo>
                    <a:pt x="1540687" y="1694167"/>
                  </a:lnTo>
                  <a:lnTo>
                    <a:pt x="1514817" y="1636077"/>
                  </a:lnTo>
                  <a:lnTo>
                    <a:pt x="1501914" y="1570240"/>
                  </a:lnTo>
                  <a:lnTo>
                    <a:pt x="1500301" y="1534718"/>
                  </a:lnTo>
                  <a:lnTo>
                    <a:pt x="1504111" y="1479080"/>
                  </a:lnTo>
                  <a:lnTo>
                    <a:pt x="1515529" y="1429880"/>
                  </a:lnTo>
                  <a:lnTo>
                    <a:pt x="1534553" y="1387132"/>
                  </a:lnTo>
                  <a:lnTo>
                    <a:pt x="1561185" y="1350822"/>
                  </a:lnTo>
                  <a:lnTo>
                    <a:pt x="1595069" y="1321879"/>
                  </a:lnTo>
                  <a:lnTo>
                    <a:pt x="1635912" y="1301216"/>
                  </a:lnTo>
                  <a:lnTo>
                    <a:pt x="1683702" y="1288808"/>
                  </a:lnTo>
                  <a:lnTo>
                    <a:pt x="1738452" y="1284681"/>
                  </a:lnTo>
                  <a:lnTo>
                    <a:pt x="1777072" y="1286459"/>
                  </a:lnTo>
                  <a:lnTo>
                    <a:pt x="1843887" y="1300683"/>
                  </a:lnTo>
                  <a:lnTo>
                    <a:pt x="1896884" y="1329245"/>
                  </a:lnTo>
                  <a:lnTo>
                    <a:pt x="1936597" y="1372920"/>
                  </a:lnTo>
                  <a:lnTo>
                    <a:pt x="1963051" y="1430921"/>
                  </a:lnTo>
                  <a:lnTo>
                    <a:pt x="1976259" y="1498053"/>
                  </a:lnTo>
                  <a:lnTo>
                    <a:pt x="1977910" y="1534718"/>
                  </a:lnTo>
                  <a:lnTo>
                    <a:pt x="1977910" y="1224064"/>
                  </a:lnTo>
                  <a:lnTo>
                    <a:pt x="1943811" y="1202055"/>
                  </a:lnTo>
                  <a:lnTo>
                    <a:pt x="1900174" y="1182636"/>
                  </a:lnTo>
                  <a:lnTo>
                    <a:pt x="1851634" y="1168768"/>
                  </a:lnTo>
                  <a:lnTo>
                    <a:pt x="1798154" y="1160437"/>
                  </a:lnTo>
                  <a:lnTo>
                    <a:pt x="1739760" y="1157668"/>
                  </a:lnTo>
                  <a:lnTo>
                    <a:pt x="1680781" y="1160348"/>
                  </a:lnTo>
                  <a:lnTo>
                    <a:pt x="1626831" y="1168425"/>
                  </a:lnTo>
                  <a:lnTo>
                    <a:pt x="1577924" y="1181862"/>
                  </a:lnTo>
                  <a:lnTo>
                    <a:pt x="1534045" y="1200670"/>
                  </a:lnTo>
                  <a:lnTo>
                    <a:pt x="1495310" y="1224902"/>
                  </a:lnTo>
                  <a:lnTo>
                    <a:pt x="1461782" y="1254594"/>
                  </a:lnTo>
                  <a:lnTo>
                    <a:pt x="1433449" y="1289723"/>
                  </a:lnTo>
                  <a:lnTo>
                    <a:pt x="1410335" y="1330312"/>
                  </a:lnTo>
                  <a:lnTo>
                    <a:pt x="1392389" y="1375600"/>
                  </a:lnTo>
                  <a:lnTo>
                    <a:pt x="1379575" y="1424762"/>
                  </a:lnTo>
                  <a:lnTo>
                    <a:pt x="1371879" y="1477784"/>
                  </a:lnTo>
                  <a:lnTo>
                    <a:pt x="1369314" y="1534718"/>
                  </a:lnTo>
                  <a:lnTo>
                    <a:pt x="1371955" y="1592160"/>
                  </a:lnTo>
                  <a:lnTo>
                    <a:pt x="1379893" y="1645424"/>
                  </a:lnTo>
                  <a:lnTo>
                    <a:pt x="1393126" y="1694484"/>
                  </a:lnTo>
                  <a:lnTo>
                    <a:pt x="1411655" y="1739366"/>
                  </a:lnTo>
                  <a:lnTo>
                    <a:pt x="1435481" y="1780044"/>
                  </a:lnTo>
                  <a:lnTo>
                    <a:pt x="1464602" y="1816544"/>
                  </a:lnTo>
                  <a:lnTo>
                    <a:pt x="1498688" y="1848065"/>
                  </a:lnTo>
                  <a:lnTo>
                    <a:pt x="1537500" y="1873859"/>
                  </a:lnTo>
                  <a:lnTo>
                    <a:pt x="1580997" y="1893925"/>
                  </a:lnTo>
                  <a:lnTo>
                    <a:pt x="1629219" y="1908251"/>
                  </a:lnTo>
                  <a:lnTo>
                    <a:pt x="1682140" y="1916849"/>
                  </a:lnTo>
                  <a:lnTo>
                    <a:pt x="1739760" y="1919719"/>
                  </a:lnTo>
                  <a:lnTo>
                    <a:pt x="1798154" y="1916785"/>
                  </a:lnTo>
                  <a:lnTo>
                    <a:pt x="1851571" y="1907984"/>
                  </a:lnTo>
                  <a:lnTo>
                    <a:pt x="1900021" y="1893328"/>
                  </a:lnTo>
                  <a:lnTo>
                    <a:pt x="1943519" y="1872792"/>
                  </a:lnTo>
                  <a:lnTo>
                    <a:pt x="1982050" y="1846745"/>
                  </a:lnTo>
                  <a:lnTo>
                    <a:pt x="2015629" y="1815566"/>
                  </a:lnTo>
                  <a:lnTo>
                    <a:pt x="2035695" y="1790077"/>
                  </a:lnTo>
                  <a:lnTo>
                    <a:pt x="2044230" y="1779257"/>
                  </a:lnTo>
                  <a:lnTo>
                    <a:pt x="2067877" y="1737817"/>
                  </a:lnTo>
                  <a:lnTo>
                    <a:pt x="2086394" y="1692135"/>
                  </a:lnTo>
                  <a:lnTo>
                    <a:pt x="2099627" y="1643049"/>
                  </a:lnTo>
                  <a:lnTo>
                    <a:pt x="2107577" y="1590586"/>
                  </a:lnTo>
                  <a:lnTo>
                    <a:pt x="2110232" y="1534718"/>
                  </a:lnTo>
                  <a:close/>
                </a:path>
                <a:path w="7298690" h="3077845">
                  <a:moveTo>
                    <a:pt x="2320582" y="2317966"/>
                  </a:moveTo>
                  <a:lnTo>
                    <a:pt x="2177694" y="2317966"/>
                  </a:lnTo>
                  <a:lnTo>
                    <a:pt x="2177694" y="2743974"/>
                  </a:lnTo>
                  <a:lnTo>
                    <a:pt x="2176157" y="2783255"/>
                  </a:lnTo>
                  <a:lnTo>
                    <a:pt x="2163902" y="2847441"/>
                  </a:lnTo>
                  <a:lnTo>
                    <a:pt x="2139924" y="2892996"/>
                  </a:lnTo>
                  <a:lnTo>
                    <a:pt x="2107184" y="2923438"/>
                  </a:lnTo>
                  <a:lnTo>
                    <a:pt x="2066645" y="2940151"/>
                  </a:lnTo>
                  <a:lnTo>
                    <a:pt x="2020989" y="2948076"/>
                  </a:lnTo>
                  <a:lnTo>
                    <a:pt x="1996427" y="2949067"/>
                  </a:lnTo>
                  <a:lnTo>
                    <a:pt x="1974176" y="2948038"/>
                  </a:lnTo>
                  <a:lnTo>
                    <a:pt x="1931162" y="2939770"/>
                  </a:lnTo>
                  <a:lnTo>
                    <a:pt x="1890814" y="2922473"/>
                  </a:lnTo>
                  <a:lnTo>
                    <a:pt x="1857095" y="2891713"/>
                  </a:lnTo>
                  <a:lnTo>
                    <a:pt x="1831378" y="2846209"/>
                  </a:lnTo>
                  <a:lnTo>
                    <a:pt x="1818157" y="2782684"/>
                  </a:lnTo>
                  <a:lnTo>
                    <a:pt x="1816506" y="2743974"/>
                  </a:lnTo>
                  <a:lnTo>
                    <a:pt x="1816506" y="2317966"/>
                  </a:lnTo>
                  <a:lnTo>
                    <a:pt x="1672285" y="2317966"/>
                  </a:lnTo>
                  <a:lnTo>
                    <a:pt x="1672285" y="2745295"/>
                  </a:lnTo>
                  <a:lnTo>
                    <a:pt x="1675599" y="2806369"/>
                  </a:lnTo>
                  <a:lnTo>
                    <a:pt x="1685518" y="2861513"/>
                  </a:lnTo>
                  <a:lnTo>
                    <a:pt x="1702054" y="2910738"/>
                  </a:lnTo>
                  <a:lnTo>
                    <a:pt x="1725218" y="2954032"/>
                  </a:lnTo>
                  <a:lnTo>
                    <a:pt x="1754987" y="2991408"/>
                  </a:lnTo>
                  <a:lnTo>
                    <a:pt x="1791106" y="3022358"/>
                  </a:lnTo>
                  <a:lnTo>
                    <a:pt x="1833308" y="3046438"/>
                  </a:lnTo>
                  <a:lnTo>
                    <a:pt x="1881593" y="3063633"/>
                  </a:lnTo>
                  <a:lnTo>
                    <a:pt x="1935962" y="3073946"/>
                  </a:lnTo>
                  <a:lnTo>
                    <a:pt x="1996427" y="3077387"/>
                  </a:lnTo>
                  <a:lnTo>
                    <a:pt x="2057793" y="3074009"/>
                  </a:lnTo>
                  <a:lnTo>
                    <a:pt x="2112746" y="3063849"/>
                  </a:lnTo>
                  <a:lnTo>
                    <a:pt x="2161311" y="3046907"/>
                  </a:lnTo>
                  <a:lnTo>
                    <a:pt x="2203462" y="3023209"/>
                  </a:lnTo>
                  <a:lnTo>
                    <a:pt x="2239226" y="2992717"/>
                  </a:lnTo>
                  <a:lnTo>
                    <a:pt x="2268512" y="2955734"/>
                  </a:lnTo>
                  <a:lnTo>
                    <a:pt x="2291283" y="2912491"/>
                  </a:lnTo>
                  <a:lnTo>
                    <a:pt x="2307564" y="2863011"/>
                  </a:lnTo>
                  <a:lnTo>
                    <a:pt x="2317331" y="2807271"/>
                  </a:lnTo>
                  <a:lnTo>
                    <a:pt x="2320582" y="2745295"/>
                  </a:lnTo>
                  <a:lnTo>
                    <a:pt x="2320582" y="2317966"/>
                  </a:lnTo>
                  <a:close/>
                </a:path>
                <a:path w="7298690" h="3077845">
                  <a:moveTo>
                    <a:pt x="2765082" y="747522"/>
                  </a:moveTo>
                  <a:lnTo>
                    <a:pt x="2695981" y="537184"/>
                  </a:lnTo>
                  <a:lnTo>
                    <a:pt x="2661628" y="432650"/>
                  </a:lnTo>
                  <a:lnTo>
                    <a:pt x="2539047" y="59537"/>
                  </a:lnTo>
                  <a:lnTo>
                    <a:pt x="2525623" y="18694"/>
                  </a:lnTo>
                  <a:lnTo>
                    <a:pt x="2525623" y="432650"/>
                  </a:lnTo>
                  <a:lnTo>
                    <a:pt x="2299373" y="432650"/>
                  </a:lnTo>
                  <a:lnTo>
                    <a:pt x="2411819" y="59537"/>
                  </a:lnTo>
                  <a:lnTo>
                    <a:pt x="2525623" y="432650"/>
                  </a:lnTo>
                  <a:lnTo>
                    <a:pt x="2525623" y="18694"/>
                  </a:lnTo>
                  <a:lnTo>
                    <a:pt x="2520353" y="2654"/>
                  </a:lnTo>
                  <a:lnTo>
                    <a:pt x="2299373" y="2654"/>
                  </a:lnTo>
                  <a:lnTo>
                    <a:pt x="2061248" y="747522"/>
                  </a:lnTo>
                  <a:lnTo>
                    <a:pt x="2204135" y="747522"/>
                  </a:lnTo>
                  <a:lnTo>
                    <a:pt x="2267648" y="537184"/>
                  </a:lnTo>
                  <a:lnTo>
                    <a:pt x="2557399" y="537184"/>
                  </a:lnTo>
                  <a:lnTo>
                    <a:pt x="2620848" y="747522"/>
                  </a:lnTo>
                  <a:lnTo>
                    <a:pt x="2765082" y="747522"/>
                  </a:lnTo>
                  <a:close/>
                </a:path>
                <a:path w="7298690" h="3077845">
                  <a:moveTo>
                    <a:pt x="2934500" y="1635912"/>
                  </a:moveTo>
                  <a:lnTo>
                    <a:pt x="2794279" y="1635912"/>
                  </a:lnTo>
                  <a:lnTo>
                    <a:pt x="2788132" y="1662722"/>
                  </a:lnTo>
                  <a:lnTo>
                    <a:pt x="2779026" y="1686877"/>
                  </a:lnTo>
                  <a:lnTo>
                    <a:pt x="2751886" y="1727238"/>
                  </a:lnTo>
                  <a:lnTo>
                    <a:pt x="2715526" y="1757337"/>
                  </a:lnTo>
                  <a:lnTo>
                    <a:pt x="2672537" y="1777530"/>
                  </a:lnTo>
                  <a:lnTo>
                    <a:pt x="2625547" y="1788947"/>
                  </a:lnTo>
                  <a:lnTo>
                    <a:pt x="2577249" y="1792744"/>
                  </a:lnTo>
                  <a:lnTo>
                    <a:pt x="2521889" y="1788452"/>
                  </a:lnTo>
                  <a:lnTo>
                    <a:pt x="2473566" y="1775548"/>
                  </a:lnTo>
                  <a:lnTo>
                    <a:pt x="2432253" y="1754047"/>
                  </a:lnTo>
                  <a:lnTo>
                    <a:pt x="2397976" y="1723948"/>
                  </a:lnTo>
                  <a:lnTo>
                    <a:pt x="2371064" y="1685823"/>
                  </a:lnTo>
                  <a:lnTo>
                    <a:pt x="2351836" y="1640255"/>
                  </a:lnTo>
                  <a:lnTo>
                    <a:pt x="2340292" y="1587233"/>
                  </a:lnTo>
                  <a:lnTo>
                    <a:pt x="2336444" y="1526781"/>
                  </a:lnTo>
                  <a:lnTo>
                    <a:pt x="2340381" y="1470317"/>
                  </a:lnTo>
                  <a:lnTo>
                    <a:pt x="2352167" y="1421282"/>
                  </a:lnTo>
                  <a:lnTo>
                    <a:pt x="2371814" y="1379677"/>
                  </a:lnTo>
                  <a:lnTo>
                    <a:pt x="2399334" y="1345526"/>
                  </a:lnTo>
                  <a:lnTo>
                    <a:pt x="2434183" y="1318920"/>
                  </a:lnTo>
                  <a:lnTo>
                    <a:pt x="2475890" y="1299895"/>
                  </a:lnTo>
                  <a:lnTo>
                    <a:pt x="2524455" y="1288478"/>
                  </a:lnTo>
                  <a:lnTo>
                    <a:pt x="2579890" y="1284668"/>
                  </a:lnTo>
                  <a:lnTo>
                    <a:pt x="2602382" y="1285201"/>
                  </a:lnTo>
                  <a:lnTo>
                    <a:pt x="2647391" y="1289519"/>
                  </a:lnTo>
                  <a:lnTo>
                    <a:pt x="2691663" y="1299146"/>
                  </a:lnTo>
                  <a:lnTo>
                    <a:pt x="2731033" y="1320317"/>
                  </a:lnTo>
                  <a:lnTo>
                    <a:pt x="2763964" y="1354480"/>
                  </a:lnTo>
                  <a:lnTo>
                    <a:pt x="2785453" y="1404175"/>
                  </a:lnTo>
                  <a:lnTo>
                    <a:pt x="2791625" y="1434998"/>
                  </a:lnTo>
                  <a:lnTo>
                    <a:pt x="2930512" y="1434998"/>
                  </a:lnTo>
                  <a:lnTo>
                    <a:pt x="2921952" y="1393050"/>
                  </a:lnTo>
                  <a:lnTo>
                    <a:pt x="2909506" y="1354010"/>
                  </a:lnTo>
                  <a:lnTo>
                    <a:pt x="2893174" y="1317891"/>
                  </a:lnTo>
                  <a:lnTo>
                    <a:pt x="2872956" y="1284668"/>
                  </a:lnTo>
                  <a:lnTo>
                    <a:pt x="2849016" y="1254912"/>
                  </a:lnTo>
                  <a:lnTo>
                    <a:pt x="2790482" y="1207287"/>
                  </a:lnTo>
                  <a:lnTo>
                    <a:pt x="2755874" y="1189431"/>
                  </a:lnTo>
                  <a:lnTo>
                    <a:pt x="2717596" y="1175524"/>
                  </a:lnTo>
                  <a:lnTo>
                    <a:pt x="2675496" y="1165593"/>
                  </a:lnTo>
                  <a:lnTo>
                    <a:pt x="2629598" y="1159637"/>
                  </a:lnTo>
                  <a:lnTo>
                    <a:pt x="2579890" y="1157655"/>
                  </a:lnTo>
                  <a:lnTo>
                    <a:pt x="2527160" y="1160132"/>
                  </a:lnTo>
                  <a:lnTo>
                    <a:pt x="2477389" y="1167574"/>
                  </a:lnTo>
                  <a:lnTo>
                    <a:pt x="2430576" y="1179982"/>
                  </a:lnTo>
                  <a:lnTo>
                    <a:pt x="2386736" y="1197356"/>
                  </a:lnTo>
                  <a:lnTo>
                    <a:pt x="2346642" y="1220177"/>
                  </a:lnTo>
                  <a:lnTo>
                    <a:pt x="2311006" y="1248943"/>
                  </a:lnTo>
                  <a:lnTo>
                    <a:pt x="2279827" y="1283677"/>
                  </a:lnTo>
                  <a:lnTo>
                    <a:pt x="2253107" y="1324356"/>
                  </a:lnTo>
                  <a:lnTo>
                    <a:pt x="2231606" y="1370342"/>
                  </a:lnTo>
                  <a:lnTo>
                    <a:pt x="2216061" y="1420952"/>
                  </a:lnTo>
                  <a:lnTo>
                    <a:pt x="2206460" y="1476184"/>
                  </a:lnTo>
                  <a:lnTo>
                    <a:pt x="2202827" y="1536039"/>
                  </a:lnTo>
                  <a:lnTo>
                    <a:pt x="2205926" y="1596910"/>
                  </a:lnTo>
                  <a:lnTo>
                    <a:pt x="2215235" y="1652485"/>
                  </a:lnTo>
                  <a:lnTo>
                    <a:pt x="2230755" y="1702765"/>
                  </a:lnTo>
                  <a:lnTo>
                    <a:pt x="2252472" y="1747748"/>
                  </a:lnTo>
                  <a:lnTo>
                    <a:pt x="2279459" y="1787474"/>
                  </a:lnTo>
                  <a:lnTo>
                    <a:pt x="2310841" y="1821992"/>
                  </a:lnTo>
                  <a:lnTo>
                    <a:pt x="2346604" y="1851317"/>
                  </a:lnTo>
                  <a:lnTo>
                    <a:pt x="2386736" y="1875421"/>
                  </a:lnTo>
                  <a:lnTo>
                    <a:pt x="2430322" y="1894230"/>
                  </a:lnTo>
                  <a:lnTo>
                    <a:pt x="2476385" y="1907654"/>
                  </a:lnTo>
                  <a:lnTo>
                    <a:pt x="2524925" y="1915718"/>
                  </a:lnTo>
                  <a:lnTo>
                    <a:pt x="2575953" y="1918398"/>
                  </a:lnTo>
                  <a:lnTo>
                    <a:pt x="2626918" y="1916049"/>
                  </a:lnTo>
                  <a:lnTo>
                    <a:pt x="2673997" y="1908975"/>
                  </a:lnTo>
                  <a:lnTo>
                    <a:pt x="2717203" y="1897189"/>
                  </a:lnTo>
                  <a:lnTo>
                    <a:pt x="2756522" y="1880692"/>
                  </a:lnTo>
                  <a:lnTo>
                    <a:pt x="2792006" y="1860207"/>
                  </a:lnTo>
                  <a:lnTo>
                    <a:pt x="2823680" y="1836394"/>
                  </a:lnTo>
                  <a:lnTo>
                    <a:pt x="2851543" y="1809267"/>
                  </a:lnTo>
                  <a:lnTo>
                    <a:pt x="2875610" y="1778838"/>
                  </a:lnTo>
                  <a:lnTo>
                    <a:pt x="2895904" y="1745856"/>
                  </a:lnTo>
                  <a:lnTo>
                    <a:pt x="2912478" y="1711032"/>
                  </a:lnTo>
                  <a:lnTo>
                    <a:pt x="2925343" y="1674393"/>
                  </a:lnTo>
                  <a:lnTo>
                    <a:pt x="2934500" y="1635912"/>
                  </a:lnTo>
                  <a:close/>
                </a:path>
                <a:path w="7298690" h="3077845">
                  <a:moveTo>
                    <a:pt x="3115653" y="2317966"/>
                  </a:moveTo>
                  <a:lnTo>
                    <a:pt x="2975406" y="2317966"/>
                  </a:lnTo>
                  <a:lnTo>
                    <a:pt x="2975406" y="3003321"/>
                  </a:lnTo>
                  <a:lnTo>
                    <a:pt x="2972778" y="3003321"/>
                  </a:lnTo>
                  <a:lnTo>
                    <a:pt x="2700274" y="2317966"/>
                  </a:lnTo>
                  <a:lnTo>
                    <a:pt x="2462111" y="2317966"/>
                  </a:lnTo>
                  <a:lnTo>
                    <a:pt x="2462111" y="3062833"/>
                  </a:lnTo>
                  <a:lnTo>
                    <a:pt x="2600998" y="3062833"/>
                  </a:lnTo>
                  <a:lnTo>
                    <a:pt x="2600998" y="2377503"/>
                  </a:lnTo>
                  <a:lnTo>
                    <a:pt x="2603690" y="2377503"/>
                  </a:lnTo>
                  <a:lnTo>
                    <a:pt x="2859024" y="3062833"/>
                  </a:lnTo>
                  <a:lnTo>
                    <a:pt x="3115653" y="3062833"/>
                  </a:lnTo>
                  <a:lnTo>
                    <a:pt x="3115653" y="2317966"/>
                  </a:lnTo>
                  <a:close/>
                </a:path>
                <a:path w="7298690" h="3077845">
                  <a:moveTo>
                    <a:pt x="3461245" y="532079"/>
                  </a:moveTo>
                  <a:lnTo>
                    <a:pt x="3451314" y="478155"/>
                  </a:lnTo>
                  <a:lnTo>
                    <a:pt x="3428085" y="436041"/>
                  </a:lnTo>
                  <a:lnTo>
                    <a:pt x="3395027" y="402971"/>
                  </a:lnTo>
                  <a:lnTo>
                    <a:pt x="3353257" y="377990"/>
                  </a:lnTo>
                  <a:lnTo>
                    <a:pt x="3306292" y="358152"/>
                  </a:lnTo>
                  <a:lnTo>
                    <a:pt x="3255289" y="342646"/>
                  </a:lnTo>
                  <a:lnTo>
                    <a:pt x="3203676" y="329730"/>
                  </a:lnTo>
                  <a:lnTo>
                    <a:pt x="3152584" y="318693"/>
                  </a:lnTo>
                  <a:lnTo>
                    <a:pt x="3128264" y="312902"/>
                  </a:lnTo>
                  <a:lnTo>
                    <a:pt x="3082594" y="300316"/>
                  </a:lnTo>
                  <a:lnTo>
                    <a:pt x="3043250" y="284797"/>
                  </a:lnTo>
                  <a:lnTo>
                    <a:pt x="3001010" y="252463"/>
                  </a:lnTo>
                  <a:lnTo>
                    <a:pt x="2987357" y="205079"/>
                  </a:lnTo>
                  <a:lnTo>
                    <a:pt x="2990050" y="184899"/>
                  </a:lnTo>
                  <a:lnTo>
                    <a:pt x="3030359" y="144195"/>
                  </a:lnTo>
                  <a:lnTo>
                    <a:pt x="3079140" y="131330"/>
                  </a:lnTo>
                  <a:lnTo>
                    <a:pt x="3139503" y="127012"/>
                  </a:lnTo>
                  <a:lnTo>
                    <a:pt x="3152483" y="126974"/>
                  </a:lnTo>
                  <a:lnTo>
                    <a:pt x="3196399" y="126365"/>
                  </a:lnTo>
                  <a:lnTo>
                    <a:pt x="3242170" y="133553"/>
                  </a:lnTo>
                  <a:lnTo>
                    <a:pt x="3282556" y="156451"/>
                  </a:lnTo>
                  <a:lnTo>
                    <a:pt x="3311690" y="193624"/>
                  </a:lnTo>
                  <a:lnTo>
                    <a:pt x="3320961" y="231013"/>
                  </a:lnTo>
                  <a:lnTo>
                    <a:pt x="3322116" y="254038"/>
                  </a:lnTo>
                  <a:lnTo>
                    <a:pt x="3453079" y="254038"/>
                  </a:lnTo>
                  <a:lnTo>
                    <a:pt x="3450475" y="208864"/>
                  </a:lnTo>
                  <a:lnTo>
                    <a:pt x="3442665" y="168554"/>
                  </a:lnTo>
                  <a:lnTo>
                    <a:pt x="3411385" y="102552"/>
                  </a:lnTo>
                  <a:lnTo>
                    <a:pt x="3363087" y="54597"/>
                  </a:lnTo>
                  <a:lnTo>
                    <a:pt x="3301593" y="23152"/>
                  </a:lnTo>
                  <a:lnTo>
                    <a:pt x="3230613" y="5791"/>
                  </a:lnTo>
                  <a:lnTo>
                    <a:pt x="3154032" y="0"/>
                  </a:lnTo>
                  <a:lnTo>
                    <a:pt x="3101175" y="1917"/>
                  </a:lnTo>
                  <a:lnTo>
                    <a:pt x="3052648" y="7632"/>
                  </a:lnTo>
                  <a:lnTo>
                    <a:pt x="3008452" y="17157"/>
                  </a:lnTo>
                  <a:lnTo>
                    <a:pt x="2968612" y="30492"/>
                  </a:lnTo>
                  <a:lnTo>
                    <a:pt x="2933103" y="47637"/>
                  </a:lnTo>
                  <a:lnTo>
                    <a:pt x="2896222" y="74358"/>
                  </a:lnTo>
                  <a:lnTo>
                    <a:pt x="2868942" y="106845"/>
                  </a:lnTo>
                  <a:lnTo>
                    <a:pt x="2851251" y="145122"/>
                  </a:lnTo>
                  <a:lnTo>
                    <a:pt x="2843161" y="189204"/>
                  </a:lnTo>
                  <a:lnTo>
                    <a:pt x="2843479" y="219544"/>
                  </a:lnTo>
                  <a:lnTo>
                    <a:pt x="2854045" y="271805"/>
                  </a:lnTo>
                  <a:lnTo>
                    <a:pt x="2877337" y="313283"/>
                  </a:lnTo>
                  <a:lnTo>
                    <a:pt x="2910090" y="346697"/>
                  </a:lnTo>
                  <a:lnTo>
                    <a:pt x="2951226" y="372783"/>
                  </a:lnTo>
                  <a:lnTo>
                    <a:pt x="2997517" y="393293"/>
                  </a:lnTo>
                  <a:lnTo>
                    <a:pt x="3047885" y="408952"/>
                  </a:lnTo>
                  <a:lnTo>
                    <a:pt x="3098812" y="422503"/>
                  </a:lnTo>
                  <a:lnTo>
                    <a:pt x="3149244" y="434746"/>
                  </a:lnTo>
                  <a:lnTo>
                    <a:pt x="3173234" y="441083"/>
                  </a:lnTo>
                  <a:lnTo>
                    <a:pt x="3218218" y="454482"/>
                  </a:lnTo>
                  <a:lnTo>
                    <a:pt x="3256927" y="470357"/>
                  </a:lnTo>
                  <a:lnTo>
                    <a:pt x="3298317" y="502069"/>
                  </a:lnTo>
                  <a:lnTo>
                    <a:pt x="3312858" y="549071"/>
                  </a:lnTo>
                  <a:lnTo>
                    <a:pt x="3310496" y="565365"/>
                  </a:lnTo>
                  <a:lnTo>
                    <a:pt x="3275101" y="611276"/>
                  </a:lnTo>
                  <a:lnTo>
                    <a:pt x="3227324" y="633095"/>
                  </a:lnTo>
                  <a:lnTo>
                    <a:pt x="3159353" y="640359"/>
                  </a:lnTo>
                  <a:lnTo>
                    <a:pt x="3125495" y="639203"/>
                  </a:lnTo>
                  <a:lnTo>
                    <a:pt x="3068955" y="629958"/>
                  </a:lnTo>
                  <a:lnTo>
                    <a:pt x="3026803" y="612178"/>
                  </a:lnTo>
                  <a:lnTo>
                    <a:pt x="2985389" y="578180"/>
                  </a:lnTo>
                  <a:lnTo>
                    <a:pt x="2964408" y="542328"/>
                  </a:lnTo>
                  <a:lnTo>
                    <a:pt x="2955607" y="505536"/>
                  </a:lnTo>
                  <a:lnTo>
                    <a:pt x="2819349" y="505536"/>
                  </a:lnTo>
                  <a:lnTo>
                    <a:pt x="2827261" y="568452"/>
                  </a:lnTo>
                  <a:lnTo>
                    <a:pt x="2848419" y="622490"/>
                  </a:lnTo>
                  <a:lnTo>
                    <a:pt x="2881160" y="667321"/>
                  </a:lnTo>
                  <a:lnTo>
                    <a:pt x="2923844" y="702564"/>
                  </a:lnTo>
                  <a:lnTo>
                    <a:pt x="2974276" y="729005"/>
                  </a:lnTo>
                  <a:lnTo>
                    <a:pt x="3030359" y="747522"/>
                  </a:lnTo>
                  <a:lnTo>
                    <a:pt x="3089719" y="758431"/>
                  </a:lnTo>
                  <a:lnTo>
                    <a:pt x="3150095" y="762050"/>
                  </a:lnTo>
                  <a:lnTo>
                    <a:pt x="3201632" y="759968"/>
                  </a:lnTo>
                  <a:lnTo>
                    <a:pt x="3249358" y="753706"/>
                  </a:lnTo>
                  <a:lnTo>
                    <a:pt x="3293275" y="743267"/>
                  </a:lnTo>
                  <a:lnTo>
                    <a:pt x="3333394" y="728637"/>
                  </a:lnTo>
                  <a:lnTo>
                    <a:pt x="3369703" y="709815"/>
                  </a:lnTo>
                  <a:lnTo>
                    <a:pt x="3407651" y="681088"/>
                  </a:lnTo>
                  <a:lnTo>
                    <a:pt x="3435515" y="647153"/>
                  </a:lnTo>
                  <a:lnTo>
                    <a:pt x="3453307" y="608012"/>
                  </a:lnTo>
                  <a:lnTo>
                    <a:pt x="3461016" y="563638"/>
                  </a:lnTo>
                  <a:lnTo>
                    <a:pt x="3461245" y="532079"/>
                  </a:lnTo>
                  <a:close/>
                </a:path>
                <a:path w="7298690" h="3077845">
                  <a:moveTo>
                    <a:pt x="3716337" y="1889302"/>
                  </a:moveTo>
                  <a:lnTo>
                    <a:pt x="3405454" y="1460652"/>
                  </a:lnTo>
                  <a:lnTo>
                    <a:pt x="3700449" y="1176185"/>
                  </a:lnTo>
                  <a:lnTo>
                    <a:pt x="3700449" y="1160310"/>
                  </a:lnTo>
                  <a:lnTo>
                    <a:pt x="3524516" y="1160310"/>
                  </a:lnTo>
                  <a:lnTo>
                    <a:pt x="3195053" y="1512252"/>
                  </a:lnTo>
                  <a:lnTo>
                    <a:pt x="3195053" y="1160310"/>
                  </a:lnTo>
                  <a:lnTo>
                    <a:pt x="3060154" y="1160310"/>
                  </a:lnTo>
                  <a:lnTo>
                    <a:pt x="3060154" y="1905177"/>
                  </a:lnTo>
                  <a:lnTo>
                    <a:pt x="3195053" y="1905177"/>
                  </a:lnTo>
                  <a:lnTo>
                    <a:pt x="3195053" y="1663065"/>
                  </a:lnTo>
                  <a:lnTo>
                    <a:pt x="3307511" y="1554556"/>
                  </a:lnTo>
                  <a:lnTo>
                    <a:pt x="3561550" y="1905177"/>
                  </a:lnTo>
                  <a:lnTo>
                    <a:pt x="3716337" y="1905177"/>
                  </a:lnTo>
                  <a:lnTo>
                    <a:pt x="3716337" y="1889302"/>
                  </a:lnTo>
                  <a:close/>
                </a:path>
                <a:path w="7298690" h="3077845">
                  <a:moveTo>
                    <a:pt x="3947884" y="2793568"/>
                  </a:moveTo>
                  <a:lnTo>
                    <a:pt x="3807650" y="2793568"/>
                  </a:lnTo>
                  <a:lnTo>
                    <a:pt x="3801516" y="2820378"/>
                  </a:lnTo>
                  <a:lnTo>
                    <a:pt x="3792410" y="2844533"/>
                  </a:lnTo>
                  <a:lnTo>
                    <a:pt x="3765270" y="2884894"/>
                  </a:lnTo>
                  <a:lnTo>
                    <a:pt x="3728910" y="2914993"/>
                  </a:lnTo>
                  <a:lnTo>
                    <a:pt x="3685921" y="2935186"/>
                  </a:lnTo>
                  <a:lnTo>
                    <a:pt x="3638918" y="2946603"/>
                  </a:lnTo>
                  <a:lnTo>
                    <a:pt x="3590645" y="2950400"/>
                  </a:lnTo>
                  <a:lnTo>
                    <a:pt x="3535273" y="2946108"/>
                  </a:lnTo>
                  <a:lnTo>
                    <a:pt x="3486950" y="2933204"/>
                  </a:lnTo>
                  <a:lnTo>
                    <a:pt x="3445649" y="2911703"/>
                  </a:lnTo>
                  <a:lnTo>
                    <a:pt x="3411372" y="2881604"/>
                  </a:lnTo>
                  <a:lnTo>
                    <a:pt x="3384448" y="2843492"/>
                  </a:lnTo>
                  <a:lnTo>
                    <a:pt x="3365220" y="2797924"/>
                  </a:lnTo>
                  <a:lnTo>
                    <a:pt x="3353676" y="2744901"/>
                  </a:lnTo>
                  <a:lnTo>
                    <a:pt x="3349828" y="2684437"/>
                  </a:lnTo>
                  <a:lnTo>
                    <a:pt x="3353765" y="2627973"/>
                  </a:lnTo>
                  <a:lnTo>
                    <a:pt x="3365550" y="2578938"/>
                  </a:lnTo>
                  <a:lnTo>
                    <a:pt x="3385197" y="2537333"/>
                  </a:lnTo>
                  <a:lnTo>
                    <a:pt x="3412706" y="2503182"/>
                  </a:lnTo>
                  <a:lnTo>
                    <a:pt x="3447554" y="2476576"/>
                  </a:lnTo>
                  <a:lnTo>
                    <a:pt x="3489261" y="2457551"/>
                  </a:lnTo>
                  <a:lnTo>
                    <a:pt x="3537839" y="2446134"/>
                  </a:lnTo>
                  <a:lnTo>
                    <a:pt x="3593274" y="2442324"/>
                  </a:lnTo>
                  <a:lnTo>
                    <a:pt x="3615753" y="2442870"/>
                  </a:lnTo>
                  <a:lnTo>
                    <a:pt x="3660762" y="2447175"/>
                  </a:lnTo>
                  <a:lnTo>
                    <a:pt x="3705047" y="2456802"/>
                  </a:lnTo>
                  <a:lnTo>
                    <a:pt x="3744404" y="2477973"/>
                  </a:lnTo>
                  <a:lnTo>
                    <a:pt x="3777335" y="2512136"/>
                  </a:lnTo>
                  <a:lnTo>
                    <a:pt x="3798836" y="2561831"/>
                  </a:lnTo>
                  <a:lnTo>
                    <a:pt x="3805009" y="2592654"/>
                  </a:lnTo>
                  <a:lnTo>
                    <a:pt x="3943883" y="2592654"/>
                  </a:lnTo>
                  <a:lnTo>
                    <a:pt x="3935336" y="2550706"/>
                  </a:lnTo>
                  <a:lnTo>
                    <a:pt x="3922903" y="2511679"/>
                  </a:lnTo>
                  <a:lnTo>
                    <a:pt x="3906570" y="2475547"/>
                  </a:lnTo>
                  <a:lnTo>
                    <a:pt x="3886352" y="2442324"/>
                  </a:lnTo>
                  <a:lnTo>
                    <a:pt x="3862400" y="2412568"/>
                  </a:lnTo>
                  <a:lnTo>
                    <a:pt x="3803853" y="2364943"/>
                  </a:lnTo>
                  <a:lnTo>
                    <a:pt x="3769258" y="2347087"/>
                  </a:lnTo>
                  <a:lnTo>
                    <a:pt x="3730968" y="2333193"/>
                  </a:lnTo>
                  <a:lnTo>
                    <a:pt x="3688867" y="2323261"/>
                  </a:lnTo>
                  <a:lnTo>
                    <a:pt x="3642969" y="2317305"/>
                  </a:lnTo>
                  <a:lnTo>
                    <a:pt x="3593274" y="2315311"/>
                  </a:lnTo>
                  <a:lnTo>
                    <a:pt x="3540531" y="2317800"/>
                  </a:lnTo>
                  <a:lnTo>
                    <a:pt x="3490760" y="2325230"/>
                  </a:lnTo>
                  <a:lnTo>
                    <a:pt x="3443948" y="2337638"/>
                  </a:lnTo>
                  <a:lnTo>
                    <a:pt x="3400120" y="2355011"/>
                  </a:lnTo>
                  <a:lnTo>
                    <a:pt x="3360013" y="2377833"/>
                  </a:lnTo>
                  <a:lnTo>
                    <a:pt x="3324377" y="2406612"/>
                  </a:lnTo>
                  <a:lnTo>
                    <a:pt x="3293199" y="2441333"/>
                  </a:lnTo>
                  <a:lnTo>
                    <a:pt x="3266490" y="2482024"/>
                  </a:lnTo>
                  <a:lnTo>
                    <a:pt x="3245002" y="2528011"/>
                  </a:lnTo>
                  <a:lnTo>
                    <a:pt x="3229445" y="2578620"/>
                  </a:lnTo>
                  <a:lnTo>
                    <a:pt x="3219843" y="2633840"/>
                  </a:lnTo>
                  <a:lnTo>
                    <a:pt x="3216198" y="2693695"/>
                  </a:lnTo>
                  <a:lnTo>
                    <a:pt x="3219310" y="2754566"/>
                  </a:lnTo>
                  <a:lnTo>
                    <a:pt x="3228606" y="2810141"/>
                  </a:lnTo>
                  <a:lnTo>
                    <a:pt x="3244126" y="2860421"/>
                  </a:lnTo>
                  <a:lnTo>
                    <a:pt x="3265843" y="2905404"/>
                  </a:lnTo>
                  <a:lnTo>
                    <a:pt x="3292830" y="2945130"/>
                  </a:lnTo>
                  <a:lnTo>
                    <a:pt x="3324212" y="2979648"/>
                  </a:lnTo>
                  <a:lnTo>
                    <a:pt x="3359975" y="3008973"/>
                  </a:lnTo>
                  <a:lnTo>
                    <a:pt x="3400120" y="3033077"/>
                  </a:lnTo>
                  <a:lnTo>
                    <a:pt x="3443694" y="3051886"/>
                  </a:lnTo>
                  <a:lnTo>
                    <a:pt x="3489756" y="3065310"/>
                  </a:lnTo>
                  <a:lnTo>
                    <a:pt x="3538309" y="3073374"/>
                  </a:lnTo>
                  <a:lnTo>
                    <a:pt x="3589350" y="3076054"/>
                  </a:lnTo>
                  <a:lnTo>
                    <a:pt x="3640302" y="3073704"/>
                  </a:lnTo>
                  <a:lnTo>
                    <a:pt x="3687381" y="3066631"/>
                  </a:lnTo>
                  <a:lnTo>
                    <a:pt x="3730574" y="3054845"/>
                  </a:lnTo>
                  <a:lnTo>
                    <a:pt x="3769893" y="3038348"/>
                  </a:lnTo>
                  <a:lnTo>
                    <a:pt x="3805377" y="3017863"/>
                  </a:lnTo>
                  <a:lnTo>
                    <a:pt x="3837063" y="2994050"/>
                  </a:lnTo>
                  <a:lnTo>
                    <a:pt x="3864927" y="2966923"/>
                  </a:lnTo>
                  <a:lnTo>
                    <a:pt x="3888981" y="2936494"/>
                  </a:lnTo>
                  <a:lnTo>
                    <a:pt x="3909276" y="2903512"/>
                  </a:lnTo>
                  <a:lnTo>
                    <a:pt x="3925862" y="2868688"/>
                  </a:lnTo>
                  <a:lnTo>
                    <a:pt x="3938714" y="2832049"/>
                  </a:lnTo>
                  <a:lnTo>
                    <a:pt x="3947884" y="2793568"/>
                  </a:lnTo>
                  <a:close/>
                </a:path>
                <a:path w="7298690" h="3077845">
                  <a:moveTo>
                    <a:pt x="4398950" y="2317813"/>
                  </a:moveTo>
                  <a:lnTo>
                    <a:pt x="4066921" y="2317813"/>
                  </a:lnTo>
                  <a:lnTo>
                    <a:pt x="4066921" y="2434653"/>
                  </a:lnTo>
                  <a:lnTo>
                    <a:pt x="4167467" y="2434653"/>
                  </a:lnTo>
                  <a:lnTo>
                    <a:pt x="4167467" y="2947733"/>
                  </a:lnTo>
                  <a:lnTo>
                    <a:pt x="4066921" y="2947733"/>
                  </a:lnTo>
                  <a:lnTo>
                    <a:pt x="4066921" y="3063303"/>
                  </a:lnTo>
                  <a:lnTo>
                    <a:pt x="4398950" y="3063303"/>
                  </a:lnTo>
                  <a:lnTo>
                    <a:pt x="4398950" y="2947733"/>
                  </a:lnTo>
                  <a:lnTo>
                    <a:pt x="4301083" y="2947733"/>
                  </a:lnTo>
                  <a:lnTo>
                    <a:pt x="4301083" y="2434653"/>
                  </a:lnTo>
                  <a:lnTo>
                    <a:pt x="4398950" y="2434653"/>
                  </a:lnTo>
                  <a:lnTo>
                    <a:pt x="4398950" y="2317813"/>
                  </a:lnTo>
                  <a:close/>
                </a:path>
                <a:path w="7298690" h="3077845">
                  <a:moveTo>
                    <a:pt x="4495647" y="1635912"/>
                  </a:moveTo>
                  <a:lnTo>
                    <a:pt x="4355414" y="1635912"/>
                  </a:lnTo>
                  <a:lnTo>
                    <a:pt x="4349280" y="1662722"/>
                  </a:lnTo>
                  <a:lnTo>
                    <a:pt x="4340187" y="1686877"/>
                  </a:lnTo>
                  <a:lnTo>
                    <a:pt x="4313034" y="1727238"/>
                  </a:lnTo>
                  <a:lnTo>
                    <a:pt x="4276661" y="1757337"/>
                  </a:lnTo>
                  <a:lnTo>
                    <a:pt x="4233672" y="1777530"/>
                  </a:lnTo>
                  <a:lnTo>
                    <a:pt x="4186682" y="1788947"/>
                  </a:lnTo>
                  <a:lnTo>
                    <a:pt x="4138396" y="1792744"/>
                  </a:lnTo>
                  <a:lnTo>
                    <a:pt x="4083037" y="1788452"/>
                  </a:lnTo>
                  <a:lnTo>
                    <a:pt x="4034713" y="1775548"/>
                  </a:lnTo>
                  <a:lnTo>
                    <a:pt x="3993413" y="1754047"/>
                  </a:lnTo>
                  <a:lnTo>
                    <a:pt x="3959136" y="1723948"/>
                  </a:lnTo>
                  <a:lnTo>
                    <a:pt x="3932212" y="1685823"/>
                  </a:lnTo>
                  <a:lnTo>
                    <a:pt x="3912984" y="1640255"/>
                  </a:lnTo>
                  <a:lnTo>
                    <a:pt x="3901452" y="1587233"/>
                  </a:lnTo>
                  <a:lnTo>
                    <a:pt x="3897604" y="1526781"/>
                  </a:lnTo>
                  <a:lnTo>
                    <a:pt x="3901529" y="1470317"/>
                  </a:lnTo>
                  <a:lnTo>
                    <a:pt x="3913314" y="1421282"/>
                  </a:lnTo>
                  <a:lnTo>
                    <a:pt x="3932961" y="1379677"/>
                  </a:lnTo>
                  <a:lnTo>
                    <a:pt x="3960469" y="1345526"/>
                  </a:lnTo>
                  <a:lnTo>
                    <a:pt x="3995318" y="1318920"/>
                  </a:lnTo>
                  <a:lnTo>
                    <a:pt x="4037025" y="1299895"/>
                  </a:lnTo>
                  <a:lnTo>
                    <a:pt x="4085602" y="1288478"/>
                  </a:lnTo>
                  <a:lnTo>
                    <a:pt x="4141038" y="1284668"/>
                  </a:lnTo>
                  <a:lnTo>
                    <a:pt x="4163530" y="1285201"/>
                  </a:lnTo>
                  <a:lnTo>
                    <a:pt x="4208526" y="1289519"/>
                  </a:lnTo>
                  <a:lnTo>
                    <a:pt x="4252823" y="1299146"/>
                  </a:lnTo>
                  <a:lnTo>
                    <a:pt x="4292181" y="1320317"/>
                  </a:lnTo>
                  <a:lnTo>
                    <a:pt x="4325099" y="1354480"/>
                  </a:lnTo>
                  <a:lnTo>
                    <a:pt x="4346600" y="1404175"/>
                  </a:lnTo>
                  <a:lnTo>
                    <a:pt x="4352760" y="1434998"/>
                  </a:lnTo>
                  <a:lnTo>
                    <a:pt x="4491660" y="1434998"/>
                  </a:lnTo>
                  <a:lnTo>
                    <a:pt x="4483112" y="1393050"/>
                  </a:lnTo>
                  <a:lnTo>
                    <a:pt x="4470666" y="1354010"/>
                  </a:lnTo>
                  <a:lnTo>
                    <a:pt x="4454347" y="1317891"/>
                  </a:lnTo>
                  <a:lnTo>
                    <a:pt x="4434116" y="1284668"/>
                  </a:lnTo>
                  <a:lnTo>
                    <a:pt x="4410176" y="1254912"/>
                  </a:lnTo>
                  <a:lnTo>
                    <a:pt x="4351617" y="1207287"/>
                  </a:lnTo>
                  <a:lnTo>
                    <a:pt x="4317009" y="1189431"/>
                  </a:lnTo>
                  <a:lnTo>
                    <a:pt x="4278731" y="1175524"/>
                  </a:lnTo>
                  <a:lnTo>
                    <a:pt x="4236644" y="1165593"/>
                  </a:lnTo>
                  <a:lnTo>
                    <a:pt x="4190746" y="1159637"/>
                  </a:lnTo>
                  <a:lnTo>
                    <a:pt x="4141038" y="1157655"/>
                  </a:lnTo>
                  <a:lnTo>
                    <a:pt x="4088295" y="1160132"/>
                  </a:lnTo>
                  <a:lnTo>
                    <a:pt x="4038523" y="1167574"/>
                  </a:lnTo>
                  <a:lnTo>
                    <a:pt x="3991711" y="1179982"/>
                  </a:lnTo>
                  <a:lnTo>
                    <a:pt x="3947871" y="1197356"/>
                  </a:lnTo>
                  <a:lnTo>
                    <a:pt x="3907777" y="1220177"/>
                  </a:lnTo>
                  <a:lnTo>
                    <a:pt x="3872141" y="1248943"/>
                  </a:lnTo>
                  <a:lnTo>
                    <a:pt x="3840975" y="1283677"/>
                  </a:lnTo>
                  <a:lnTo>
                    <a:pt x="3814267" y="1324356"/>
                  </a:lnTo>
                  <a:lnTo>
                    <a:pt x="3792766" y="1370342"/>
                  </a:lnTo>
                  <a:lnTo>
                    <a:pt x="3777208" y="1420952"/>
                  </a:lnTo>
                  <a:lnTo>
                    <a:pt x="3767607" y="1476184"/>
                  </a:lnTo>
                  <a:lnTo>
                    <a:pt x="3763975" y="1536039"/>
                  </a:lnTo>
                  <a:lnTo>
                    <a:pt x="3767074" y="1596910"/>
                  </a:lnTo>
                  <a:lnTo>
                    <a:pt x="3776383" y="1652485"/>
                  </a:lnTo>
                  <a:lnTo>
                    <a:pt x="3791889" y="1702765"/>
                  </a:lnTo>
                  <a:lnTo>
                    <a:pt x="3813619" y="1747748"/>
                  </a:lnTo>
                  <a:lnTo>
                    <a:pt x="3840594" y="1787474"/>
                  </a:lnTo>
                  <a:lnTo>
                    <a:pt x="3871976" y="1821992"/>
                  </a:lnTo>
                  <a:lnTo>
                    <a:pt x="3907739" y="1851317"/>
                  </a:lnTo>
                  <a:lnTo>
                    <a:pt x="3947871" y="1875421"/>
                  </a:lnTo>
                  <a:lnTo>
                    <a:pt x="3991457" y="1894230"/>
                  </a:lnTo>
                  <a:lnTo>
                    <a:pt x="4037533" y="1907654"/>
                  </a:lnTo>
                  <a:lnTo>
                    <a:pt x="4086085" y="1915718"/>
                  </a:lnTo>
                  <a:lnTo>
                    <a:pt x="4137126" y="1918398"/>
                  </a:lnTo>
                  <a:lnTo>
                    <a:pt x="4188066" y="1916049"/>
                  </a:lnTo>
                  <a:lnTo>
                    <a:pt x="4235145" y="1908975"/>
                  </a:lnTo>
                  <a:lnTo>
                    <a:pt x="4278338" y="1897189"/>
                  </a:lnTo>
                  <a:lnTo>
                    <a:pt x="4317657" y="1880692"/>
                  </a:lnTo>
                  <a:lnTo>
                    <a:pt x="4353153" y="1860207"/>
                  </a:lnTo>
                  <a:lnTo>
                    <a:pt x="4384827" y="1836394"/>
                  </a:lnTo>
                  <a:lnTo>
                    <a:pt x="4412691" y="1809267"/>
                  </a:lnTo>
                  <a:lnTo>
                    <a:pt x="4436745" y="1778838"/>
                  </a:lnTo>
                  <a:lnTo>
                    <a:pt x="4457052" y="1745856"/>
                  </a:lnTo>
                  <a:lnTo>
                    <a:pt x="4473626" y="1711032"/>
                  </a:lnTo>
                  <a:lnTo>
                    <a:pt x="4486491" y="1674393"/>
                  </a:lnTo>
                  <a:lnTo>
                    <a:pt x="4495647" y="1635912"/>
                  </a:lnTo>
                  <a:close/>
                </a:path>
                <a:path w="7298690" h="3077845">
                  <a:moveTo>
                    <a:pt x="5073726" y="2947263"/>
                  </a:moveTo>
                  <a:lnTo>
                    <a:pt x="4705921" y="2947263"/>
                  </a:lnTo>
                  <a:lnTo>
                    <a:pt x="4705921" y="2317343"/>
                  </a:lnTo>
                  <a:lnTo>
                    <a:pt x="4571009" y="2317343"/>
                  </a:lnTo>
                  <a:lnTo>
                    <a:pt x="4571009" y="2947263"/>
                  </a:lnTo>
                  <a:lnTo>
                    <a:pt x="4571009" y="3062833"/>
                  </a:lnTo>
                  <a:lnTo>
                    <a:pt x="5073726" y="3062833"/>
                  </a:lnTo>
                  <a:lnTo>
                    <a:pt x="5073726" y="2947263"/>
                  </a:lnTo>
                  <a:close/>
                </a:path>
                <a:path w="7298690" h="3077845">
                  <a:moveTo>
                    <a:pt x="5236527" y="1159687"/>
                  </a:moveTo>
                  <a:lnTo>
                    <a:pt x="5101552" y="1159687"/>
                  </a:lnTo>
                  <a:lnTo>
                    <a:pt x="5101552" y="1473377"/>
                  </a:lnTo>
                  <a:lnTo>
                    <a:pt x="4748276" y="1473377"/>
                  </a:lnTo>
                  <a:lnTo>
                    <a:pt x="4748276" y="1159687"/>
                  </a:lnTo>
                  <a:lnTo>
                    <a:pt x="4612030" y="1159687"/>
                  </a:lnTo>
                  <a:lnTo>
                    <a:pt x="4612030" y="1473377"/>
                  </a:lnTo>
                  <a:lnTo>
                    <a:pt x="4612030" y="1578787"/>
                  </a:lnTo>
                  <a:lnTo>
                    <a:pt x="4612030" y="1905177"/>
                  </a:lnTo>
                  <a:lnTo>
                    <a:pt x="4748276" y="1905177"/>
                  </a:lnTo>
                  <a:lnTo>
                    <a:pt x="4748276" y="1578787"/>
                  </a:lnTo>
                  <a:lnTo>
                    <a:pt x="5101552" y="1578787"/>
                  </a:lnTo>
                  <a:lnTo>
                    <a:pt x="5101552" y="1905177"/>
                  </a:lnTo>
                  <a:lnTo>
                    <a:pt x="5236527" y="1905177"/>
                  </a:lnTo>
                  <a:lnTo>
                    <a:pt x="5236527" y="1578787"/>
                  </a:lnTo>
                  <a:lnTo>
                    <a:pt x="5236527" y="1473377"/>
                  </a:lnTo>
                  <a:lnTo>
                    <a:pt x="5236527" y="1159687"/>
                  </a:lnTo>
                  <a:close/>
                </a:path>
                <a:path w="7298690" h="3077845">
                  <a:moveTo>
                    <a:pt x="6042253" y="1905177"/>
                  </a:moveTo>
                  <a:lnTo>
                    <a:pt x="5973127" y="1694840"/>
                  </a:lnTo>
                  <a:lnTo>
                    <a:pt x="5938774" y="1590306"/>
                  </a:lnTo>
                  <a:lnTo>
                    <a:pt x="5816168" y="1217193"/>
                  </a:lnTo>
                  <a:lnTo>
                    <a:pt x="5802744" y="1176375"/>
                  </a:lnTo>
                  <a:lnTo>
                    <a:pt x="5802744" y="1590306"/>
                  </a:lnTo>
                  <a:lnTo>
                    <a:pt x="5576532" y="1590306"/>
                  </a:lnTo>
                  <a:lnTo>
                    <a:pt x="5689003" y="1217193"/>
                  </a:lnTo>
                  <a:lnTo>
                    <a:pt x="5802744" y="1590306"/>
                  </a:lnTo>
                  <a:lnTo>
                    <a:pt x="5802744" y="1176375"/>
                  </a:lnTo>
                  <a:lnTo>
                    <a:pt x="5797461" y="1160310"/>
                  </a:lnTo>
                  <a:lnTo>
                    <a:pt x="5576532" y="1160310"/>
                  </a:lnTo>
                  <a:lnTo>
                    <a:pt x="5338381" y="1905177"/>
                  </a:lnTo>
                  <a:lnTo>
                    <a:pt x="5481244" y="1905177"/>
                  </a:lnTo>
                  <a:lnTo>
                    <a:pt x="5544756" y="1694840"/>
                  </a:lnTo>
                  <a:lnTo>
                    <a:pt x="5834507" y="1694840"/>
                  </a:lnTo>
                  <a:lnTo>
                    <a:pt x="5898045" y="1905177"/>
                  </a:lnTo>
                  <a:lnTo>
                    <a:pt x="6042253" y="1905177"/>
                  </a:lnTo>
                  <a:close/>
                </a:path>
                <a:path w="7298690" h="3077845">
                  <a:moveTo>
                    <a:pt x="6473507" y="1160157"/>
                  </a:moveTo>
                  <a:lnTo>
                    <a:pt x="6141478" y="1160157"/>
                  </a:lnTo>
                  <a:lnTo>
                    <a:pt x="6141478" y="1276997"/>
                  </a:lnTo>
                  <a:lnTo>
                    <a:pt x="6242037" y="1276997"/>
                  </a:lnTo>
                  <a:lnTo>
                    <a:pt x="6242037" y="1790077"/>
                  </a:lnTo>
                  <a:lnTo>
                    <a:pt x="6141478" y="1790077"/>
                  </a:lnTo>
                  <a:lnTo>
                    <a:pt x="6141478" y="1905647"/>
                  </a:lnTo>
                  <a:lnTo>
                    <a:pt x="6473507" y="1905647"/>
                  </a:lnTo>
                  <a:lnTo>
                    <a:pt x="6473507" y="1790077"/>
                  </a:lnTo>
                  <a:lnTo>
                    <a:pt x="6375667" y="1790077"/>
                  </a:lnTo>
                  <a:lnTo>
                    <a:pt x="6375667" y="1276997"/>
                  </a:lnTo>
                  <a:lnTo>
                    <a:pt x="6473507" y="1276997"/>
                  </a:lnTo>
                  <a:lnTo>
                    <a:pt x="6473507" y="1160157"/>
                  </a:lnTo>
                  <a:close/>
                </a:path>
                <a:path w="7298690" h="3077845">
                  <a:moveTo>
                    <a:pt x="7288479" y="1160310"/>
                  </a:moveTo>
                  <a:lnTo>
                    <a:pt x="7148220" y="1160310"/>
                  </a:lnTo>
                  <a:lnTo>
                    <a:pt x="7148220" y="1845665"/>
                  </a:lnTo>
                  <a:lnTo>
                    <a:pt x="7145604" y="1845665"/>
                  </a:lnTo>
                  <a:lnTo>
                    <a:pt x="6873087" y="1160310"/>
                  </a:lnTo>
                  <a:lnTo>
                    <a:pt x="6634912" y="1160310"/>
                  </a:lnTo>
                  <a:lnTo>
                    <a:pt x="6634912" y="1905177"/>
                  </a:lnTo>
                  <a:lnTo>
                    <a:pt x="6773812" y="1905177"/>
                  </a:lnTo>
                  <a:lnTo>
                    <a:pt x="6773812" y="1219847"/>
                  </a:lnTo>
                  <a:lnTo>
                    <a:pt x="6776504" y="1219847"/>
                  </a:lnTo>
                  <a:lnTo>
                    <a:pt x="7031850" y="1905177"/>
                  </a:lnTo>
                  <a:lnTo>
                    <a:pt x="7288479" y="1905177"/>
                  </a:lnTo>
                  <a:lnTo>
                    <a:pt x="7288479" y="1160310"/>
                  </a:lnTo>
                  <a:close/>
                </a:path>
                <a:path w="7298690" h="3077845">
                  <a:moveTo>
                    <a:pt x="7288479" y="2654"/>
                  </a:moveTo>
                  <a:lnTo>
                    <a:pt x="3721239" y="2654"/>
                  </a:lnTo>
                  <a:lnTo>
                    <a:pt x="3721239" y="750481"/>
                  </a:lnTo>
                  <a:lnTo>
                    <a:pt x="7288479" y="750481"/>
                  </a:lnTo>
                  <a:lnTo>
                    <a:pt x="7288479" y="2654"/>
                  </a:lnTo>
                  <a:close/>
                </a:path>
                <a:path w="7298690" h="3077845">
                  <a:moveTo>
                    <a:pt x="7298207" y="2325001"/>
                  </a:moveTo>
                  <a:lnTo>
                    <a:pt x="5318709" y="2325001"/>
                  </a:lnTo>
                  <a:lnTo>
                    <a:pt x="5318709" y="3072854"/>
                  </a:lnTo>
                  <a:lnTo>
                    <a:pt x="7298207" y="3072854"/>
                  </a:lnTo>
                  <a:lnTo>
                    <a:pt x="7298207" y="2325001"/>
                  </a:lnTo>
                  <a:close/>
                </a:path>
              </a:pathLst>
            </a:custGeom>
            <a:solidFill>
              <a:srgbClr val="FFFFFF"/>
            </a:solidFill>
          </p:spPr>
          <p:txBody>
            <a:bodyPr wrap="square" lIns="0" tIns="0" rIns="0" bIns="0" rtlCol="0"/>
            <a:lstStyle/>
            <a:p>
              <a:endParaRPr sz="667"/>
            </a:p>
          </p:txBody>
        </p:sp>
        <p:sp>
          <p:nvSpPr>
            <p:cNvPr id="5" name="object 5"/>
            <p:cNvSpPr/>
            <p:nvPr/>
          </p:nvSpPr>
          <p:spPr>
            <a:xfrm>
              <a:off x="6415551" y="7408605"/>
              <a:ext cx="7269893" cy="298901"/>
            </a:xfrm>
            <a:prstGeom prst="rect">
              <a:avLst/>
            </a:prstGeom>
            <a:blipFill>
              <a:blip r:embed="rId3" cstate="print"/>
              <a:stretch>
                <a:fillRect/>
              </a:stretch>
            </a:blipFill>
          </p:spPr>
          <p:txBody>
            <a:bodyPr wrap="square" lIns="0" tIns="0" rIns="0" bIns="0" rtlCol="0"/>
            <a:lstStyle/>
            <a:p>
              <a:endParaRPr sz="667"/>
            </a:p>
          </p:txBody>
        </p:sp>
        <p:sp>
          <p:nvSpPr>
            <p:cNvPr id="6" name="object 6"/>
            <p:cNvSpPr/>
            <p:nvPr/>
          </p:nvSpPr>
          <p:spPr>
            <a:xfrm>
              <a:off x="18994172" y="10119328"/>
              <a:ext cx="733425" cy="812800"/>
            </a:xfrm>
            <a:custGeom>
              <a:avLst/>
              <a:gdLst/>
              <a:ahLst/>
              <a:cxnLst/>
              <a:rect l="l" t="t" r="r" b="b"/>
              <a:pathLst>
                <a:path w="733425" h="812800">
                  <a:moveTo>
                    <a:pt x="470090" y="305435"/>
                  </a:moveTo>
                  <a:lnTo>
                    <a:pt x="435724" y="279730"/>
                  </a:lnTo>
                  <a:lnTo>
                    <a:pt x="257289" y="518312"/>
                  </a:lnTo>
                  <a:lnTo>
                    <a:pt x="291655" y="544004"/>
                  </a:lnTo>
                  <a:lnTo>
                    <a:pt x="470090" y="305435"/>
                  </a:lnTo>
                  <a:close/>
                </a:path>
                <a:path w="733425" h="812800">
                  <a:moveTo>
                    <a:pt x="583450" y="602589"/>
                  </a:moveTo>
                  <a:lnTo>
                    <a:pt x="397611" y="459435"/>
                  </a:lnTo>
                  <a:lnTo>
                    <a:pt x="371424" y="493420"/>
                  </a:lnTo>
                  <a:lnTo>
                    <a:pt x="459473" y="561238"/>
                  </a:lnTo>
                  <a:lnTo>
                    <a:pt x="333413" y="562851"/>
                  </a:lnTo>
                  <a:lnTo>
                    <a:pt x="291109" y="681609"/>
                  </a:lnTo>
                  <a:lnTo>
                    <a:pt x="250621" y="562203"/>
                  </a:lnTo>
                  <a:lnTo>
                    <a:pt x="124625" y="558673"/>
                  </a:lnTo>
                  <a:lnTo>
                    <a:pt x="225653" y="483273"/>
                  </a:lnTo>
                  <a:lnTo>
                    <a:pt x="190080" y="362343"/>
                  </a:lnTo>
                  <a:lnTo>
                    <a:pt x="280809" y="426516"/>
                  </a:lnTo>
                  <a:lnTo>
                    <a:pt x="305600" y="391477"/>
                  </a:lnTo>
                  <a:lnTo>
                    <a:pt x="114084" y="256019"/>
                  </a:lnTo>
                  <a:lnTo>
                    <a:pt x="176060" y="466737"/>
                  </a:lnTo>
                  <a:lnTo>
                    <a:pt x="0" y="598093"/>
                  </a:lnTo>
                  <a:lnTo>
                    <a:pt x="219583" y="604253"/>
                  </a:lnTo>
                  <a:lnTo>
                    <a:pt x="290106" y="812279"/>
                  </a:lnTo>
                  <a:lnTo>
                    <a:pt x="363816" y="605383"/>
                  </a:lnTo>
                  <a:lnTo>
                    <a:pt x="583450" y="602589"/>
                  </a:lnTo>
                  <a:close/>
                </a:path>
                <a:path w="733425" h="812800">
                  <a:moveTo>
                    <a:pt x="732967" y="214934"/>
                  </a:moveTo>
                  <a:lnTo>
                    <a:pt x="513410" y="208216"/>
                  </a:lnTo>
                  <a:lnTo>
                    <a:pt x="443433" y="0"/>
                  </a:lnTo>
                  <a:lnTo>
                    <a:pt x="369189" y="206730"/>
                  </a:lnTo>
                  <a:lnTo>
                    <a:pt x="149542" y="208953"/>
                  </a:lnTo>
                  <a:lnTo>
                    <a:pt x="335013" y="352590"/>
                  </a:lnTo>
                  <a:lnTo>
                    <a:pt x="361289" y="318655"/>
                  </a:lnTo>
                  <a:lnTo>
                    <a:pt x="273418" y="250609"/>
                  </a:lnTo>
                  <a:lnTo>
                    <a:pt x="399478" y="249339"/>
                  </a:lnTo>
                  <a:lnTo>
                    <a:pt x="442087" y="130683"/>
                  </a:lnTo>
                  <a:lnTo>
                    <a:pt x="482257" y="250177"/>
                  </a:lnTo>
                  <a:lnTo>
                    <a:pt x="608266" y="254050"/>
                  </a:lnTo>
                  <a:lnTo>
                    <a:pt x="507034" y="329171"/>
                  </a:lnTo>
                  <a:lnTo>
                    <a:pt x="542302" y="450202"/>
                  </a:lnTo>
                  <a:lnTo>
                    <a:pt x="451726" y="385800"/>
                  </a:lnTo>
                  <a:lnTo>
                    <a:pt x="426859" y="420763"/>
                  </a:lnTo>
                  <a:lnTo>
                    <a:pt x="618032" y="556717"/>
                  </a:lnTo>
                  <a:lnTo>
                    <a:pt x="556577" y="345833"/>
                  </a:lnTo>
                  <a:lnTo>
                    <a:pt x="732967" y="214934"/>
                  </a:lnTo>
                  <a:close/>
                </a:path>
              </a:pathLst>
            </a:custGeom>
            <a:solidFill>
              <a:srgbClr val="FFFFFF"/>
            </a:solidFill>
          </p:spPr>
          <p:txBody>
            <a:bodyPr wrap="square" lIns="0" tIns="0" rIns="0" bIns="0" rtlCol="0"/>
            <a:lstStyle/>
            <a:p>
              <a:endParaRPr sz="667"/>
            </a:p>
          </p:txBody>
        </p:sp>
      </p:grpSp>
      <p:sp>
        <p:nvSpPr>
          <p:cNvPr id="7" name="TextBox 6">
            <a:extLst>
              <a:ext uri="{FF2B5EF4-FFF2-40B4-BE49-F238E27FC236}">
                <a16:creationId xmlns:a16="http://schemas.microsoft.com/office/drawing/2014/main" id="{19CE59BA-EE43-4A6F-A4A8-82DEDD970334}"/>
              </a:ext>
            </a:extLst>
          </p:cNvPr>
          <p:cNvSpPr txBox="1"/>
          <p:nvPr/>
        </p:nvSpPr>
        <p:spPr>
          <a:xfrm>
            <a:off x="3883180" y="4805914"/>
            <a:ext cx="4425932" cy="1137491"/>
          </a:xfrm>
          <a:prstGeom prst="rect">
            <a:avLst/>
          </a:prstGeom>
          <a:noFill/>
        </p:spPr>
        <p:txBody>
          <a:bodyPr wrap="square" rtlCol="0">
            <a:spAutoFit/>
          </a:bodyPr>
          <a:lstStyle/>
          <a:p>
            <a:pPr algn="ctr"/>
            <a:r>
              <a:rPr lang="en-US" sz="1698" dirty="0">
                <a:solidFill>
                  <a:schemeClr val="bg1"/>
                </a:solidFill>
              </a:rPr>
              <a:t>ERCOT Large Flexible Load Task Force Meeting</a:t>
            </a:r>
          </a:p>
          <a:p>
            <a:pPr algn="ctr"/>
            <a:r>
              <a:rPr lang="en-US" sz="1698" dirty="0">
                <a:solidFill>
                  <a:schemeClr val="bg1"/>
                </a:solidFill>
              </a:rPr>
              <a:t>April 22</a:t>
            </a:r>
            <a:r>
              <a:rPr lang="en-US" sz="1698" baseline="30000" dirty="0">
                <a:solidFill>
                  <a:schemeClr val="bg1"/>
                </a:solidFill>
              </a:rPr>
              <a:t>nd</a:t>
            </a:r>
            <a:r>
              <a:rPr lang="en-US" sz="1698" dirty="0">
                <a:solidFill>
                  <a:schemeClr val="bg1"/>
                </a:solidFill>
              </a:rPr>
              <a:t> 2022</a:t>
            </a:r>
          </a:p>
          <a:p>
            <a:pPr algn="ctr"/>
            <a:r>
              <a:rPr lang="en-US" sz="1698" dirty="0">
                <a:solidFill>
                  <a:schemeClr val="bg1"/>
                </a:solidFill>
              </a:rPr>
              <a:t>Steve Kinard</a:t>
            </a:r>
          </a:p>
          <a:p>
            <a:pPr algn="ctr"/>
            <a:r>
              <a:rPr lang="en-US" sz="1698" dirty="0">
                <a:solidFill>
                  <a:schemeClr val="bg1"/>
                </a:solidFill>
              </a:rPr>
              <a:t>steve@texasblockchaincouncil.org</a:t>
            </a:r>
          </a:p>
        </p:txBody>
      </p:sp>
    </p:spTree>
    <p:extLst>
      <p:ext uri="{BB962C8B-B14F-4D97-AF65-F5344CB8AC3E}">
        <p14:creationId xmlns:p14="http://schemas.microsoft.com/office/powerpoint/2010/main" val="258905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1A8FAED0-1951-BB2A-98F9-BEAB2C7DDFC6}"/>
              </a:ext>
            </a:extLst>
          </p:cNvPr>
          <p:cNvPicPr>
            <a:picLocks noChangeAspect="1"/>
          </p:cNvPicPr>
          <p:nvPr/>
        </p:nvPicPr>
        <p:blipFill>
          <a:blip r:embed="rId2"/>
          <a:stretch>
            <a:fillRect/>
          </a:stretch>
        </p:blipFill>
        <p:spPr>
          <a:xfrm>
            <a:off x="1081" y="-1419"/>
            <a:ext cx="12146604" cy="6817603"/>
          </a:xfrm>
          <a:prstGeom prst="rect">
            <a:avLst/>
          </a:prstGeom>
        </p:spPr>
      </p:pic>
    </p:spTree>
    <p:extLst>
      <p:ext uri="{BB962C8B-B14F-4D97-AF65-F5344CB8AC3E}">
        <p14:creationId xmlns:p14="http://schemas.microsoft.com/office/powerpoint/2010/main" val="514798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CFC8469E-D047-56D7-6070-2EF29E8BA0CD}"/>
              </a:ext>
            </a:extLst>
          </p:cNvPr>
          <p:cNvPicPr>
            <a:picLocks noChangeAspect="1"/>
          </p:cNvPicPr>
          <p:nvPr/>
        </p:nvPicPr>
        <p:blipFill>
          <a:blip r:embed="rId2"/>
          <a:stretch>
            <a:fillRect/>
          </a:stretch>
        </p:blipFill>
        <p:spPr>
          <a:xfrm>
            <a:off x="1081" y="41815"/>
            <a:ext cx="12179029" cy="6823007"/>
          </a:xfrm>
          <a:prstGeom prst="rect">
            <a:avLst/>
          </a:prstGeom>
        </p:spPr>
      </p:pic>
    </p:spTree>
    <p:extLst>
      <p:ext uri="{BB962C8B-B14F-4D97-AF65-F5344CB8AC3E}">
        <p14:creationId xmlns:p14="http://schemas.microsoft.com/office/powerpoint/2010/main" val="136476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6B5084-2E17-4F80-8C3A-97A3679DD3BC}"/>
              </a:ext>
            </a:extLst>
          </p:cNvPr>
          <p:cNvSpPr txBox="1"/>
          <p:nvPr/>
        </p:nvSpPr>
        <p:spPr>
          <a:xfrm>
            <a:off x="384334" y="4870955"/>
            <a:ext cx="6190407" cy="1246495"/>
          </a:xfrm>
          <a:prstGeom prst="rect">
            <a:avLst/>
          </a:prstGeom>
          <a:noFill/>
        </p:spPr>
        <p:txBody>
          <a:bodyPr wrap="square" rtlCol="0">
            <a:spAutoFit/>
          </a:bodyPr>
          <a:lstStyle/>
          <a:p>
            <a:r>
              <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Jesse Peltan</a:t>
            </a:r>
          </a:p>
          <a:p>
            <a:r>
              <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Chief Technology Officer, HODL Ranch Limited</a:t>
            </a:r>
          </a:p>
          <a:p>
            <a:r>
              <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jesse@hodlranch.com</a:t>
            </a:r>
            <a:br>
              <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br>
            <a:endPar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endParaRPr>
          </a:p>
          <a:p>
            <a:r>
              <a:rPr lang="en-US" sz="15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April 2022</a:t>
            </a:r>
          </a:p>
        </p:txBody>
      </p:sp>
      <p:sp>
        <p:nvSpPr>
          <p:cNvPr id="10" name="TextBox 9">
            <a:extLst>
              <a:ext uri="{FF2B5EF4-FFF2-40B4-BE49-F238E27FC236}">
                <a16:creationId xmlns:a16="http://schemas.microsoft.com/office/drawing/2014/main" id="{DF8D4B1A-BB93-4693-8A60-47B7649B88FA}"/>
              </a:ext>
            </a:extLst>
          </p:cNvPr>
          <p:cNvSpPr txBox="1"/>
          <p:nvPr/>
        </p:nvSpPr>
        <p:spPr>
          <a:xfrm>
            <a:off x="381953" y="3034072"/>
            <a:ext cx="8599677" cy="892552"/>
          </a:xfrm>
          <a:prstGeom prst="rect">
            <a:avLst/>
          </a:prstGeom>
          <a:noFill/>
        </p:spPr>
        <p:txBody>
          <a:bodyPr wrap="square" rtlCol="0">
            <a:spAutoFit/>
          </a:bodyPr>
          <a:lstStyle/>
          <a:p>
            <a:r>
              <a:rPr lang="en-US" sz="26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The Symbiotic Relationship Between ERCOT &amp;</a:t>
            </a:r>
            <a:br>
              <a:rPr lang="en-US" sz="26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br>
            <a:r>
              <a:rPr lang="en-US" sz="2600" b="1" dirty="0">
                <a:solidFill>
                  <a:srgbClr val="203966"/>
                </a:solidFill>
                <a:latin typeface="IBM Plex Sans" panose="020B0503050203000203" pitchFamily="34" charset="0"/>
                <a:ea typeface="Microsoft GothicNeo" panose="020B0500000101010101" pitchFamily="34" charset="-127"/>
                <a:cs typeface="Angsana New" panose="02020603050405020304" pitchFamily="18" charset="-34"/>
              </a:rPr>
              <a:t>Texas Bitcoin Mining</a:t>
            </a:r>
          </a:p>
        </p:txBody>
      </p:sp>
      <p:pic>
        <p:nvPicPr>
          <p:cNvPr id="4" name="Picture 2" descr="Premium Photo | Abstract connected dots and lines on blue background.">
            <a:extLst>
              <a:ext uri="{FF2B5EF4-FFF2-40B4-BE49-F238E27FC236}">
                <a16:creationId xmlns:a16="http://schemas.microsoft.com/office/drawing/2014/main" id="{13DD22C5-C010-442C-8074-71B0CDCC6A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48" t="-1" r="39002" b="19"/>
          <a:stretch/>
        </p:blipFill>
        <p:spPr bwMode="auto">
          <a:xfrm>
            <a:off x="9174480" y="0"/>
            <a:ext cx="30175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02455904-8601-49F3-AA4C-A14034BC0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38" y="1494773"/>
            <a:ext cx="3248733" cy="1263396"/>
          </a:xfrm>
          <a:prstGeom prst="rect">
            <a:avLst/>
          </a:prstGeom>
        </p:spPr>
      </p:pic>
    </p:spTree>
    <p:extLst>
      <p:ext uri="{BB962C8B-B14F-4D97-AF65-F5344CB8AC3E}">
        <p14:creationId xmlns:p14="http://schemas.microsoft.com/office/powerpoint/2010/main" val="3831771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913EEBE-5911-4CEB-980C-0A428FF47852}"/>
              </a:ext>
            </a:extLst>
          </p:cNvPr>
          <p:cNvSpPr/>
          <p:nvPr/>
        </p:nvSpPr>
        <p:spPr>
          <a:xfrm>
            <a:off x="0" y="794084"/>
            <a:ext cx="12192000" cy="60639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D42BB26-787A-46DA-BD7A-C9D6106FEEEC}"/>
              </a:ext>
            </a:extLst>
          </p:cNvPr>
          <p:cNvSpPr>
            <a:spLocks noGrp="1"/>
          </p:cNvSpPr>
          <p:nvPr>
            <p:ph type="title" idx="4294967295"/>
          </p:nvPr>
        </p:nvSpPr>
        <p:spPr>
          <a:xfrm>
            <a:off x="1579563" y="192088"/>
            <a:ext cx="10612437" cy="485775"/>
          </a:xfrm>
        </p:spPr>
        <p:txBody>
          <a:bodyPr>
            <a:normAutofit/>
          </a:bodyPr>
          <a:lstStyle/>
          <a:p>
            <a:r>
              <a:rPr lang="en-US" sz="2100" b="1" dirty="0">
                <a:solidFill>
                  <a:schemeClr val="tx2">
                    <a:lumMod val="75000"/>
                  </a:schemeClr>
                </a:solidFill>
                <a:latin typeface="IBM Plex Sans" panose="020B0503050203000203" pitchFamily="34" charset="0"/>
              </a:rPr>
              <a:t>The United States &amp; Texas:  Evolution Into Bitcoin Mining Dominance</a:t>
            </a:r>
          </a:p>
        </p:txBody>
      </p:sp>
      <p:sp>
        <p:nvSpPr>
          <p:cNvPr id="3" name="Slide Number Placeholder 5">
            <a:extLst>
              <a:ext uri="{FF2B5EF4-FFF2-40B4-BE49-F238E27FC236}">
                <a16:creationId xmlns:a16="http://schemas.microsoft.com/office/drawing/2014/main" id="{85B28AB9-39F1-4C51-AF98-BD3C2D92F787}"/>
              </a:ext>
            </a:extLst>
          </p:cNvPr>
          <p:cNvSpPr>
            <a:spLocks noGrp="1"/>
          </p:cNvSpPr>
          <p:nvPr>
            <p:ph type="sldNum" sz="quarter" idx="4294967295"/>
          </p:nvPr>
        </p:nvSpPr>
        <p:spPr>
          <a:xfrm>
            <a:off x="10134600" y="6430963"/>
            <a:ext cx="2057400" cy="365125"/>
          </a:xfrm>
        </p:spPr>
        <p:txBody>
          <a:bodyPr/>
          <a:lstStyle>
            <a:lvl1pPr>
              <a:defRPr b="1">
                <a:solidFill>
                  <a:schemeClr val="tx2">
                    <a:lumMod val="75000"/>
                  </a:schemeClr>
                </a:solidFill>
                <a:latin typeface="IBM Plex Sans" panose="020B0503050203000203" pitchFamily="34" charset="0"/>
              </a:defRPr>
            </a:lvl1pPr>
          </a:lstStyle>
          <a:p>
            <a:fld id="{118559CF-6661-4731-B0A1-FC66D7A777D6}" type="slidenum">
              <a:rPr lang="en-US" smtClean="0"/>
              <a:pPr/>
              <a:t>13</a:t>
            </a:fld>
            <a:endParaRPr lang="en-US" dirty="0"/>
          </a:p>
        </p:txBody>
      </p:sp>
      <p:grpSp>
        <p:nvGrpSpPr>
          <p:cNvPr id="10" name="Group 9">
            <a:extLst>
              <a:ext uri="{FF2B5EF4-FFF2-40B4-BE49-F238E27FC236}">
                <a16:creationId xmlns:a16="http://schemas.microsoft.com/office/drawing/2014/main" id="{3A875EA6-2307-4E19-B6F2-AA5E46618999}"/>
              </a:ext>
            </a:extLst>
          </p:cNvPr>
          <p:cNvGrpSpPr/>
          <p:nvPr/>
        </p:nvGrpSpPr>
        <p:grpSpPr>
          <a:xfrm>
            <a:off x="88046" y="952666"/>
            <a:ext cx="6700095" cy="311204"/>
            <a:chOff x="263903" y="831522"/>
            <a:chExt cx="4239844" cy="311204"/>
          </a:xfrm>
        </p:grpSpPr>
        <p:sp>
          <p:nvSpPr>
            <p:cNvPr id="11" name="TextBox 10">
              <a:extLst>
                <a:ext uri="{FF2B5EF4-FFF2-40B4-BE49-F238E27FC236}">
                  <a16:creationId xmlns:a16="http://schemas.microsoft.com/office/drawing/2014/main" id="{E3A797E1-622B-4EC1-95A4-4331D3B3885F}"/>
                </a:ext>
              </a:extLst>
            </p:cNvPr>
            <p:cNvSpPr txBox="1"/>
            <p:nvPr/>
          </p:nvSpPr>
          <p:spPr>
            <a:xfrm>
              <a:off x="263903" y="831522"/>
              <a:ext cx="4239844" cy="292388"/>
            </a:xfrm>
            <a:prstGeom prst="rect">
              <a:avLst/>
            </a:prstGeom>
            <a:noFill/>
          </p:spPr>
          <p:txBody>
            <a:bodyPr wrap="square" rtlCol="0">
              <a:spAutoFit/>
            </a:bodyPr>
            <a:lstStyle/>
            <a:p>
              <a:r>
                <a:rPr lang="en-US" sz="1300" b="1" dirty="0">
                  <a:solidFill>
                    <a:schemeClr val="tx2">
                      <a:lumMod val="75000"/>
                    </a:schemeClr>
                  </a:solidFill>
                  <a:latin typeface="IBM Plex Sans" panose="020B0503050203000203" pitchFamily="34" charset="0"/>
                </a:rPr>
                <a:t>Global Bitcoin Network Hash Rate Market Share</a:t>
              </a:r>
            </a:p>
          </p:txBody>
        </p:sp>
        <p:cxnSp>
          <p:nvCxnSpPr>
            <p:cNvPr id="12" name="Straight Connector 11">
              <a:extLst>
                <a:ext uri="{FF2B5EF4-FFF2-40B4-BE49-F238E27FC236}">
                  <a16:creationId xmlns:a16="http://schemas.microsoft.com/office/drawing/2014/main" id="{BA1EE03B-4A69-4D57-83A5-B82DA55CA138}"/>
                </a:ext>
              </a:extLst>
            </p:cNvPr>
            <p:cNvCxnSpPr>
              <a:cxnSpLocks/>
            </p:cNvCxnSpPr>
            <p:nvPr/>
          </p:nvCxnSpPr>
          <p:spPr>
            <a:xfrm>
              <a:off x="297416" y="1141136"/>
              <a:ext cx="4177181" cy="159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E91D150-F4CE-40A0-B0C2-BE1C802A6A1B}"/>
              </a:ext>
            </a:extLst>
          </p:cNvPr>
          <p:cNvGrpSpPr/>
          <p:nvPr/>
        </p:nvGrpSpPr>
        <p:grpSpPr>
          <a:xfrm>
            <a:off x="63332" y="1291904"/>
            <a:ext cx="5314464" cy="3733101"/>
            <a:chOff x="88046" y="1484851"/>
            <a:chExt cx="5292925" cy="3733101"/>
          </a:xfrm>
        </p:grpSpPr>
        <p:graphicFrame>
          <p:nvGraphicFramePr>
            <p:cNvPr id="5" name="Chart 4">
              <a:extLst>
                <a:ext uri="{FF2B5EF4-FFF2-40B4-BE49-F238E27FC236}">
                  <a16:creationId xmlns:a16="http://schemas.microsoft.com/office/drawing/2014/main" id="{C76C2864-D072-4C0E-ACC1-7B66ADECB2ED}"/>
                </a:ext>
              </a:extLst>
            </p:cNvPr>
            <p:cNvGraphicFramePr>
              <a:graphicFrameLocks/>
            </p:cNvGraphicFramePr>
            <p:nvPr>
              <p:extLst>
                <p:ext uri="{D42A27DB-BD31-4B8C-83A1-F6EECF244321}">
                  <p14:modId xmlns:p14="http://schemas.microsoft.com/office/powerpoint/2010/main" val="1927189420"/>
                </p:ext>
              </p:extLst>
            </p:nvPr>
          </p:nvGraphicFramePr>
          <p:xfrm>
            <a:off x="88046" y="1484851"/>
            <a:ext cx="5292925" cy="3733101"/>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EA6B8004-8B10-447B-85DE-754AAF6BF688}"/>
                </a:ext>
              </a:extLst>
            </p:cNvPr>
            <p:cNvSpPr txBox="1"/>
            <p:nvPr/>
          </p:nvSpPr>
          <p:spPr>
            <a:xfrm>
              <a:off x="2085654" y="2499580"/>
              <a:ext cx="805343"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China</a:t>
              </a:r>
            </a:p>
          </p:txBody>
        </p:sp>
        <p:sp>
          <p:nvSpPr>
            <p:cNvPr id="14" name="TextBox 13">
              <a:extLst>
                <a:ext uri="{FF2B5EF4-FFF2-40B4-BE49-F238E27FC236}">
                  <a16:creationId xmlns:a16="http://schemas.microsoft.com/office/drawing/2014/main" id="{FD370819-660D-442C-ADD3-51AD9E2023DF}"/>
                </a:ext>
              </a:extLst>
            </p:cNvPr>
            <p:cNvSpPr txBox="1"/>
            <p:nvPr/>
          </p:nvSpPr>
          <p:spPr>
            <a:xfrm>
              <a:off x="3361352" y="3416416"/>
              <a:ext cx="1156283" cy="246221"/>
            </a:xfrm>
            <a:prstGeom prst="rect">
              <a:avLst/>
            </a:prstGeom>
            <a:noFill/>
          </p:spPr>
          <p:txBody>
            <a:bodyPr wrap="square" rtlCol="0">
              <a:spAutoFit/>
            </a:bodyPr>
            <a:lstStyle/>
            <a:p>
              <a:pPr algn="ctr"/>
              <a:r>
                <a:rPr lang="en-US" sz="1000" b="1" u="sng" dirty="0">
                  <a:solidFill>
                    <a:schemeClr val="bg1"/>
                  </a:solidFill>
                  <a:latin typeface="IBM Plex Sans" panose="020B0503050203000203" pitchFamily="34" charset="0"/>
                </a:rPr>
                <a:t>United States</a:t>
              </a:r>
            </a:p>
          </p:txBody>
        </p:sp>
        <p:sp>
          <p:nvSpPr>
            <p:cNvPr id="15" name="TextBox 14">
              <a:extLst>
                <a:ext uri="{FF2B5EF4-FFF2-40B4-BE49-F238E27FC236}">
                  <a16:creationId xmlns:a16="http://schemas.microsoft.com/office/drawing/2014/main" id="{8D0D387F-9875-41AC-9F29-F5087E6D0F3D}"/>
                </a:ext>
              </a:extLst>
            </p:cNvPr>
            <p:cNvSpPr txBox="1"/>
            <p:nvPr/>
          </p:nvSpPr>
          <p:spPr>
            <a:xfrm>
              <a:off x="3040325" y="3751044"/>
              <a:ext cx="1156283" cy="215444"/>
            </a:xfrm>
            <a:prstGeom prst="rect">
              <a:avLst/>
            </a:prstGeom>
            <a:noFill/>
          </p:spPr>
          <p:txBody>
            <a:bodyPr wrap="square" rtlCol="0">
              <a:spAutoFit/>
            </a:bodyPr>
            <a:lstStyle/>
            <a:p>
              <a:pPr algn="ctr"/>
              <a:r>
                <a:rPr lang="en-US" sz="800" b="1" dirty="0">
                  <a:solidFill>
                    <a:schemeClr val="bg1"/>
                  </a:solidFill>
                  <a:latin typeface="IBM Plex Sans" panose="020B0503050203000203" pitchFamily="34" charset="0"/>
                </a:rPr>
                <a:t>Russia</a:t>
              </a:r>
            </a:p>
          </p:txBody>
        </p:sp>
        <p:sp>
          <p:nvSpPr>
            <p:cNvPr id="16" name="TextBox 15">
              <a:extLst>
                <a:ext uri="{FF2B5EF4-FFF2-40B4-BE49-F238E27FC236}">
                  <a16:creationId xmlns:a16="http://schemas.microsoft.com/office/drawing/2014/main" id="{91984F5A-AD46-4B85-8E09-DF8B4D02FCE3}"/>
                </a:ext>
              </a:extLst>
            </p:cNvPr>
            <p:cNvSpPr txBox="1"/>
            <p:nvPr/>
          </p:nvSpPr>
          <p:spPr>
            <a:xfrm>
              <a:off x="3439353" y="3984017"/>
              <a:ext cx="1189839"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Kazakhstan</a:t>
              </a:r>
            </a:p>
          </p:txBody>
        </p:sp>
        <p:sp>
          <p:nvSpPr>
            <p:cNvPr id="17" name="TextBox 16">
              <a:extLst>
                <a:ext uri="{FF2B5EF4-FFF2-40B4-BE49-F238E27FC236}">
                  <a16:creationId xmlns:a16="http://schemas.microsoft.com/office/drawing/2014/main" id="{AC8495E7-1DFA-47D3-B11E-10F77DAD012C}"/>
                </a:ext>
              </a:extLst>
            </p:cNvPr>
            <p:cNvSpPr txBox="1"/>
            <p:nvPr/>
          </p:nvSpPr>
          <p:spPr>
            <a:xfrm>
              <a:off x="4106609" y="4103608"/>
              <a:ext cx="805343"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Canada</a:t>
              </a:r>
            </a:p>
          </p:txBody>
        </p:sp>
        <p:sp>
          <p:nvSpPr>
            <p:cNvPr id="18" name="TextBox 17">
              <a:extLst>
                <a:ext uri="{FF2B5EF4-FFF2-40B4-BE49-F238E27FC236}">
                  <a16:creationId xmlns:a16="http://schemas.microsoft.com/office/drawing/2014/main" id="{A23CF8BE-5E46-4A65-BAAE-36146977C749}"/>
                </a:ext>
              </a:extLst>
            </p:cNvPr>
            <p:cNvSpPr txBox="1"/>
            <p:nvPr/>
          </p:nvSpPr>
          <p:spPr>
            <a:xfrm>
              <a:off x="3120183" y="4196924"/>
              <a:ext cx="805343"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Other</a:t>
              </a:r>
            </a:p>
          </p:txBody>
        </p:sp>
        <p:sp>
          <p:nvSpPr>
            <p:cNvPr id="20" name="TextBox 19">
              <a:extLst>
                <a:ext uri="{FF2B5EF4-FFF2-40B4-BE49-F238E27FC236}">
                  <a16:creationId xmlns:a16="http://schemas.microsoft.com/office/drawing/2014/main" id="{0A9756E7-DC98-4C2F-86AB-B794C22851AD}"/>
                </a:ext>
              </a:extLst>
            </p:cNvPr>
            <p:cNvSpPr txBox="1"/>
            <p:nvPr/>
          </p:nvSpPr>
          <p:spPr>
            <a:xfrm>
              <a:off x="2085654" y="4609485"/>
              <a:ext cx="805343" cy="215444"/>
            </a:xfrm>
            <a:prstGeom prst="rect">
              <a:avLst/>
            </a:prstGeom>
            <a:noFill/>
          </p:spPr>
          <p:txBody>
            <a:bodyPr wrap="square" rtlCol="0">
              <a:spAutoFit/>
            </a:bodyPr>
            <a:lstStyle/>
            <a:p>
              <a:pPr algn="ctr"/>
              <a:r>
                <a:rPr lang="en-US" sz="800" b="1" dirty="0">
                  <a:solidFill>
                    <a:schemeClr val="bg1"/>
                  </a:solidFill>
                  <a:latin typeface="IBM Plex Sans" panose="020B0503050203000203" pitchFamily="34" charset="0"/>
                </a:rPr>
                <a:t>Malaysia</a:t>
              </a:r>
            </a:p>
          </p:txBody>
        </p:sp>
        <p:sp>
          <p:nvSpPr>
            <p:cNvPr id="21" name="TextBox 20">
              <a:extLst>
                <a:ext uri="{FF2B5EF4-FFF2-40B4-BE49-F238E27FC236}">
                  <a16:creationId xmlns:a16="http://schemas.microsoft.com/office/drawing/2014/main" id="{F624E7BC-6F4E-4BFE-B683-A8FDD6973A02}"/>
                </a:ext>
              </a:extLst>
            </p:cNvPr>
            <p:cNvSpPr txBox="1"/>
            <p:nvPr/>
          </p:nvSpPr>
          <p:spPr>
            <a:xfrm>
              <a:off x="4025884" y="4550320"/>
              <a:ext cx="805343"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Germany</a:t>
              </a:r>
            </a:p>
          </p:txBody>
        </p:sp>
        <p:sp>
          <p:nvSpPr>
            <p:cNvPr id="22" name="TextBox 21">
              <a:extLst>
                <a:ext uri="{FF2B5EF4-FFF2-40B4-BE49-F238E27FC236}">
                  <a16:creationId xmlns:a16="http://schemas.microsoft.com/office/drawing/2014/main" id="{00C8332E-AF66-4CBC-98E1-762088F1A23F}"/>
                </a:ext>
              </a:extLst>
            </p:cNvPr>
            <p:cNvSpPr txBox="1"/>
            <p:nvPr/>
          </p:nvSpPr>
          <p:spPr>
            <a:xfrm>
              <a:off x="4462112" y="4639952"/>
              <a:ext cx="805343" cy="215444"/>
            </a:xfrm>
            <a:prstGeom prst="rect">
              <a:avLst/>
            </a:prstGeom>
            <a:noFill/>
          </p:spPr>
          <p:txBody>
            <a:bodyPr wrap="square" rtlCol="0">
              <a:spAutoFit/>
            </a:bodyPr>
            <a:lstStyle/>
            <a:p>
              <a:pPr algn="ctr"/>
              <a:r>
                <a:rPr lang="en-US" sz="800" b="1" dirty="0">
                  <a:solidFill>
                    <a:schemeClr val="tx2">
                      <a:lumMod val="75000"/>
                    </a:schemeClr>
                  </a:solidFill>
                  <a:latin typeface="IBM Plex Sans" panose="020B0503050203000203" pitchFamily="34" charset="0"/>
                </a:rPr>
                <a:t>Ireland</a:t>
              </a:r>
            </a:p>
          </p:txBody>
        </p:sp>
        <p:sp>
          <p:nvSpPr>
            <p:cNvPr id="23" name="TextBox 22">
              <a:extLst>
                <a:ext uri="{FF2B5EF4-FFF2-40B4-BE49-F238E27FC236}">
                  <a16:creationId xmlns:a16="http://schemas.microsoft.com/office/drawing/2014/main" id="{79094F9E-54AC-4DAD-86A4-A7C7E6DC1FE7}"/>
                </a:ext>
              </a:extLst>
            </p:cNvPr>
            <p:cNvSpPr txBox="1"/>
            <p:nvPr/>
          </p:nvSpPr>
          <p:spPr>
            <a:xfrm>
              <a:off x="1595320" y="4754712"/>
              <a:ext cx="805343" cy="215444"/>
            </a:xfrm>
            <a:prstGeom prst="rect">
              <a:avLst/>
            </a:prstGeom>
            <a:noFill/>
          </p:spPr>
          <p:txBody>
            <a:bodyPr wrap="square" rtlCol="0">
              <a:spAutoFit/>
            </a:bodyPr>
            <a:lstStyle/>
            <a:p>
              <a:pPr algn="ctr"/>
              <a:r>
                <a:rPr lang="en-US" sz="800" b="1" dirty="0">
                  <a:solidFill>
                    <a:schemeClr val="bg1"/>
                  </a:solidFill>
                  <a:latin typeface="IBM Plex Sans" panose="020B0503050203000203" pitchFamily="34" charset="0"/>
                </a:rPr>
                <a:t>Iran</a:t>
              </a:r>
            </a:p>
          </p:txBody>
        </p:sp>
      </p:grpSp>
      <p:pic>
        <p:nvPicPr>
          <p:cNvPr id="9" name="Picture 8">
            <a:extLst>
              <a:ext uri="{FF2B5EF4-FFF2-40B4-BE49-F238E27FC236}">
                <a16:creationId xmlns:a16="http://schemas.microsoft.com/office/drawing/2014/main" id="{B8B43143-B3DE-4E44-BE0C-D69706A0A55A}"/>
              </a:ext>
            </a:extLst>
          </p:cNvPr>
          <p:cNvPicPr>
            <a:picLocks noChangeAspect="1"/>
          </p:cNvPicPr>
          <p:nvPr/>
        </p:nvPicPr>
        <p:blipFill>
          <a:blip r:embed="rId3"/>
          <a:stretch>
            <a:fillRect/>
          </a:stretch>
        </p:blipFill>
        <p:spPr>
          <a:xfrm>
            <a:off x="5144786" y="1427271"/>
            <a:ext cx="1639494" cy="1928816"/>
          </a:xfrm>
          <a:prstGeom prst="rect">
            <a:avLst/>
          </a:prstGeom>
        </p:spPr>
      </p:pic>
      <p:sp>
        <p:nvSpPr>
          <p:cNvPr id="26" name="Content Placeholder 1">
            <a:extLst>
              <a:ext uri="{FF2B5EF4-FFF2-40B4-BE49-F238E27FC236}">
                <a16:creationId xmlns:a16="http://schemas.microsoft.com/office/drawing/2014/main" id="{781C91EC-AAF1-4CB4-8C08-F69FA32F448F}"/>
              </a:ext>
            </a:extLst>
          </p:cNvPr>
          <p:cNvSpPr txBox="1">
            <a:spLocks/>
          </p:cNvSpPr>
          <p:nvPr/>
        </p:nvSpPr>
        <p:spPr>
          <a:xfrm>
            <a:off x="143341" y="5047374"/>
            <a:ext cx="6892259" cy="1498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United States:  35% market share as of Aug 2021 &amp; growing into 2022</a:t>
            </a:r>
          </a:p>
          <a:p>
            <a:pPr>
              <a:spcBef>
                <a:spcPts val="6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China:  China bans bitcoin mining in Jun 2021</a:t>
            </a:r>
          </a:p>
          <a:p>
            <a:pPr>
              <a:spcBef>
                <a:spcPts val="6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Kazakhstan:  forcing miners out in 2022 due to grid blackouts &amp; civil unrest</a:t>
            </a:r>
          </a:p>
          <a:p>
            <a:pPr>
              <a:spcBef>
                <a:spcPts val="6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Canada:  Quebec limiting hydropower availability for bitcoin mining</a:t>
            </a:r>
          </a:p>
          <a:p>
            <a:pPr>
              <a:spcBef>
                <a:spcPts val="6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Norway:  removed previous tax subsidies to miners</a:t>
            </a:r>
          </a:p>
          <a:p>
            <a:pPr>
              <a:spcBef>
                <a:spcPts val="600"/>
              </a:spcBef>
              <a:buFont typeface="Wingdings" panose="05000000000000000000" pitchFamily="2" charset="2"/>
              <a:buChar char="§"/>
            </a:pPr>
            <a:r>
              <a:rPr lang="en-US" sz="1200" dirty="0">
                <a:solidFill>
                  <a:schemeClr val="tx2">
                    <a:lumMod val="75000"/>
                  </a:schemeClr>
                </a:solidFill>
                <a:latin typeface="IBM Plex Sans" panose="020B0503050203000203" pitchFamily="34" charset="0"/>
              </a:rPr>
              <a:t>Iceland:  refusing power to new bitcoin mining operations</a:t>
            </a:r>
          </a:p>
          <a:p>
            <a:pPr>
              <a:spcBef>
                <a:spcPts val="600"/>
              </a:spcBef>
              <a:buFont typeface="Wingdings" panose="05000000000000000000" pitchFamily="2" charset="2"/>
              <a:buChar char="§"/>
            </a:pPr>
            <a:endParaRPr lang="en-US" sz="1200" dirty="0">
              <a:solidFill>
                <a:schemeClr val="tx2">
                  <a:lumMod val="75000"/>
                </a:schemeClr>
              </a:solidFill>
              <a:latin typeface="IBM Plex Sans" panose="020B0503050203000203" pitchFamily="34" charset="0"/>
            </a:endParaRPr>
          </a:p>
        </p:txBody>
      </p:sp>
      <p:sp>
        <p:nvSpPr>
          <p:cNvPr id="27" name="TextBox 26">
            <a:extLst>
              <a:ext uri="{FF2B5EF4-FFF2-40B4-BE49-F238E27FC236}">
                <a16:creationId xmlns:a16="http://schemas.microsoft.com/office/drawing/2014/main" id="{51FEE681-EA39-4BCA-A8A4-199C1E73D1E8}"/>
              </a:ext>
            </a:extLst>
          </p:cNvPr>
          <p:cNvSpPr txBox="1"/>
          <p:nvPr/>
        </p:nvSpPr>
        <p:spPr>
          <a:xfrm>
            <a:off x="172056" y="6558616"/>
            <a:ext cx="3073650" cy="215444"/>
          </a:xfrm>
          <a:prstGeom prst="rect">
            <a:avLst/>
          </a:prstGeom>
          <a:noFill/>
        </p:spPr>
        <p:txBody>
          <a:bodyPr wrap="square" rtlCol="0">
            <a:spAutoFit/>
          </a:bodyPr>
          <a:lstStyle/>
          <a:p>
            <a:r>
              <a:rPr lang="en-US" sz="800" dirty="0">
                <a:solidFill>
                  <a:schemeClr val="tx2">
                    <a:lumMod val="75000"/>
                  </a:schemeClr>
                </a:solidFill>
                <a:latin typeface="IBM Plex Sans" panose="020B0503050203000203" pitchFamily="34" charset="0"/>
              </a:rPr>
              <a:t>Source:  Cambridge Center for Alternative Finance </a:t>
            </a:r>
          </a:p>
        </p:txBody>
      </p:sp>
      <p:sp>
        <p:nvSpPr>
          <p:cNvPr id="28" name="Rectangle 27">
            <a:extLst>
              <a:ext uri="{FF2B5EF4-FFF2-40B4-BE49-F238E27FC236}">
                <a16:creationId xmlns:a16="http://schemas.microsoft.com/office/drawing/2014/main" id="{64F64D70-1CD2-4FBC-AD20-6289B494FE32}"/>
              </a:ext>
            </a:extLst>
          </p:cNvPr>
          <p:cNvSpPr/>
          <p:nvPr/>
        </p:nvSpPr>
        <p:spPr>
          <a:xfrm>
            <a:off x="6877537" y="806933"/>
            <a:ext cx="5314464" cy="6051067"/>
          </a:xfrm>
          <a:prstGeom prst="rect">
            <a:avLst/>
          </a:prstGeom>
          <a:solidFill>
            <a:srgbClr val="13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C445612B-8E50-45D2-A74C-48430BECCA5A}"/>
              </a:ext>
            </a:extLst>
          </p:cNvPr>
          <p:cNvGrpSpPr/>
          <p:nvPr/>
        </p:nvGrpSpPr>
        <p:grpSpPr>
          <a:xfrm>
            <a:off x="6946783" y="945675"/>
            <a:ext cx="5133433" cy="311204"/>
            <a:chOff x="263903" y="831522"/>
            <a:chExt cx="4239844" cy="311204"/>
          </a:xfrm>
        </p:grpSpPr>
        <p:sp>
          <p:nvSpPr>
            <p:cNvPr id="30" name="TextBox 29">
              <a:extLst>
                <a:ext uri="{FF2B5EF4-FFF2-40B4-BE49-F238E27FC236}">
                  <a16:creationId xmlns:a16="http://schemas.microsoft.com/office/drawing/2014/main" id="{0DB1132B-E133-400E-B82D-C3DD6414F0B0}"/>
                </a:ext>
              </a:extLst>
            </p:cNvPr>
            <p:cNvSpPr txBox="1"/>
            <p:nvPr/>
          </p:nvSpPr>
          <p:spPr>
            <a:xfrm>
              <a:off x="263903" y="831522"/>
              <a:ext cx="4239844" cy="292388"/>
            </a:xfrm>
            <a:prstGeom prst="rect">
              <a:avLst/>
            </a:prstGeom>
            <a:noFill/>
          </p:spPr>
          <p:txBody>
            <a:bodyPr wrap="square" rtlCol="0">
              <a:spAutoFit/>
            </a:bodyPr>
            <a:lstStyle/>
            <a:p>
              <a:r>
                <a:rPr lang="en-US" sz="1300" b="1" dirty="0">
                  <a:solidFill>
                    <a:schemeClr val="bg1"/>
                  </a:solidFill>
                  <a:latin typeface="IBM Plex Sans" panose="020B0503050203000203" pitchFamily="34" charset="0"/>
                </a:rPr>
                <a:t>The Texas Advantage:  Why miners are flocking to ERCOT</a:t>
              </a:r>
            </a:p>
          </p:txBody>
        </p:sp>
        <p:cxnSp>
          <p:nvCxnSpPr>
            <p:cNvPr id="31" name="Straight Connector 30">
              <a:extLst>
                <a:ext uri="{FF2B5EF4-FFF2-40B4-BE49-F238E27FC236}">
                  <a16:creationId xmlns:a16="http://schemas.microsoft.com/office/drawing/2014/main" id="{BDD3C3C2-FD78-454E-9715-73B2D857593F}"/>
                </a:ext>
              </a:extLst>
            </p:cNvPr>
            <p:cNvCxnSpPr>
              <a:cxnSpLocks/>
            </p:cNvCxnSpPr>
            <p:nvPr/>
          </p:nvCxnSpPr>
          <p:spPr>
            <a:xfrm>
              <a:off x="297416" y="1141136"/>
              <a:ext cx="4177181" cy="15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AD268ECF-AB0D-4A20-9705-D067EAE78C7F}"/>
              </a:ext>
            </a:extLst>
          </p:cNvPr>
          <p:cNvPicPr>
            <a:picLocks noChangeAspect="1"/>
          </p:cNvPicPr>
          <p:nvPr/>
        </p:nvPicPr>
        <p:blipFill>
          <a:blip r:embed="rId4"/>
          <a:stretch>
            <a:fillRect/>
          </a:stretch>
        </p:blipFill>
        <p:spPr>
          <a:xfrm>
            <a:off x="8820537" y="1622481"/>
            <a:ext cx="1320020" cy="881113"/>
          </a:xfrm>
          <a:prstGeom prst="rect">
            <a:avLst/>
          </a:prstGeom>
        </p:spPr>
      </p:pic>
      <p:grpSp>
        <p:nvGrpSpPr>
          <p:cNvPr id="47" name="Group 46">
            <a:extLst>
              <a:ext uri="{FF2B5EF4-FFF2-40B4-BE49-F238E27FC236}">
                <a16:creationId xmlns:a16="http://schemas.microsoft.com/office/drawing/2014/main" id="{8674E8BF-04BD-4188-ACC2-8F364733B8B2}"/>
              </a:ext>
            </a:extLst>
          </p:cNvPr>
          <p:cNvGrpSpPr/>
          <p:nvPr/>
        </p:nvGrpSpPr>
        <p:grpSpPr>
          <a:xfrm>
            <a:off x="7060214" y="2850147"/>
            <a:ext cx="5074120" cy="3600986"/>
            <a:chOff x="7060214" y="2426234"/>
            <a:chExt cx="5074120" cy="3600986"/>
          </a:xfrm>
        </p:grpSpPr>
        <p:grpSp>
          <p:nvGrpSpPr>
            <p:cNvPr id="34" name="Group 33">
              <a:extLst>
                <a:ext uri="{FF2B5EF4-FFF2-40B4-BE49-F238E27FC236}">
                  <a16:creationId xmlns:a16="http://schemas.microsoft.com/office/drawing/2014/main" id="{CC048518-35A0-4E47-A32F-1A34407DC9AF}"/>
                </a:ext>
              </a:extLst>
            </p:cNvPr>
            <p:cNvGrpSpPr/>
            <p:nvPr/>
          </p:nvGrpSpPr>
          <p:grpSpPr>
            <a:xfrm>
              <a:off x="7060214" y="2426234"/>
              <a:ext cx="5074120" cy="3600986"/>
              <a:chOff x="296611" y="2088556"/>
              <a:chExt cx="5723406" cy="3600986"/>
            </a:xfrm>
          </p:grpSpPr>
          <p:sp>
            <p:nvSpPr>
              <p:cNvPr id="35" name="Rectangle 34">
                <a:extLst>
                  <a:ext uri="{FF2B5EF4-FFF2-40B4-BE49-F238E27FC236}">
                    <a16:creationId xmlns:a16="http://schemas.microsoft.com/office/drawing/2014/main" id="{65637EB1-D454-4412-98A0-4DAAEBA33167}"/>
                  </a:ext>
                </a:extLst>
              </p:cNvPr>
              <p:cNvSpPr/>
              <p:nvPr/>
            </p:nvSpPr>
            <p:spPr>
              <a:xfrm>
                <a:off x="298642" y="4223454"/>
                <a:ext cx="123769"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grpSp>
            <p:nvGrpSpPr>
              <p:cNvPr id="36" name="Group 35">
                <a:extLst>
                  <a:ext uri="{FF2B5EF4-FFF2-40B4-BE49-F238E27FC236}">
                    <a16:creationId xmlns:a16="http://schemas.microsoft.com/office/drawing/2014/main" id="{D705F4A3-126E-4B45-9F0C-CFBDD8046EBC}"/>
                  </a:ext>
                </a:extLst>
              </p:cNvPr>
              <p:cNvGrpSpPr/>
              <p:nvPr/>
            </p:nvGrpSpPr>
            <p:grpSpPr>
              <a:xfrm>
                <a:off x="296611" y="2088556"/>
                <a:ext cx="5723406" cy="3600986"/>
                <a:chOff x="296611" y="2088556"/>
                <a:chExt cx="5723406" cy="3600986"/>
              </a:xfrm>
            </p:grpSpPr>
            <p:grpSp>
              <p:nvGrpSpPr>
                <p:cNvPr id="37" name="Group 36">
                  <a:extLst>
                    <a:ext uri="{FF2B5EF4-FFF2-40B4-BE49-F238E27FC236}">
                      <a16:creationId xmlns:a16="http://schemas.microsoft.com/office/drawing/2014/main" id="{A3D686EE-B694-4F2A-BD89-FB313AF414A9}"/>
                    </a:ext>
                  </a:extLst>
                </p:cNvPr>
                <p:cNvGrpSpPr/>
                <p:nvPr/>
              </p:nvGrpSpPr>
              <p:grpSpPr>
                <a:xfrm>
                  <a:off x="296611" y="2088556"/>
                  <a:ext cx="5723406" cy="3600986"/>
                  <a:chOff x="210887" y="2091286"/>
                  <a:chExt cx="4317342" cy="3600986"/>
                </a:xfrm>
              </p:grpSpPr>
              <p:grpSp>
                <p:nvGrpSpPr>
                  <p:cNvPr id="39" name="Group 38">
                    <a:extLst>
                      <a:ext uri="{FF2B5EF4-FFF2-40B4-BE49-F238E27FC236}">
                        <a16:creationId xmlns:a16="http://schemas.microsoft.com/office/drawing/2014/main" id="{638F72B2-1031-4043-93EB-A5DA927ED073}"/>
                      </a:ext>
                    </a:extLst>
                  </p:cNvPr>
                  <p:cNvGrpSpPr/>
                  <p:nvPr/>
                </p:nvGrpSpPr>
                <p:grpSpPr>
                  <a:xfrm>
                    <a:off x="210887" y="2091286"/>
                    <a:ext cx="4317342" cy="3600986"/>
                    <a:chOff x="412342" y="933558"/>
                    <a:chExt cx="8519630" cy="3610266"/>
                  </a:xfrm>
                </p:grpSpPr>
                <p:sp>
                  <p:nvSpPr>
                    <p:cNvPr id="44" name="TextBox 43">
                      <a:extLst>
                        <a:ext uri="{FF2B5EF4-FFF2-40B4-BE49-F238E27FC236}">
                          <a16:creationId xmlns:a16="http://schemas.microsoft.com/office/drawing/2014/main" id="{0A41C357-32A5-48BF-B21E-4CD00CDDA144}"/>
                        </a:ext>
                      </a:extLst>
                    </p:cNvPr>
                    <p:cNvSpPr txBox="1"/>
                    <p:nvPr/>
                  </p:nvSpPr>
                  <p:spPr>
                    <a:xfrm>
                      <a:off x="649105" y="933558"/>
                      <a:ext cx="8282867" cy="3610266"/>
                    </a:xfrm>
                    <a:prstGeom prst="rect">
                      <a:avLst/>
                    </a:prstGeom>
                    <a:noFill/>
                  </p:spPr>
                  <p:txBody>
                    <a:bodyPr wrap="square" rtlCol="0">
                      <a:spAutoFit/>
                    </a:bodyPr>
                    <a:lstStyle/>
                    <a:p>
                      <a:pPr>
                        <a:spcAft>
                          <a:spcPts val="1800"/>
                        </a:spcAft>
                      </a:pPr>
                      <a:r>
                        <a:rPr lang="en-US" sz="1200" dirty="0">
                          <a:solidFill>
                            <a:schemeClr val="bg1"/>
                          </a:solidFill>
                          <a:latin typeface="IBM Plex Sans" panose="020B0503050203000203" pitchFamily="34" charset="0"/>
                        </a:rPr>
                        <a:t>Texas is a global energy powerhouse: #1 in US wind, #2 in US solar</a:t>
                      </a:r>
                    </a:p>
                    <a:p>
                      <a:pPr>
                        <a:spcAft>
                          <a:spcPts val="1800"/>
                        </a:spcAft>
                      </a:pPr>
                      <a:r>
                        <a:rPr lang="en-US" sz="1200" dirty="0">
                          <a:solidFill>
                            <a:schemeClr val="bg1"/>
                          </a:solidFill>
                          <a:latin typeface="IBM Plex Sans" panose="020B0503050203000203" pitchFamily="34" charset="0"/>
                        </a:rPr>
                        <a:t>Deep-rooted culture of energy production &amp; consumption</a:t>
                      </a:r>
                    </a:p>
                    <a:p>
                      <a:pPr>
                        <a:spcAft>
                          <a:spcPts val="1800"/>
                        </a:spcAft>
                      </a:pPr>
                      <a:r>
                        <a:rPr lang="en-US" sz="1200" dirty="0">
                          <a:solidFill>
                            <a:schemeClr val="bg1"/>
                          </a:solidFill>
                          <a:latin typeface="IBM Plex Sans" panose="020B0503050203000203" pitchFamily="34" charset="0"/>
                        </a:rPr>
                        <a:t>Competitive, deregulated approach to power markets</a:t>
                      </a:r>
                    </a:p>
                    <a:p>
                      <a:pPr>
                        <a:spcAft>
                          <a:spcPts val="1800"/>
                        </a:spcAft>
                      </a:pPr>
                      <a:r>
                        <a:rPr lang="en-US" sz="1200" dirty="0">
                          <a:solidFill>
                            <a:schemeClr val="bg1"/>
                          </a:solidFill>
                          <a:latin typeface="IBM Plex Sans" panose="020B0503050203000203" pitchFamily="34" charset="0"/>
                        </a:rPr>
                        <a:t>Mutually beneficial grid stabilization capabilities in scale</a:t>
                      </a:r>
                    </a:p>
                    <a:p>
                      <a:pPr>
                        <a:spcAft>
                          <a:spcPts val="1800"/>
                        </a:spcAft>
                      </a:pPr>
                      <a:r>
                        <a:rPr lang="en-US" sz="1200" dirty="0">
                          <a:solidFill>
                            <a:schemeClr val="bg1"/>
                          </a:solidFill>
                          <a:latin typeface="IBM Plex Sans" panose="020B0503050203000203" pitchFamily="34" charset="0"/>
                        </a:rPr>
                        <a:t>Robust real-time demand response market opportunities</a:t>
                      </a:r>
                    </a:p>
                    <a:p>
                      <a:pPr>
                        <a:spcAft>
                          <a:spcPts val="1800"/>
                        </a:spcAft>
                      </a:pPr>
                      <a:r>
                        <a:rPr lang="en-US" sz="1200" dirty="0">
                          <a:solidFill>
                            <a:schemeClr val="bg1"/>
                          </a:solidFill>
                          <a:latin typeface="IBM Plex Sans" panose="020B0503050203000203" pitchFamily="34" charset="0"/>
                        </a:rPr>
                        <a:t>Encouragement of bottom-up innovation and market-based solutions</a:t>
                      </a:r>
                    </a:p>
                    <a:p>
                      <a:pPr>
                        <a:spcAft>
                          <a:spcPts val="1800"/>
                        </a:spcAft>
                      </a:pPr>
                      <a:r>
                        <a:rPr lang="en-US" sz="1200" dirty="0">
                          <a:solidFill>
                            <a:schemeClr val="bg1"/>
                          </a:solidFill>
                          <a:latin typeface="IBM Plex Sans" panose="020B0503050203000203" pitchFamily="34" charset="0"/>
                        </a:rPr>
                        <a:t>Strong state government support for energy-related projects</a:t>
                      </a:r>
                    </a:p>
                    <a:p>
                      <a:pPr>
                        <a:spcAft>
                          <a:spcPts val="1800"/>
                        </a:spcAft>
                      </a:pPr>
                      <a:r>
                        <a:rPr lang="en-US" sz="1200" dirty="0">
                          <a:solidFill>
                            <a:schemeClr val="bg1"/>
                          </a:solidFill>
                          <a:latin typeface="IBM Plex Sans" panose="020B0503050203000203" pitchFamily="34" charset="0"/>
                        </a:rPr>
                        <a:t>Clear regulatory framework promotes resource development</a:t>
                      </a:r>
                    </a:p>
                    <a:p>
                      <a:pPr>
                        <a:spcAft>
                          <a:spcPts val="1600"/>
                        </a:spcAft>
                      </a:pPr>
                      <a:endParaRPr lang="en-US" sz="1200" dirty="0">
                        <a:solidFill>
                          <a:schemeClr val="bg1"/>
                        </a:solidFill>
                        <a:latin typeface="IBM Plex Sans" panose="020B0503050203000203" pitchFamily="34" charset="0"/>
                      </a:endParaRPr>
                    </a:p>
                  </p:txBody>
                </p:sp>
                <p:sp>
                  <p:nvSpPr>
                    <p:cNvPr id="45" name="Rectangle 44">
                      <a:extLst>
                        <a:ext uri="{FF2B5EF4-FFF2-40B4-BE49-F238E27FC236}">
                          <a16:creationId xmlns:a16="http://schemas.microsoft.com/office/drawing/2014/main" id="{E61213B2-E241-4942-A090-9A95B0CEE052}"/>
                        </a:ext>
                      </a:extLst>
                    </p:cNvPr>
                    <p:cNvSpPr/>
                    <p:nvPr/>
                  </p:nvSpPr>
                  <p:spPr>
                    <a:xfrm>
                      <a:off x="412342" y="1012420"/>
                      <a:ext cx="184237" cy="110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grpSp>
              <p:sp>
                <p:nvSpPr>
                  <p:cNvPr id="40" name="Rectangle 39">
                    <a:extLst>
                      <a:ext uri="{FF2B5EF4-FFF2-40B4-BE49-F238E27FC236}">
                        <a16:creationId xmlns:a16="http://schemas.microsoft.com/office/drawing/2014/main" id="{9616996B-EB1C-41C9-B3DE-9D5CF5FAD8FF}"/>
                      </a:ext>
                    </a:extLst>
                  </p:cNvPr>
                  <p:cNvSpPr/>
                  <p:nvPr/>
                </p:nvSpPr>
                <p:spPr>
                  <a:xfrm>
                    <a:off x="210888" y="2585264"/>
                    <a:ext cx="9336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sp>
                <p:nvSpPr>
                  <p:cNvPr id="41" name="Rectangle 40">
                    <a:extLst>
                      <a:ext uri="{FF2B5EF4-FFF2-40B4-BE49-F238E27FC236}">
                        <a16:creationId xmlns:a16="http://schemas.microsoft.com/office/drawing/2014/main" id="{C4DC3CB3-A883-4A40-957B-E99EC499B6ED}"/>
                      </a:ext>
                    </a:extLst>
                  </p:cNvPr>
                  <p:cNvSpPr/>
                  <p:nvPr/>
                </p:nvSpPr>
                <p:spPr>
                  <a:xfrm>
                    <a:off x="210888" y="2989705"/>
                    <a:ext cx="9336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sp>
                <p:nvSpPr>
                  <p:cNvPr id="42" name="Rectangle 41">
                    <a:extLst>
                      <a:ext uri="{FF2B5EF4-FFF2-40B4-BE49-F238E27FC236}">
                        <a16:creationId xmlns:a16="http://schemas.microsoft.com/office/drawing/2014/main" id="{580DEAC1-2E72-4AFA-BFCC-52F8E106D27D}"/>
                      </a:ext>
                    </a:extLst>
                  </p:cNvPr>
                  <p:cNvSpPr/>
                  <p:nvPr/>
                </p:nvSpPr>
                <p:spPr>
                  <a:xfrm>
                    <a:off x="210888" y="3393512"/>
                    <a:ext cx="9336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sp>
                <p:nvSpPr>
                  <p:cNvPr id="43" name="Rectangle 42">
                    <a:extLst>
                      <a:ext uri="{FF2B5EF4-FFF2-40B4-BE49-F238E27FC236}">
                        <a16:creationId xmlns:a16="http://schemas.microsoft.com/office/drawing/2014/main" id="{1C5DA1EA-AD4B-4CB8-AF11-FFBFDE24A787}"/>
                      </a:ext>
                    </a:extLst>
                  </p:cNvPr>
                  <p:cNvSpPr/>
                  <p:nvPr/>
                </p:nvSpPr>
                <p:spPr>
                  <a:xfrm>
                    <a:off x="210888" y="3818260"/>
                    <a:ext cx="93363"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grpSp>
            <p:sp>
              <p:nvSpPr>
                <p:cNvPr id="38" name="Rectangle 37">
                  <a:extLst>
                    <a:ext uri="{FF2B5EF4-FFF2-40B4-BE49-F238E27FC236}">
                      <a16:creationId xmlns:a16="http://schemas.microsoft.com/office/drawing/2014/main" id="{D850280B-8E9D-4B4E-948E-56FB6A45AFB6}"/>
                    </a:ext>
                  </a:extLst>
                </p:cNvPr>
                <p:cNvSpPr/>
                <p:nvPr/>
              </p:nvSpPr>
              <p:spPr>
                <a:xfrm>
                  <a:off x="298642" y="4636002"/>
                  <a:ext cx="123769"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grpSp>
        </p:grpSp>
        <p:sp>
          <p:nvSpPr>
            <p:cNvPr id="46" name="Rectangle 45">
              <a:extLst>
                <a:ext uri="{FF2B5EF4-FFF2-40B4-BE49-F238E27FC236}">
                  <a16:creationId xmlns:a16="http://schemas.microsoft.com/office/drawing/2014/main" id="{08C313EA-7F42-403C-854B-070DABA51165}"/>
                </a:ext>
              </a:extLst>
            </p:cNvPr>
            <p:cNvSpPr/>
            <p:nvPr/>
          </p:nvSpPr>
          <p:spPr>
            <a:xfrm>
              <a:off x="7071802" y="5394528"/>
              <a:ext cx="109728" cy="10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IBM Plex Sans" panose="020B0503050203000203" pitchFamily="34" charset="0"/>
              </a:endParaRPr>
            </a:p>
          </p:txBody>
        </p:sp>
      </p:grpSp>
      <p:sp>
        <p:nvSpPr>
          <p:cNvPr id="48" name="Slide Number Placeholder 5">
            <a:extLst>
              <a:ext uri="{FF2B5EF4-FFF2-40B4-BE49-F238E27FC236}">
                <a16:creationId xmlns:a16="http://schemas.microsoft.com/office/drawing/2014/main" id="{AA500673-1D07-4D4D-8821-2A068DF7388F}"/>
              </a:ext>
            </a:extLst>
          </p:cNvPr>
          <p:cNvSpPr txBox="1">
            <a:spLocks/>
          </p:cNvSpPr>
          <p:nvPr/>
        </p:nvSpPr>
        <p:spPr>
          <a:xfrm>
            <a:off x="10067420" y="64306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75000"/>
                  </a:schemeClr>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559CF-6661-4731-B0A1-FC66D7A777D6}" type="slidenum">
              <a:rPr lang="en-US" smtClean="0">
                <a:solidFill>
                  <a:schemeClr val="bg1"/>
                </a:solidFill>
              </a:rPr>
              <a:pPr/>
              <a:t>13</a:t>
            </a:fld>
            <a:endParaRPr lang="en-US" dirty="0">
              <a:solidFill>
                <a:schemeClr val="bg1"/>
              </a:solidFill>
            </a:endParaRPr>
          </a:p>
        </p:txBody>
      </p:sp>
      <p:pic>
        <p:nvPicPr>
          <p:cNvPr id="49" name="Picture 48" descr="Logo&#10;&#10;Description automatically generated">
            <a:extLst>
              <a:ext uri="{FF2B5EF4-FFF2-40B4-BE49-F238E27FC236}">
                <a16:creationId xmlns:a16="http://schemas.microsoft.com/office/drawing/2014/main" id="{6953BA81-295B-4451-A844-D6BD85C16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97" y="189574"/>
            <a:ext cx="1142259" cy="444212"/>
          </a:xfrm>
          <a:prstGeom prst="rect">
            <a:avLst/>
          </a:prstGeom>
        </p:spPr>
      </p:pic>
    </p:spTree>
    <p:extLst>
      <p:ext uri="{BB962C8B-B14F-4D97-AF65-F5344CB8AC3E}">
        <p14:creationId xmlns:p14="http://schemas.microsoft.com/office/powerpoint/2010/main" val="427261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D77F4C31-4A87-4B96-990C-3CAC0D49E44F}"/>
              </a:ext>
            </a:extLst>
          </p:cNvPr>
          <p:cNvGrpSpPr/>
          <p:nvPr/>
        </p:nvGrpSpPr>
        <p:grpSpPr>
          <a:xfrm>
            <a:off x="6196680" y="966387"/>
            <a:ext cx="5728358" cy="292388"/>
            <a:chOff x="139841" y="1155973"/>
            <a:chExt cx="4089087" cy="292388"/>
          </a:xfrm>
        </p:grpSpPr>
        <p:sp>
          <p:nvSpPr>
            <p:cNvPr id="67" name="TextBox 66">
              <a:extLst>
                <a:ext uri="{FF2B5EF4-FFF2-40B4-BE49-F238E27FC236}">
                  <a16:creationId xmlns:a16="http://schemas.microsoft.com/office/drawing/2014/main" id="{E7F4F702-00A0-4E6F-9FA4-689429CB5CA4}"/>
                </a:ext>
              </a:extLst>
            </p:cNvPr>
            <p:cNvSpPr txBox="1"/>
            <p:nvPr/>
          </p:nvSpPr>
          <p:spPr>
            <a:xfrm>
              <a:off x="139841" y="1155973"/>
              <a:ext cx="4045991" cy="292388"/>
            </a:xfrm>
            <a:prstGeom prst="rect">
              <a:avLst/>
            </a:prstGeom>
            <a:noFill/>
          </p:spPr>
          <p:txBody>
            <a:bodyPr wrap="square" rtlCol="0">
              <a:spAutoFit/>
            </a:bodyPr>
            <a:lstStyle/>
            <a:p>
              <a:r>
                <a:rPr lang="en-US" sz="1300" b="1" dirty="0">
                  <a:solidFill>
                    <a:schemeClr val="tx2">
                      <a:lumMod val="75000"/>
                    </a:schemeClr>
                  </a:solidFill>
                  <a:latin typeface="IBM Plex Sans" panose="020B0503050203000203" pitchFamily="34" charset="0"/>
                </a:rPr>
                <a:t>Illustrative Electrical Grid Supply/Demand:  With Bitcoin Mining</a:t>
              </a:r>
            </a:p>
          </p:txBody>
        </p:sp>
        <p:cxnSp>
          <p:nvCxnSpPr>
            <p:cNvPr id="68" name="Straight Connector 67">
              <a:extLst>
                <a:ext uri="{FF2B5EF4-FFF2-40B4-BE49-F238E27FC236}">
                  <a16:creationId xmlns:a16="http://schemas.microsoft.com/office/drawing/2014/main" id="{2B5D7C1F-96AC-4898-9E09-B9D736A75C80}"/>
                </a:ext>
              </a:extLst>
            </p:cNvPr>
            <p:cNvCxnSpPr>
              <a:cxnSpLocks/>
            </p:cNvCxnSpPr>
            <p:nvPr/>
          </p:nvCxnSpPr>
          <p:spPr>
            <a:xfrm>
              <a:off x="183263" y="1434214"/>
              <a:ext cx="4045665"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5" name="Title 21">
            <a:extLst>
              <a:ext uri="{FF2B5EF4-FFF2-40B4-BE49-F238E27FC236}">
                <a16:creationId xmlns:a16="http://schemas.microsoft.com/office/drawing/2014/main" id="{E62A0883-2C5B-4B6C-9EC2-5F9D1D07810E}"/>
              </a:ext>
            </a:extLst>
          </p:cNvPr>
          <p:cNvSpPr>
            <a:spLocks noGrp="1"/>
          </p:cNvSpPr>
          <p:nvPr>
            <p:ph type="title" idx="4294967295"/>
          </p:nvPr>
        </p:nvSpPr>
        <p:spPr>
          <a:xfrm>
            <a:off x="1588523" y="192088"/>
            <a:ext cx="10587001" cy="485775"/>
          </a:xfrm>
        </p:spPr>
        <p:txBody>
          <a:bodyPr>
            <a:normAutofit/>
          </a:bodyPr>
          <a:lstStyle/>
          <a:p>
            <a:r>
              <a:rPr lang="en-US" sz="2100" b="1" dirty="0">
                <a:solidFill>
                  <a:schemeClr val="tx2">
                    <a:lumMod val="75000"/>
                  </a:schemeClr>
                </a:solidFill>
                <a:latin typeface="IBM Plex Sans" panose="020B0503050203000203" pitchFamily="34" charset="0"/>
              </a:rPr>
              <a:t>Bitcoin Mining:  Market-Based Solution to Increase Electrical Grid Capacity</a:t>
            </a:r>
          </a:p>
        </p:txBody>
      </p:sp>
      <p:grpSp>
        <p:nvGrpSpPr>
          <p:cNvPr id="118" name="Group 117">
            <a:extLst>
              <a:ext uri="{FF2B5EF4-FFF2-40B4-BE49-F238E27FC236}">
                <a16:creationId xmlns:a16="http://schemas.microsoft.com/office/drawing/2014/main" id="{D7292D42-1DDB-4D61-BFF1-D0B926D8AE46}"/>
              </a:ext>
            </a:extLst>
          </p:cNvPr>
          <p:cNvGrpSpPr/>
          <p:nvPr/>
        </p:nvGrpSpPr>
        <p:grpSpPr>
          <a:xfrm>
            <a:off x="166833" y="964774"/>
            <a:ext cx="5667985" cy="292388"/>
            <a:chOff x="139841" y="1155973"/>
            <a:chExt cx="4045991" cy="292388"/>
          </a:xfrm>
        </p:grpSpPr>
        <p:sp>
          <p:nvSpPr>
            <p:cNvPr id="119" name="TextBox 118">
              <a:extLst>
                <a:ext uri="{FF2B5EF4-FFF2-40B4-BE49-F238E27FC236}">
                  <a16:creationId xmlns:a16="http://schemas.microsoft.com/office/drawing/2014/main" id="{10B685A5-5359-4C1F-AFFC-65CCCA5CD2C4}"/>
                </a:ext>
              </a:extLst>
            </p:cNvPr>
            <p:cNvSpPr txBox="1"/>
            <p:nvPr/>
          </p:nvSpPr>
          <p:spPr>
            <a:xfrm>
              <a:off x="139841" y="1155973"/>
              <a:ext cx="4045991" cy="292388"/>
            </a:xfrm>
            <a:prstGeom prst="rect">
              <a:avLst/>
            </a:prstGeom>
            <a:noFill/>
          </p:spPr>
          <p:txBody>
            <a:bodyPr wrap="square" rtlCol="0">
              <a:spAutoFit/>
            </a:bodyPr>
            <a:lstStyle/>
            <a:p>
              <a:r>
                <a:rPr lang="en-US" sz="1300" b="1" dirty="0">
                  <a:solidFill>
                    <a:schemeClr val="tx2">
                      <a:lumMod val="75000"/>
                    </a:schemeClr>
                  </a:solidFill>
                  <a:latin typeface="IBM Plex Sans" panose="020B0503050203000203" pitchFamily="34" charset="0"/>
                </a:rPr>
                <a:t>Illustrative Electrical Grid Supply/Demand:  Without Bitcoin Mining</a:t>
              </a:r>
            </a:p>
          </p:txBody>
        </p:sp>
        <p:cxnSp>
          <p:nvCxnSpPr>
            <p:cNvPr id="120" name="Straight Connector 119">
              <a:extLst>
                <a:ext uri="{FF2B5EF4-FFF2-40B4-BE49-F238E27FC236}">
                  <a16:creationId xmlns:a16="http://schemas.microsoft.com/office/drawing/2014/main" id="{ED5D9186-A0E3-428C-8584-A7A9313FFE3B}"/>
                </a:ext>
              </a:extLst>
            </p:cNvPr>
            <p:cNvCxnSpPr>
              <a:cxnSpLocks/>
            </p:cNvCxnSpPr>
            <p:nvPr/>
          </p:nvCxnSpPr>
          <p:spPr>
            <a:xfrm>
              <a:off x="183263" y="1434214"/>
              <a:ext cx="3877700" cy="159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3E1A27B3-4AFA-4F0A-80E0-776FEA0D88AD}"/>
              </a:ext>
            </a:extLst>
          </p:cNvPr>
          <p:cNvSpPr txBox="1"/>
          <p:nvPr/>
        </p:nvSpPr>
        <p:spPr>
          <a:xfrm>
            <a:off x="179456" y="4827513"/>
            <a:ext cx="5609094" cy="907941"/>
          </a:xfrm>
          <a:prstGeom prst="rect">
            <a:avLst/>
          </a:prstGeom>
          <a:noFill/>
        </p:spPr>
        <p:txBody>
          <a:bodyPr wrap="square" rtlCol="0">
            <a:spAutoFit/>
          </a:bodyPr>
          <a:lstStyle/>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High volatility during grid stress events</a:t>
            </a:r>
          </a:p>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Reliance on peaker plants, batteries &amp; other less efficient sources when grid capacity exceeded</a:t>
            </a:r>
          </a:p>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Increased vulnerability to outages and rolling blackouts</a:t>
            </a:r>
          </a:p>
        </p:txBody>
      </p:sp>
      <p:sp>
        <p:nvSpPr>
          <p:cNvPr id="122" name="TextBox 121">
            <a:extLst>
              <a:ext uri="{FF2B5EF4-FFF2-40B4-BE49-F238E27FC236}">
                <a16:creationId xmlns:a16="http://schemas.microsoft.com/office/drawing/2014/main" id="{88C0B97C-418F-4602-8115-6F62E9DE02D7}"/>
              </a:ext>
            </a:extLst>
          </p:cNvPr>
          <p:cNvSpPr txBox="1"/>
          <p:nvPr/>
        </p:nvSpPr>
        <p:spPr>
          <a:xfrm>
            <a:off x="6226921" y="4828838"/>
            <a:ext cx="5949674" cy="1131079"/>
          </a:xfrm>
          <a:prstGeom prst="rect">
            <a:avLst/>
          </a:prstGeom>
          <a:noFill/>
        </p:spPr>
        <p:txBody>
          <a:bodyPr wrap="square" rtlCol="0">
            <a:spAutoFit/>
          </a:bodyPr>
          <a:lstStyle/>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Bitcoin mining increases utilization rates &amp; balances volatility across the grid</a:t>
            </a:r>
          </a:p>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Bitcoin mining fosters low-cost renewable energy generation &amp; transmission</a:t>
            </a:r>
          </a:p>
          <a:p>
            <a:pPr marL="228600" indent="-228600">
              <a:spcAft>
                <a:spcPts val="3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Miners can curtail demand or shut completely during supply scarcity to free up power as the Texas market requires </a:t>
            </a:r>
          </a:p>
          <a:p>
            <a:pPr marL="228600" indent="-228600">
              <a:spcAft>
                <a:spcPts val="300"/>
              </a:spcAft>
              <a:buFont typeface="Wingdings" panose="05000000000000000000" pitchFamily="2" charset="2"/>
              <a:buChar char="§"/>
            </a:pPr>
            <a:endParaRPr lang="en-US" sz="1200" dirty="0">
              <a:solidFill>
                <a:schemeClr val="tx2">
                  <a:lumMod val="75000"/>
                </a:schemeClr>
              </a:solidFill>
              <a:latin typeface="IBM Plex Sans" panose="020B0503050203000203" pitchFamily="34" charset="0"/>
            </a:endParaRPr>
          </a:p>
        </p:txBody>
      </p:sp>
      <p:sp>
        <p:nvSpPr>
          <p:cNvPr id="126" name="TextBox 125">
            <a:extLst>
              <a:ext uri="{FF2B5EF4-FFF2-40B4-BE49-F238E27FC236}">
                <a16:creationId xmlns:a16="http://schemas.microsoft.com/office/drawing/2014/main" id="{411ADDA1-26AC-46FB-9188-286B628C15E1}"/>
              </a:ext>
            </a:extLst>
          </p:cNvPr>
          <p:cNvSpPr txBox="1"/>
          <p:nvPr/>
        </p:nvSpPr>
        <p:spPr>
          <a:xfrm>
            <a:off x="234268" y="5984102"/>
            <a:ext cx="11700557" cy="307777"/>
          </a:xfrm>
          <a:prstGeom prst="rect">
            <a:avLst/>
          </a:prstGeom>
          <a:solidFill>
            <a:srgbClr val="44546A"/>
          </a:solidFill>
        </p:spPr>
        <p:txBody>
          <a:bodyPr wrap="square" rtlCol="0">
            <a:spAutoFit/>
          </a:bodyPr>
          <a:lstStyle/>
          <a:p>
            <a:pPr algn="ctr"/>
            <a:r>
              <a:rPr lang="en-US" sz="1400" b="1" dirty="0">
                <a:solidFill>
                  <a:schemeClr val="bg1"/>
                </a:solidFill>
                <a:latin typeface="IBM Plex Sans" panose="020B0503050203000203" pitchFamily="34" charset="0"/>
              </a:rPr>
              <a:t>Bitcoin Mining provides clear economic incentives to energy producers, entrepreneurs &amp; grid operators</a:t>
            </a:r>
          </a:p>
        </p:txBody>
      </p:sp>
      <p:grpSp>
        <p:nvGrpSpPr>
          <p:cNvPr id="127" name="Group 126">
            <a:extLst>
              <a:ext uri="{FF2B5EF4-FFF2-40B4-BE49-F238E27FC236}">
                <a16:creationId xmlns:a16="http://schemas.microsoft.com/office/drawing/2014/main" id="{2B234C9B-7B8E-4BBE-B56E-20136269C223}"/>
              </a:ext>
            </a:extLst>
          </p:cNvPr>
          <p:cNvGrpSpPr/>
          <p:nvPr/>
        </p:nvGrpSpPr>
        <p:grpSpPr>
          <a:xfrm>
            <a:off x="273669" y="1430877"/>
            <a:ext cx="5497895" cy="3291297"/>
            <a:chOff x="424739" y="3137769"/>
            <a:chExt cx="5497895" cy="3291297"/>
          </a:xfrm>
        </p:grpSpPr>
        <p:sp>
          <p:nvSpPr>
            <p:cNvPr id="128" name="Rectangle">
              <a:extLst>
                <a:ext uri="{FF2B5EF4-FFF2-40B4-BE49-F238E27FC236}">
                  <a16:creationId xmlns:a16="http://schemas.microsoft.com/office/drawing/2014/main" id="{04E912B8-FDA8-4408-9FA7-B17CC8DD64B6}"/>
                </a:ext>
              </a:extLst>
            </p:cNvPr>
            <p:cNvSpPr/>
            <p:nvPr/>
          </p:nvSpPr>
          <p:spPr>
            <a:xfrm>
              <a:off x="426325" y="4774417"/>
              <a:ext cx="3478202" cy="1400171"/>
            </a:xfrm>
            <a:prstGeom prst="rect">
              <a:avLst/>
            </a:prstGeom>
            <a:solidFill>
              <a:srgbClr val="1C32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Freeform: Shape 128">
              <a:extLst>
                <a:ext uri="{FF2B5EF4-FFF2-40B4-BE49-F238E27FC236}">
                  <a16:creationId xmlns:a16="http://schemas.microsoft.com/office/drawing/2014/main" id="{B9D83877-6288-4EF4-9307-C7EEE2C635F5}"/>
                </a:ext>
              </a:extLst>
            </p:cNvPr>
            <p:cNvSpPr/>
            <p:nvPr/>
          </p:nvSpPr>
          <p:spPr>
            <a:xfrm>
              <a:off x="424739" y="4766160"/>
              <a:ext cx="3975100" cy="1412875"/>
            </a:xfrm>
            <a:custGeom>
              <a:avLst/>
              <a:gdLst>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397000 w 3975100"/>
                <a:gd name="connsiteY6" fmla="*/ 247650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2950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2950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19981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19981 h 1397000"/>
                <a:gd name="connsiteX8" fmla="*/ 6350 w 3975100"/>
                <a:gd name="connsiteY8" fmla="*/ 793750 h 1397000"/>
                <a:gd name="connsiteX9" fmla="*/ 0 w 3975100"/>
                <a:gd name="connsiteY9" fmla="*/ 1397000 h 1397000"/>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42369 w 3975100"/>
                <a:gd name="connsiteY5" fmla="*/ 347927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42369 w 3975100"/>
                <a:gd name="connsiteY5" fmla="*/ 347927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06651 w 3975100"/>
                <a:gd name="connsiteY5" fmla="*/ 364596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89995 w 3975100"/>
                <a:gd name="connsiteY5" fmla="*/ 338402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89995 w 3975100"/>
                <a:gd name="connsiteY5" fmla="*/ 338402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11346 h 1411346"/>
                <a:gd name="connsiteX1" fmla="*/ 3975100 w 3975100"/>
                <a:gd name="connsiteY1" fmla="*/ 1411346 h 1411346"/>
                <a:gd name="connsiteX2" fmla="*/ 3975100 w 3975100"/>
                <a:gd name="connsiteY2" fmla="*/ 871596 h 1411346"/>
                <a:gd name="connsiteX3" fmla="*/ 3556000 w 3975100"/>
                <a:gd name="connsiteY3" fmla="*/ 14346 h 1411346"/>
                <a:gd name="connsiteX4" fmla="*/ 2795587 w 3975100"/>
                <a:gd name="connsiteY4" fmla="*/ 2440 h 1411346"/>
                <a:gd name="connsiteX5" fmla="*/ 2489995 w 3975100"/>
                <a:gd name="connsiteY5" fmla="*/ 348515 h 1411346"/>
                <a:gd name="connsiteX6" fmla="*/ 1418431 w 3975100"/>
                <a:gd name="connsiteY6" fmla="*/ 231040 h 1411346"/>
                <a:gd name="connsiteX7" fmla="*/ 492920 w 3975100"/>
                <a:gd name="connsiteY7" fmla="*/ 1134327 h 1411346"/>
                <a:gd name="connsiteX8" fmla="*/ 6350 w 3975100"/>
                <a:gd name="connsiteY8" fmla="*/ 808096 h 1411346"/>
                <a:gd name="connsiteX9" fmla="*/ 0 w 3975100"/>
                <a:gd name="connsiteY9" fmla="*/ 1411346 h 1411346"/>
                <a:gd name="connsiteX0" fmla="*/ 0 w 3975100"/>
                <a:gd name="connsiteY0" fmla="*/ 1412875 h 1412875"/>
                <a:gd name="connsiteX1" fmla="*/ 3975100 w 3975100"/>
                <a:gd name="connsiteY1" fmla="*/ 1412875 h 1412875"/>
                <a:gd name="connsiteX2" fmla="*/ 3975100 w 3975100"/>
                <a:gd name="connsiteY2" fmla="*/ 873125 h 1412875"/>
                <a:gd name="connsiteX3" fmla="*/ 3559175 w 3975100"/>
                <a:gd name="connsiteY3" fmla="*/ 0 h 1412875"/>
                <a:gd name="connsiteX4" fmla="*/ 2795587 w 3975100"/>
                <a:gd name="connsiteY4" fmla="*/ 3969 h 1412875"/>
                <a:gd name="connsiteX5" fmla="*/ 2489995 w 3975100"/>
                <a:gd name="connsiteY5" fmla="*/ 350044 h 1412875"/>
                <a:gd name="connsiteX6" fmla="*/ 1418431 w 3975100"/>
                <a:gd name="connsiteY6" fmla="*/ 232569 h 1412875"/>
                <a:gd name="connsiteX7" fmla="*/ 492920 w 3975100"/>
                <a:gd name="connsiteY7" fmla="*/ 1135856 h 1412875"/>
                <a:gd name="connsiteX8" fmla="*/ 6350 w 3975100"/>
                <a:gd name="connsiteY8" fmla="*/ 809625 h 1412875"/>
                <a:gd name="connsiteX9" fmla="*/ 0 w 3975100"/>
                <a:gd name="connsiteY9" fmla="*/ 1412875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100" h="1412875">
                  <a:moveTo>
                    <a:pt x="0" y="1412875"/>
                  </a:moveTo>
                  <a:lnTo>
                    <a:pt x="3975100" y="1412875"/>
                  </a:lnTo>
                  <a:lnTo>
                    <a:pt x="3975100" y="873125"/>
                  </a:lnTo>
                  <a:lnTo>
                    <a:pt x="3559175" y="0"/>
                  </a:lnTo>
                  <a:lnTo>
                    <a:pt x="2795587" y="3969"/>
                  </a:lnTo>
                  <a:cubicBezTo>
                    <a:pt x="2787386" y="19314"/>
                    <a:pt x="2686316" y="241830"/>
                    <a:pt x="2489995" y="350044"/>
                  </a:cubicBezTo>
                  <a:cubicBezTo>
                    <a:pt x="2268540" y="442647"/>
                    <a:pt x="1747044" y="187589"/>
                    <a:pt x="1418431" y="232569"/>
                  </a:cubicBezTo>
                  <a:cubicBezTo>
                    <a:pt x="1081352" y="313002"/>
                    <a:pt x="779992" y="1129242"/>
                    <a:pt x="492920" y="1135856"/>
                  </a:cubicBezTo>
                  <a:cubicBezTo>
                    <a:pt x="278342" y="1124743"/>
                    <a:pt x="192352" y="915987"/>
                    <a:pt x="6350" y="809625"/>
                  </a:cubicBezTo>
                  <a:cubicBezTo>
                    <a:pt x="4233" y="1010708"/>
                    <a:pt x="2117" y="1211792"/>
                    <a:pt x="0" y="1412875"/>
                  </a:cubicBezTo>
                  <a:close/>
                </a:path>
              </a:pathLst>
            </a:custGeom>
            <a:solidFill>
              <a:srgbClr val="5352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Freeform: Shape 129">
              <a:extLst>
                <a:ext uri="{FF2B5EF4-FFF2-40B4-BE49-F238E27FC236}">
                  <a16:creationId xmlns:a16="http://schemas.microsoft.com/office/drawing/2014/main" id="{6E8EFD6F-0102-44ED-A50E-D9E53EDFF924}"/>
                </a:ext>
              </a:extLst>
            </p:cNvPr>
            <p:cNvSpPr/>
            <p:nvPr/>
          </p:nvSpPr>
          <p:spPr>
            <a:xfrm>
              <a:off x="3214770" y="4366271"/>
              <a:ext cx="776764" cy="411955"/>
            </a:xfrm>
            <a:custGeom>
              <a:avLst/>
              <a:gdLst>
                <a:gd name="connsiteX0" fmla="*/ 0 w 771525"/>
                <a:gd name="connsiteY0" fmla="*/ 409575 h 409575"/>
                <a:gd name="connsiteX1" fmla="*/ 369094 w 771525"/>
                <a:gd name="connsiteY1" fmla="*/ 0 h 409575"/>
                <a:gd name="connsiteX2" fmla="*/ 771525 w 771525"/>
                <a:gd name="connsiteY2" fmla="*/ 407193 h 409575"/>
                <a:gd name="connsiteX3" fmla="*/ 0 w 771525"/>
                <a:gd name="connsiteY3" fmla="*/ 409575 h 409575"/>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6718 h 416718"/>
                <a:gd name="connsiteX1" fmla="*/ 378619 w 771525"/>
                <a:gd name="connsiteY1" fmla="*/ 0 h 416718"/>
                <a:gd name="connsiteX2" fmla="*/ 771525 w 771525"/>
                <a:gd name="connsiteY2" fmla="*/ 414336 h 416718"/>
                <a:gd name="connsiteX3" fmla="*/ 0 w 771525"/>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Lst>
              <a:ahLst/>
              <a:cxnLst>
                <a:cxn ang="0">
                  <a:pos x="connsiteX0" y="connsiteY0"/>
                </a:cxn>
                <a:cxn ang="0">
                  <a:pos x="connsiteX1" y="connsiteY1"/>
                </a:cxn>
                <a:cxn ang="0">
                  <a:pos x="connsiteX2" y="connsiteY2"/>
                </a:cxn>
                <a:cxn ang="0">
                  <a:pos x="connsiteX3" y="connsiteY3"/>
                </a:cxn>
              </a:cxnLst>
              <a:rect l="l" t="t" r="r" b="b"/>
              <a:pathLst>
                <a:path w="762000" h="411955">
                  <a:moveTo>
                    <a:pt x="0" y="410368"/>
                  </a:moveTo>
                  <a:cubicBezTo>
                    <a:pt x="70082" y="278606"/>
                    <a:pt x="177360" y="3968"/>
                    <a:pt x="378619" y="0"/>
                  </a:cubicBezTo>
                  <a:cubicBezTo>
                    <a:pt x="595192" y="3968"/>
                    <a:pt x="673099" y="255586"/>
                    <a:pt x="762000" y="411955"/>
                  </a:cubicBezTo>
                  <a:lnTo>
                    <a:pt x="0" y="410368"/>
                  </a:lnTo>
                  <a:close/>
                </a:path>
              </a:pathLst>
            </a:custGeom>
            <a:solidFill>
              <a:srgbClr val="C55B1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1" name="Group 130">
              <a:extLst>
                <a:ext uri="{FF2B5EF4-FFF2-40B4-BE49-F238E27FC236}">
                  <a16:creationId xmlns:a16="http://schemas.microsoft.com/office/drawing/2014/main" id="{583E0660-2F3B-4C8A-8936-C93659EAA261}"/>
                </a:ext>
              </a:extLst>
            </p:cNvPr>
            <p:cNvGrpSpPr/>
            <p:nvPr/>
          </p:nvGrpSpPr>
          <p:grpSpPr>
            <a:xfrm>
              <a:off x="424739" y="3188187"/>
              <a:ext cx="5181600" cy="2991645"/>
              <a:chOff x="492113" y="2978150"/>
              <a:chExt cx="5181600" cy="2991645"/>
            </a:xfrm>
          </p:grpSpPr>
          <p:cxnSp>
            <p:nvCxnSpPr>
              <p:cNvPr id="146" name="Straight Arrow Connector 145">
                <a:extLst>
                  <a:ext uri="{FF2B5EF4-FFF2-40B4-BE49-F238E27FC236}">
                    <a16:creationId xmlns:a16="http://schemas.microsoft.com/office/drawing/2014/main" id="{CF05623D-928C-43C5-A820-395576E6C8CC}"/>
                  </a:ext>
                </a:extLst>
              </p:cNvPr>
              <p:cNvCxnSpPr/>
              <p:nvPr/>
            </p:nvCxnSpPr>
            <p:spPr>
              <a:xfrm flipV="1">
                <a:off x="492113" y="5965348"/>
                <a:ext cx="5181600" cy="444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8BF85A32-3B16-4192-8EAC-B6BBF34401A0}"/>
                  </a:ext>
                </a:extLst>
              </p:cNvPr>
              <p:cNvCxnSpPr/>
              <p:nvPr/>
            </p:nvCxnSpPr>
            <p:spPr>
              <a:xfrm flipV="1">
                <a:off x="493844" y="2978150"/>
                <a:ext cx="0" cy="2990848"/>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132" name="TextBox 131">
              <a:extLst>
                <a:ext uri="{FF2B5EF4-FFF2-40B4-BE49-F238E27FC236}">
                  <a16:creationId xmlns:a16="http://schemas.microsoft.com/office/drawing/2014/main" id="{1C2ACB81-E898-4415-938B-9CF94831FD7B}"/>
                </a:ext>
              </a:extLst>
            </p:cNvPr>
            <p:cNvSpPr txBox="1"/>
            <p:nvPr/>
          </p:nvSpPr>
          <p:spPr>
            <a:xfrm>
              <a:off x="424739" y="3137769"/>
              <a:ext cx="709330" cy="246221"/>
            </a:xfrm>
            <a:prstGeom prst="rect">
              <a:avLst/>
            </a:prstGeom>
            <a:noFill/>
          </p:spPr>
          <p:txBody>
            <a:bodyPr wrap="square" rtlCol="0">
              <a:spAutoFit/>
            </a:bodyPr>
            <a:lstStyle/>
            <a:p>
              <a:r>
                <a:rPr lang="en-US" sz="1000" b="1" dirty="0">
                  <a:solidFill>
                    <a:schemeClr val="tx2">
                      <a:lumMod val="75000"/>
                    </a:schemeClr>
                  </a:solidFill>
                  <a:latin typeface="IBM Plex Sans" panose="020B0503050203000203" pitchFamily="34" charset="0"/>
                </a:rPr>
                <a:t>Power</a:t>
              </a:r>
            </a:p>
          </p:txBody>
        </p:sp>
        <p:sp>
          <p:nvSpPr>
            <p:cNvPr id="133" name="TextBox 132">
              <a:extLst>
                <a:ext uri="{FF2B5EF4-FFF2-40B4-BE49-F238E27FC236}">
                  <a16:creationId xmlns:a16="http://schemas.microsoft.com/office/drawing/2014/main" id="{D34EBC7F-27B2-4AB1-9523-5543E1ACA154}"/>
                </a:ext>
              </a:extLst>
            </p:cNvPr>
            <p:cNvSpPr txBox="1"/>
            <p:nvPr/>
          </p:nvSpPr>
          <p:spPr>
            <a:xfrm>
              <a:off x="5211531" y="5928046"/>
              <a:ext cx="711103" cy="246221"/>
            </a:xfrm>
            <a:prstGeom prst="rect">
              <a:avLst/>
            </a:prstGeom>
            <a:noFill/>
          </p:spPr>
          <p:txBody>
            <a:bodyPr wrap="square" rtlCol="0">
              <a:spAutoFit/>
            </a:bodyPr>
            <a:lstStyle/>
            <a:p>
              <a:r>
                <a:rPr lang="en-US" sz="1000" b="1" dirty="0">
                  <a:solidFill>
                    <a:schemeClr val="tx2">
                      <a:lumMod val="75000"/>
                    </a:schemeClr>
                  </a:solidFill>
                  <a:latin typeface="IBM Plex Sans" panose="020B0503050203000203" pitchFamily="34" charset="0"/>
                </a:rPr>
                <a:t>Time</a:t>
              </a:r>
            </a:p>
          </p:txBody>
        </p:sp>
        <p:sp>
          <p:nvSpPr>
            <p:cNvPr id="134" name="TextBox 133">
              <a:extLst>
                <a:ext uri="{FF2B5EF4-FFF2-40B4-BE49-F238E27FC236}">
                  <a16:creationId xmlns:a16="http://schemas.microsoft.com/office/drawing/2014/main" id="{81E1E957-60B4-4E65-A53A-C5C621EABECF}"/>
                </a:ext>
              </a:extLst>
            </p:cNvPr>
            <p:cNvSpPr txBox="1"/>
            <p:nvPr/>
          </p:nvSpPr>
          <p:spPr>
            <a:xfrm>
              <a:off x="3005423" y="6182845"/>
              <a:ext cx="1165062" cy="246221"/>
            </a:xfrm>
            <a:prstGeom prst="rect">
              <a:avLst/>
            </a:prstGeom>
            <a:noFill/>
          </p:spPr>
          <p:txBody>
            <a:bodyPr wrap="square" rtlCol="0">
              <a:spAutoFit/>
            </a:bodyPr>
            <a:lstStyle/>
            <a:p>
              <a:pPr algn="ctr"/>
              <a:r>
                <a:rPr lang="en-US" sz="1000" b="1" dirty="0">
                  <a:solidFill>
                    <a:schemeClr val="tx2">
                      <a:lumMod val="75000"/>
                    </a:schemeClr>
                  </a:solidFill>
                  <a:latin typeface="IBM Plex Sans" panose="020B0503050203000203" pitchFamily="34" charset="0"/>
                </a:rPr>
                <a:t>Peak hours</a:t>
              </a:r>
            </a:p>
          </p:txBody>
        </p:sp>
        <p:sp>
          <p:nvSpPr>
            <p:cNvPr id="135" name="Rectangle 134">
              <a:extLst>
                <a:ext uri="{FF2B5EF4-FFF2-40B4-BE49-F238E27FC236}">
                  <a16:creationId xmlns:a16="http://schemas.microsoft.com/office/drawing/2014/main" id="{65BE07D4-156B-465B-A254-7ED2520A12D5}"/>
                </a:ext>
              </a:extLst>
            </p:cNvPr>
            <p:cNvSpPr/>
            <p:nvPr/>
          </p:nvSpPr>
          <p:spPr>
            <a:xfrm>
              <a:off x="4673271" y="4944683"/>
              <a:ext cx="1122083" cy="998459"/>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bIns="36576" rtlCol="0" anchor="t" anchorCtr="0"/>
            <a:lstStyle/>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Gas Peaker Plants</a:t>
              </a:r>
            </a:p>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Batteries</a:t>
              </a:r>
            </a:p>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Flywheels</a:t>
              </a:r>
            </a:p>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Pumped Hydro</a:t>
              </a:r>
            </a:p>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Gravitational</a:t>
              </a:r>
            </a:p>
            <a:p>
              <a:pPr marL="91440" lvl="1" indent="-91440">
                <a:spcBef>
                  <a:spcPts val="50"/>
                </a:spcBef>
                <a:spcAft>
                  <a:spcPts val="50"/>
                </a:spcAft>
                <a:buClr>
                  <a:schemeClr val="tx1"/>
                </a:buClr>
                <a:buSzPct val="92000"/>
                <a:buFont typeface="Wingdings" panose="05000000000000000000" pitchFamily="2" charset="2"/>
                <a:buChar char="§"/>
              </a:pPr>
              <a:r>
                <a:rPr lang="en-US" sz="800" dirty="0">
                  <a:solidFill>
                    <a:schemeClr val="tx1"/>
                  </a:solidFill>
                  <a:latin typeface="IBM Plex Sans" panose="020B0503050203000203" pitchFamily="34" charset="0"/>
                </a:rPr>
                <a:t>Thermal Energy</a:t>
              </a:r>
            </a:p>
          </p:txBody>
        </p:sp>
        <p:sp>
          <p:nvSpPr>
            <p:cNvPr id="136" name="Rectangle 135">
              <a:extLst>
                <a:ext uri="{FF2B5EF4-FFF2-40B4-BE49-F238E27FC236}">
                  <a16:creationId xmlns:a16="http://schemas.microsoft.com/office/drawing/2014/main" id="{50E7790B-EAEB-4B5F-AE91-74F01D995081}"/>
                </a:ext>
              </a:extLst>
            </p:cNvPr>
            <p:cNvSpPr/>
            <p:nvPr/>
          </p:nvSpPr>
          <p:spPr>
            <a:xfrm>
              <a:off x="455711" y="4553359"/>
              <a:ext cx="1899432" cy="21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latin typeface="IBM Plex Sans" panose="020B0503050203000203" pitchFamily="34" charset="0"/>
                </a:rPr>
                <a:t>Electrical grid capacity</a:t>
              </a:r>
            </a:p>
          </p:txBody>
        </p:sp>
        <p:sp>
          <p:nvSpPr>
            <p:cNvPr id="137" name="Rectangle 136">
              <a:extLst>
                <a:ext uri="{FF2B5EF4-FFF2-40B4-BE49-F238E27FC236}">
                  <a16:creationId xmlns:a16="http://schemas.microsoft.com/office/drawing/2014/main" id="{386F7146-93C3-4FAA-961F-373B33318B5D}"/>
                </a:ext>
              </a:extLst>
            </p:cNvPr>
            <p:cNvSpPr/>
            <p:nvPr/>
          </p:nvSpPr>
          <p:spPr>
            <a:xfrm>
              <a:off x="462293" y="4994615"/>
              <a:ext cx="1293776"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bg1"/>
                  </a:solidFill>
                  <a:latin typeface="IBM Plex Sans" panose="020B0503050203000203" pitchFamily="34" charset="0"/>
                </a:rPr>
                <a:t>Spare capacity</a:t>
              </a:r>
            </a:p>
          </p:txBody>
        </p:sp>
        <p:cxnSp>
          <p:nvCxnSpPr>
            <p:cNvPr id="138" name="Straight Connector 137">
              <a:extLst>
                <a:ext uri="{FF2B5EF4-FFF2-40B4-BE49-F238E27FC236}">
                  <a16:creationId xmlns:a16="http://schemas.microsoft.com/office/drawing/2014/main" id="{6BAF8D7F-2660-48B4-84E8-6A84B83B3FD3}"/>
                </a:ext>
              </a:extLst>
            </p:cNvPr>
            <p:cNvCxnSpPr>
              <a:cxnSpLocks/>
            </p:cNvCxnSpPr>
            <p:nvPr/>
          </p:nvCxnSpPr>
          <p:spPr>
            <a:xfrm>
              <a:off x="424739" y="4778860"/>
              <a:ext cx="355917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8E25BB0C-98B6-4164-913D-FCF131779DA8}"/>
                </a:ext>
              </a:extLst>
            </p:cNvPr>
            <p:cNvSpPr/>
            <p:nvPr/>
          </p:nvSpPr>
          <p:spPr>
            <a:xfrm>
              <a:off x="1764309" y="5501122"/>
              <a:ext cx="1978456" cy="180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IBM Plex Sans" panose="020B0503050203000203" pitchFamily="34" charset="0"/>
                </a:rPr>
                <a:t>Local Power Consumption</a:t>
              </a:r>
            </a:p>
          </p:txBody>
        </p:sp>
        <p:sp>
          <p:nvSpPr>
            <p:cNvPr id="140" name="Rectangle 139">
              <a:extLst>
                <a:ext uri="{FF2B5EF4-FFF2-40B4-BE49-F238E27FC236}">
                  <a16:creationId xmlns:a16="http://schemas.microsoft.com/office/drawing/2014/main" id="{B8DD589F-AE62-4275-8CE1-AC74FB2E5898}"/>
                </a:ext>
              </a:extLst>
            </p:cNvPr>
            <p:cNvSpPr/>
            <p:nvPr/>
          </p:nvSpPr>
          <p:spPr>
            <a:xfrm>
              <a:off x="3214770" y="4103748"/>
              <a:ext cx="788531" cy="903750"/>
            </a:xfrm>
            <a:prstGeom prst="rect">
              <a:avLst/>
            </a:prstGeom>
            <a:noFill/>
            <a:ln w="317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F4178C68-767E-42F8-9EE9-54D95DC22799}"/>
                </a:ext>
              </a:extLst>
            </p:cNvPr>
            <p:cNvCxnSpPr>
              <a:cxnSpLocks/>
            </p:cNvCxnSpPr>
            <p:nvPr/>
          </p:nvCxnSpPr>
          <p:spPr>
            <a:xfrm>
              <a:off x="3976294" y="4778226"/>
              <a:ext cx="43242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BC8E566-3778-4EE1-A7C2-424BF30E8836}"/>
                </a:ext>
              </a:extLst>
            </p:cNvPr>
            <p:cNvCxnSpPr>
              <a:cxnSpLocks/>
            </p:cNvCxnSpPr>
            <p:nvPr/>
          </p:nvCxnSpPr>
          <p:spPr>
            <a:xfrm flipV="1">
              <a:off x="3642302" y="4365955"/>
              <a:ext cx="76642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3" name="Left Brace 142">
              <a:extLst>
                <a:ext uri="{FF2B5EF4-FFF2-40B4-BE49-F238E27FC236}">
                  <a16:creationId xmlns:a16="http://schemas.microsoft.com/office/drawing/2014/main" id="{B5EF9E06-FB52-479A-B470-790D8E458DB3}"/>
                </a:ext>
              </a:extLst>
            </p:cNvPr>
            <p:cNvSpPr/>
            <p:nvPr/>
          </p:nvSpPr>
          <p:spPr>
            <a:xfrm rot="10800000">
              <a:off x="4419230" y="4365955"/>
              <a:ext cx="231305" cy="40845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19CC6C0B-8259-45D7-AF47-807623256E0B}"/>
                </a:ext>
              </a:extLst>
            </p:cNvPr>
            <p:cNvSpPr/>
            <p:nvPr/>
          </p:nvSpPr>
          <p:spPr>
            <a:xfrm>
              <a:off x="4673394" y="4474933"/>
              <a:ext cx="1125865" cy="190500"/>
            </a:xfrm>
            <a:prstGeom prst="rect">
              <a:avLst/>
            </a:prstGeom>
            <a:solidFill>
              <a:schemeClr val="bg1"/>
            </a:solidFill>
            <a:ln w="6350">
              <a:solidFill>
                <a:schemeClr val="tx1"/>
              </a:solidFill>
            </a:ln>
            <a:effectLst>
              <a:outerShdw blurRad="50800" dist="381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1"/>
            <a:lstStyle/>
            <a:p>
              <a:r>
                <a:rPr lang="en-US" sz="900" b="1" dirty="0">
                  <a:solidFill>
                    <a:schemeClr val="tx2">
                      <a:lumMod val="75000"/>
                    </a:schemeClr>
                  </a:solidFill>
                  <a:latin typeface="IBM Plex Sans" panose="020B0503050203000203" pitchFamily="34" charset="0"/>
                </a:rPr>
                <a:t>Required Power</a:t>
              </a:r>
            </a:p>
          </p:txBody>
        </p:sp>
        <p:sp>
          <p:nvSpPr>
            <p:cNvPr id="145" name="Rectangle 144">
              <a:extLst>
                <a:ext uri="{FF2B5EF4-FFF2-40B4-BE49-F238E27FC236}">
                  <a16:creationId xmlns:a16="http://schemas.microsoft.com/office/drawing/2014/main" id="{BE95D745-FB10-4639-87CB-01CE903685CE}"/>
                </a:ext>
              </a:extLst>
            </p:cNvPr>
            <p:cNvSpPr/>
            <p:nvPr/>
          </p:nvSpPr>
          <p:spPr>
            <a:xfrm>
              <a:off x="2745839" y="3746867"/>
              <a:ext cx="1767250" cy="298052"/>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75000"/>
                    </a:schemeClr>
                  </a:solidFill>
                  <a:latin typeface="IBM Plex Sans" panose="020B0503050203000203" pitchFamily="34" charset="0"/>
                </a:rPr>
                <a:t>Grid Stress Event:</a:t>
              </a:r>
            </a:p>
            <a:p>
              <a:pPr algn="ctr"/>
              <a:r>
                <a:rPr lang="en-US" sz="900" b="1" dirty="0">
                  <a:solidFill>
                    <a:schemeClr val="accent5">
                      <a:lumMod val="75000"/>
                    </a:schemeClr>
                  </a:solidFill>
                  <a:latin typeface="IBM Plex Sans" panose="020B0503050203000203" pitchFamily="34" charset="0"/>
                </a:rPr>
                <a:t>Consumption &gt; Grid Capacity</a:t>
              </a:r>
            </a:p>
          </p:txBody>
        </p:sp>
      </p:grpSp>
      <p:grpSp>
        <p:nvGrpSpPr>
          <p:cNvPr id="209" name="Group 208">
            <a:extLst>
              <a:ext uri="{FF2B5EF4-FFF2-40B4-BE49-F238E27FC236}">
                <a16:creationId xmlns:a16="http://schemas.microsoft.com/office/drawing/2014/main" id="{786097E7-B87E-4810-8DD8-EE2C04452DE2}"/>
              </a:ext>
            </a:extLst>
          </p:cNvPr>
          <p:cNvGrpSpPr/>
          <p:nvPr/>
        </p:nvGrpSpPr>
        <p:grpSpPr>
          <a:xfrm>
            <a:off x="5070727" y="1450766"/>
            <a:ext cx="6959598" cy="3290414"/>
            <a:chOff x="5046874" y="2934722"/>
            <a:chExt cx="6959598" cy="3290414"/>
          </a:xfrm>
        </p:grpSpPr>
        <p:grpSp>
          <p:nvGrpSpPr>
            <p:cNvPr id="208" name="Group 207">
              <a:extLst>
                <a:ext uri="{FF2B5EF4-FFF2-40B4-BE49-F238E27FC236}">
                  <a16:creationId xmlns:a16="http://schemas.microsoft.com/office/drawing/2014/main" id="{5220BBE3-9617-4F7A-B9F0-2029B8023B7D}"/>
                </a:ext>
              </a:extLst>
            </p:cNvPr>
            <p:cNvGrpSpPr/>
            <p:nvPr/>
          </p:nvGrpSpPr>
          <p:grpSpPr>
            <a:xfrm>
              <a:off x="6374489" y="3236412"/>
              <a:ext cx="5631983" cy="1344536"/>
              <a:chOff x="6374489" y="3236412"/>
              <a:chExt cx="5631983" cy="1344536"/>
            </a:xfrm>
          </p:grpSpPr>
          <p:grpSp>
            <p:nvGrpSpPr>
              <p:cNvPr id="184" name="Group 183">
                <a:extLst>
                  <a:ext uri="{FF2B5EF4-FFF2-40B4-BE49-F238E27FC236}">
                    <a16:creationId xmlns:a16="http://schemas.microsoft.com/office/drawing/2014/main" id="{FF90E00B-7600-4B02-B1A5-68E8E08F186A}"/>
                  </a:ext>
                </a:extLst>
              </p:cNvPr>
              <p:cNvGrpSpPr/>
              <p:nvPr/>
            </p:nvGrpSpPr>
            <p:grpSpPr>
              <a:xfrm>
                <a:off x="6578810" y="3766634"/>
                <a:ext cx="1650009" cy="338554"/>
                <a:chOff x="6427508" y="3753478"/>
                <a:chExt cx="1650009" cy="338554"/>
              </a:xfrm>
            </p:grpSpPr>
            <p:sp>
              <p:nvSpPr>
                <p:cNvPr id="177" name="Oval 176">
                  <a:extLst>
                    <a:ext uri="{FF2B5EF4-FFF2-40B4-BE49-F238E27FC236}">
                      <a16:creationId xmlns:a16="http://schemas.microsoft.com/office/drawing/2014/main" id="{F4FD8B56-5039-497C-9D92-EEA18348D928}"/>
                    </a:ext>
                  </a:extLst>
                </p:cNvPr>
                <p:cNvSpPr/>
                <p:nvPr/>
              </p:nvSpPr>
              <p:spPr>
                <a:xfrm>
                  <a:off x="6427508" y="3856819"/>
                  <a:ext cx="137160" cy="137160"/>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2">
                          <a:lumMod val="75000"/>
                        </a:schemeClr>
                      </a:solidFill>
                      <a:latin typeface="IBM Plex Sans" panose="020B0503050203000203" pitchFamily="34" charset="0"/>
                    </a:rPr>
                    <a:t>1</a:t>
                  </a:r>
                </a:p>
              </p:txBody>
            </p:sp>
            <p:sp>
              <p:nvSpPr>
                <p:cNvPr id="178" name="TextBox 177">
                  <a:extLst>
                    <a:ext uri="{FF2B5EF4-FFF2-40B4-BE49-F238E27FC236}">
                      <a16:creationId xmlns:a16="http://schemas.microsoft.com/office/drawing/2014/main" id="{F7C3A8F1-68CC-4887-835C-298438051EC3}"/>
                    </a:ext>
                  </a:extLst>
                </p:cNvPr>
                <p:cNvSpPr txBox="1"/>
                <p:nvPr/>
              </p:nvSpPr>
              <p:spPr>
                <a:xfrm>
                  <a:off x="6507466" y="3753478"/>
                  <a:ext cx="1570051" cy="338554"/>
                </a:xfrm>
                <a:prstGeom prst="rect">
                  <a:avLst/>
                </a:prstGeom>
                <a:noFill/>
              </p:spPr>
              <p:txBody>
                <a:bodyPr wrap="square" rtlCol="0">
                  <a:spAutoFit/>
                </a:bodyPr>
                <a:lstStyle/>
                <a:p>
                  <a:r>
                    <a:rPr lang="en-US" sz="800" dirty="0">
                      <a:solidFill>
                        <a:schemeClr val="accent1">
                          <a:lumMod val="50000"/>
                        </a:schemeClr>
                      </a:solidFill>
                      <a:latin typeface="IBM Plex Sans" panose="020B0503050203000203" pitchFamily="34" charset="0"/>
                    </a:rPr>
                    <a:t>Increased grid capacity from new bitcoin mining demand</a:t>
                  </a:r>
                </a:p>
              </p:txBody>
            </p:sp>
          </p:grpSp>
          <p:cxnSp>
            <p:nvCxnSpPr>
              <p:cNvPr id="180" name="Straight Connector 179">
                <a:extLst>
                  <a:ext uri="{FF2B5EF4-FFF2-40B4-BE49-F238E27FC236}">
                    <a16:creationId xmlns:a16="http://schemas.microsoft.com/office/drawing/2014/main" id="{FAEC5CDE-8379-4512-BDB6-A50E16730913}"/>
                  </a:ext>
                </a:extLst>
              </p:cNvPr>
              <p:cNvCxnSpPr>
                <a:cxnSpLocks/>
              </p:cNvCxnSpPr>
              <p:nvPr/>
            </p:nvCxnSpPr>
            <p:spPr>
              <a:xfrm flipV="1">
                <a:off x="6374489" y="4043743"/>
                <a:ext cx="242189" cy="537205"/>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04B11D42-7B3A-41AE-BE4F-54A1F1FBB972}"/>
                  </a:ext>
                </a:extLst>
              </p:cNvPr>
              <p:cNvGrpSpPr/>
              <p:nvPr/>
            </p:nvGrpSpPr>
            <p:grpSpPr>
              <a:xfrm>
                <a:off x="10491155" y="3236412"/>
                <a:ext cx="1502444" cy="535531"/>
                <a:chOff x="6411605" y="3670383"/>
                <a:chExt cx="1332324" cy="535531"/>
              </a:xfrm>
            </p:grpSpPr>
            <p:sp>
              <p:nvSpPr>
                <p:cNvPr id="187" name="Oval 186">
                  <a:extLst>
                    <a:ext uri="{FF2B5EF4-FFF2-40B4-BE49-F238E27FC236}">
                      <a16:creationId xmlns:a16="http://schemas.microsoft.com/office/drawing/2014/main" id="{117330CC-B9AB-48B0-84C9-45666CC3B18C}"/>
                    </a:ext>
                  </a:extLst>
                </p:cNvPr>
                <p:cNvSpPr/>
                <p:nvPr/>
              </p:nvSpPr>
              <p:spPr>
                <a:xfrm>
                  <a:off x="6411605" y="3856819"/>
                  <a:ext cx="121629" cy="137160"/>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2">
                          <a:lumMod val="75000"/>
                        </a:schemeClr>
                      </a:solidFill>
                      <a:latin typeface="IBM Plex Sans" panose="020B0503050203000203" pitchFamily="34" charset="0"/>
                    </a:rPr>
                    <a:t>2</a:t>
                  </a:r>
                </a:p>
              </p:txBody>
            </p:sp>
            <p:sp>
              <p:nvSpPr>
                <p:cNvPr id="188" name="TextBox 187">
                  <a:extLst>
                    <a:ext uri="{FF2B5EF4-FFF2-40B4-BE49-F238E27FC236}">
                      <a16:creationId xmlns:a16="http://schemas.microsoft.com/office/drawing/2014/main" id="{70A96C29-F913-4968-9964-D193D4EA12DF}"/>
                    </a:ext>
                  </a:extLst>
                </p:cNvPr>
                <p:cNvSpPr txBox="1"/>
                <p:nvPr/>
              </p:nvSpPr>
              <p:spPr>
                <a:xfrm>
                  <a:off x="6497284" y="3670383"/>
                  <a:ext cx="1246645" cy="535531"/>
                </a:xfrm>
                <a:prstGeom prst="rect">
                  <a:avLst/>
                </a:prstGeom>
                <a:noFill/>
              </p:spPr>
              <p:txBody>
                <a:bodyPr wrap="square" rtlCol="0">
                  <a:spAutoFit/>
                </a:bodyPr>
                <a:lstStyle/>
                <a:p>
                  <a:pPr>
                    <a:lnSpc>
                      <a:spcPct val="90000"/>
                    </a:lnSpc>
                  </a:pPr>
                  <a:r>
                    <a:rPr lang="en-US" sz="800" dirty="0">
                      <a:solidFill>
                        <a:schemeClr val="accent1">
                          <a:lumMod val="50000"/>
                        </a:schemeClr>
                      </a:solidFill>
                      <a:latin typeface="IBM Plex Sans" panose="020B0503050203000203" pitchFamily="34" charset="0"/>
                    </a:rPr>
                    <a:t>Reduced demand during critical stress events from bitcoin mining facilities curtailing operations </a:t>
                  </a:r>
                </a:p>
              </p:txBody>
            </p:sp>
          </p:grpSp>
          <p:cxnSp>
            <p:nvCxnSpPr>
              <p:cNvPr id="189" name="Straight Connector 188">
                <a:extLst>
                  <a:ext uri="{FF2B5EF4-FFF2-40B4-BE49-F238E27FC236}">
                    <a16:creationId xmlns:a16="http://schemas.microsoft.com/office/drawing/2014/main" id="{9E9D23EF-4059-465D-9AC2-7490F3AB4285}"/>
                  </a:ext>
                </a:extLst>
              </p:cNvPr>
              <p:cNvCxnSpPr>
                <a:cxnSpLocks/>
              </p:cNvCxnSpPr>
              <p:nvPr/>
            </p:nvCxnSpPr>
            <p:spPr>
              <a:xfrm flipV="1">
                <a:off x="9865802" y="3555739"/>
                <a:ext cx="615531" cy="594811"/>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7B74FF13-E949-4904-A14D-9D45EAACB9F0}"/>
                  </a:ext>
                </a:extLst>
              </p:cNvPr>
              <p:cNvGrpSpPr/>
              <p:nvPr/>
            </p:nvGrpSpPr>
            <p:grpSpPr>
              <a:xfrm>
                <a:off x="10663909" y="4106403"/>
                <a:ext cx="1342563" cy="338554"/>
                <a:chOff x="6411606" y="3737745"/>
                <a:chExt cx="1342563" cy="338554"/>
              </a:xfrm>
            </p:grpSpPr>
            <p:sp>
              <p:nvSpPr>
                <p:cNvPr id="194" name="Oval 193">
                  <a:extLst>
                    <a:ext uri="{FF2B5EF4-FFF2-40B4-BE49-F238E27FC236}">
                      <a16:creationId xmlns:a16="http://schemas.microsoft.com/office/drawing/2014/main" id="{361E3B56-C660-4F70-B15D-5D73402655D4}"/>
                    </a:ext>
                  </a:extLst>
                </p:cNvPr>
                <p:cNvSpPr/>
                <p:nvPr/>
              </p:nvSpPr>
              <p:spPr>
                <a:xfrm>
                  <a:off x="6411606" y="3844119"/>
                  <a:ext cx="137160" cy="137160"/>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2">
                          <a:lumMod val="75000"/>
                        </a:schemeClr>
                      </a:solidFill>
                      <a:latin typeface="IBM Plex Sans" panose="020B0503050203000203" pitchFamily="34" charset="0"/>
                    </a:rPr>
                    <a:t>3</a:t>
                  </a:r>
                </a:p>
              </p:txBody>
            </p:sp>
            <p:sp>
              <p:nvSpPr>
                <p:cNvPr id="195" name="TextBox 194">
                  <a:extLst>
                    <a:ext uri="{FF2B5EF4-FFF2-40B4-BE49-F238E27FC236}">
                      <a16:creationId xmlns:a16="http://schemas.microsoft.com/office/drawing/2014/main" id="{95232E8D-A3AA-4034-8827-B67B0DC38907}"/>
                    </a:ext>
                  </a:extLst>
                </p:cNvPr>
                <p:cNvSpPr txBox="1"/>
                <p:nvPr/>
              </p:nvSpPr>
              <p:spPr>
                <a:xfrm>
                  <a:off x="6491565" y="3737745"/>
                  <a:ext cx="1262604" cy="338554"/>
                </a:xfrm>
                <a:prstGeom prst="rect">
                  <a:avLst/>
                </a:prstGeom>
                <a:noFill/>
              </p:spPr>
              <p:txBody>
                <a:bodyPr wrap="square" rtlCol="0">
                  <a:spAutoFit/>
                </a:bodyPr>
                <a:lstStyle/>
                <a:p>
                  <a:r>
                    <a:rPr lang="en-US" sz="800" dirty="0">
                      <a:solidFill>
                        <a:schemeClr val="accent1">
                          <a:lumMod val="50000"/>
                        </a:schemeClr>
                      </a:solidFill>
                      <a:latin typeface="IBM Plex Sans" panose="020B0503050203000203" pitchFamily="34" charset="0"/>
                    </a:rPr>
                    <a:t>Lower required power during stress events</a:t>
                  </a:r>
                </a:p>
              </p:txBody>
            </p:sp>
          </p:grpSp>
        </p:grpSp>
        <p:grpSp>
          <p:nvGrpSpPr>
            <p:cNvPr id="206" name="Group 205">
              <a:extLst>
                <a:ext uri="{FF2B5EF4-FFF2-40B4-BE49-F238E27FC236}">
                  <a16:creationId xmlns:a16="http://schemas.microsoft.com/office/drawing/2014/main" id="{453EA4BC-B2BA-4F5B-8368-89E5838FE449}"/>
                </a:ext>
              </a:extLst>
            </p:cNvPr>
            <p:cNvGrpSpPr/>
            <p:nvPr/>
          </p:nvGrpSpPr>
          <p:grpSpPr>
            <a:xfrm>
              <a:off x="5046874" y="2934722"/>
              <a:ext cx="6503824" cy="3290414"/>
              <a:chOff x="5046874" y="2934722"/>
              <a:chExt cx="6503824" cy="3290414"/>
            </a:xfrm>
          </p:grpSpPr>
          <p:grpSp>
            <p:nvGrpSpPr>
              <p:cNvPr id="154" name="Group 153">
                <a:extLst>
                  <a:ext uri="{FF2B5EF4-FFF2-40B4-BE49-F238E27FC236}">
                    <a16:creationId xmlns:a16="http://schemas.microsoft.com/office/drawing/2014/main" id="{52F4329A-1F16-417E-847B-CADFF0A7B50A}"/>
                  </a:ext>
                </a:extLst>
              </p:cNvPr>
              <p:cNvGrpSpPr/>
              <p:nvPr/>
            </p:nvGrpSpPr>
            <p:grpSpPr>
              <a:xfrm>
                <a:off x="5046874" y="2934722"/>
                <a:ext cx="6503824" cy="3290414"/>
                <a:chOff x="5303428" y="3138652"/>
                <a:chExt cx="6503824" cy="3290414"/>
              </a:xfrm>
            </p:grpSpPr>
            <p:sp>
              <p:nvSpPr>
                <p:cNvPr id="58" name="Freeform: Shape 57">
                  <a:extLst>
                    <a:ext uri="{FF2B5EF4-FFF2-40B4-BE49-F238E27FC236}">
                      <a16:creationId xmlns:a16="http://schemas.microsoft.com/office/drawing/2014/main" id="{54E03EA9-DE40-4864-A410-743025505201}"/>
                    </a:ext>
                  </a:extLst>
                </p:cNvPr>
                <p:cNvSpPr/>
                <p:nvPr/>
              </p:nvSpPr>
              <p:spPr>
                <a:xfrm>
                  <a:off x="9215125" y="4195781"/>
                  <a:ext cx="1087866" cy="408457"/>
                </a:xfrm>
                <a:custGeom>
                  <a:avLst/>
                  <a:gdLst>
                    <a:gd name="connsiteX0" fmla="*/ 0 w 771525"/>
                    <a:gd name="connsiteY0" fmla="*/ 409575 h 409575"/>
                    <a:gd name="connsiteX1" fmla="*/ 369094 w 771525"/>
                    <a:gd name="connsiteY1" fmla="*/ 0 h 409575"/>
                    <a:gd name="connsiteX2" fmla="*/ 771525 w 771525"/>
                    <a:gd name="connsiteY2" fmla="*/ 407193 h 409575"/>
                    <a:gd name="connsiteX3" fmla="*/ 0 w 771525"/>
                    <a:gd name="connsiteY3" fmla="*/ 409575 h 409575"/>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6718 h 416718"/>
                    <a:gd name="connsiteX1" fmla="*/ 378619 w 771525"/>
                    <a:gd name="connsiteY1" fmla="*/ 0 h 416718"/>
                    <a:gd name="connsiteX2" fmla="*/ 771525 w 771525"/>
                    <a:gd name="connsiteY2" fmla="*/ 414336 h 416718"/>
                    <a:gd name="connsiteX3" fmla="*/ 0 w 771525"/>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Lst>
                  <a:ahLst/>
                  <a:cxnLst>
                    <a:cxn ang="0">
                      <a:pos x="connsiteX0" y="connsiteY0"/>
                    </a:cxn>
                    <a:cxn ang="0">
                      <a:pos x="connsiteX1" y="connsiteY1"/>
                    </a:cxn>
                    <a:cxn ang="0">
                      <a:pos x="connsiteX2" y="connsiteY2"/>
                    </a:cxn>
                    <a:cxn ang="0">
                      <a:pos x="connsiteX3" y="connsiteY3"/>
                    </a:cxn>
                  </a:cxnLst>
                  <a:rect l="l" t="t" r="r" b="b"/>
                  <a:pathLst>
                    <a:path w="762000" h="411955">
                      <a:moveTo>
                        <a:pt x="0" y="410368"/>
                      </a:moveTo>
                      <a:cubicBezTo>
                        <a:pt x="70082" y="278606"/>
                        <a:pt x="177360" y="3968"/>
                        <a:pt x="378619" y="0"/>
                      </a:cubicBezTo>
                      <a:cubicBezTo>
                        <a:pt x="595192" y="3968"/>
                        <a:pt x="673099" y="255586"/>
                        <a:pt x="762000" y="411955"/>
                      </a:cubicBezTo>
                      <a:lnTo>
                        <a:pt x="0" y="410368"/>
                      </a:lnTo>
                      <a:close/>
                    </a:path>
                  </a:pathLst>
                </a:custGeom>
                <a:noFill/>
                <a:ln w="2222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35567F38-25E2-4D80-8A1C-48150D5E6C5C}"/>
                    </a:ext>
                  </a:extLst>
                </p:cNvPr>
                <p:cNvSpPr txBox="1"/>
                <p:nvPr/>
              </p:nvSpPr>
              <p:spPr>
                <a:xfrm>
                  <a:off x="6546966" y="3138652"/>
                  <a:ext cx="758603" cy="230832"/>
                </a:xfrm>
                <a:prstGeom prst="rect">
                  <a:avLst/>
                </a:prstGeom>
                <a:noFill/>
              </p:spPr>
              <p:txBody>
                <a:bodyPr wrap="square" rtlCol="0">
                  <a:spAutoFit/>
                </a:bodyPr>
                <a:lstStyle/>
                <a:p>
                  <a:r>
                    <a:rPr lang="en-US" sz="900" b="1" dirty="0">
                      <a:solidFill>
                        <a:schemeClr val="tx2">
                          <a:lumMod val="75000"/>
                        </a:schemeClr>
                      </a:solidFill>
                      <a:latin typeface="IBM Plex Sans" panose="020B0503050203000203" pitchFamily="34" charset="0"/>
                    </a:rPr>
                    <a:t>Power</a:t>
                  </a:r>
                </a:p>
              </p:txBody>
            </p:sp>
            <p:sp>
              <p:nvSpPr>
                <p:cNvPr id="92" name="Rectangle">
                  <a:extLst>
                    <a:ext uri="{FF2B5EF4-FFF2-40B4-BE49-F238E27FC236}">
                      <a16:creationId xmlns:a16="http://schemas.microsoft.com/office/drawing/2014/main" id="{AB81CA6C-42AB-4A8A-827F-776C0836314D}"/>
                    </a:ext>
                  </a:extLst>
                </p:cNvPr>
                <p:cNvSpPr/>
                <p:nvPr/>
              </p:nvSpPr>
              <p:spPr>
                <a:xfrm>
                  <a:off x="6548551" y="4605655"/>
                  <a:ext cx="4520257" cy="1568933"/>
                </a:xfrm>
                <a:prstGeom prst="rect">
                  <a:avLst/>
                </a:prstGeom>
                <a:solidFill>
                  <a:srgbClr val="1C325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a:extLst>
                    <a:ext uri="{FF2B5EF4-FFF2-40B4-BE49-F238E27FC236}">
                      <a16:creationId xmlns:a16="http://schemas.microsoft.com/office/drawing/2014/main" id="{D315AD55-62DC-47A0-AC03-153FD307267D}"/>
                    </a:ext>
                  </a:extLst>
                </p:cNvPr>
                <p:cNvGrpSpPr/>
                <p:nvPr/>
              </p:nvGrpSpPr>
              <p:grpSpPr>
                <a:xfrm>
                  <a:off x="6549678" y="3195992"/>
                  <a:ext cx="5186447" cy="2991645"/>
                  <a:chOff x="487266" y="2978150"/>
                  <a:chExt cx="5186447" cy="2991645"/>
                </a:xfrm>
              </p:grpSpPr>
              <p:cxnSp>
                <p:nvCxnSpPr>
                  <p:cNvPr id="95" name="Straight Arrow Connector 94">
                    <a:extLst>
                      <a:ext uri="{FF2B5EF4-FFF2-40B4-BE49-F238E27FC236}">
                        <a16:creationId xmlns:a16="http://schemas.microsoft.com/office/drawing/2014/main" id="{F330F9A4-67A1-4E98-AD1E-F2B5BA93B60B}"/>
                      </a:ext>
                    </a:extLst>
                  </p:cNvPr>
                  <p:cNvCxnSpPr/>
                  <p:nvPr/>
                </p:nvCxnSpPr>
                <p:spPr>
                  <a:xfrm flipV="1">
                    <a:off x="487266" y="2978150"/>
                    <a:ext cx="0" cy="2990848"/>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CACC92F9-2542-4CFA-88AC-F0812474C33B}"/>
                      </a:ext>
                    </a:extLst>
                  </p:cNvPr>
                  <p:cNvCxnSpPr/>
                  <p:nvPr/>
                </p:nvCxnSpPr>
                <p:spPr>
                  <a:xfrm flipV="1">
                    <a:off x="492113" y="5965348"/>
                    <a:ext cx="5181600" cy="4447"/>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ED95E191-F812-4712-8A24-C76241FE5726}"/>
                    </a:ext>
                  </a:extLst>
                </p:cNvPr>
                <p:cNvSpPr txBox="1"/>
                <p:nvPr/>
              </p:nvSpPr>
              <p:spPr>
                <a:xfrm>
                  <a:off x="11261251" y="5926317"/>
                  <a:ext cx="546001" cy="230832"/>
                </a:xfrm>
                <a:prstGeom prst="rect">
                  <a:avLst/>
                </a:prstGeom>
                <a:noFill/>
              </p:spPr>
              <p:txBody>
                <a:bodyPr wrap="square" rtlCol="0">
                  <a:spAutoFit/>
                </a:bodyPr>
                <a:lstStyle/>
                <a:p>
                  <a:pPr algn="r"/>
                  <a:r>
                    <a:rPr lang="en-US" sz="900" b="1" dirty="0">
                      <a:solidFill>
                        <a:schemeClr val="tx2">
                          <a:lumMod val="75000"/>
                        </a:schemeClr>
                      </a:solidFill>
                      <a:latin typeface="IBM Plex Sans" panose="020B0503050203000203" pitchFamily="34" charset="0"/>
                    </a:rPr>
                    <a:t>Time</a:t>
                  </a:r>
                </a:p>
              </p:txBody>
            </p:sp>
            <p:sp>
              <p:nvSpPr>
                <p:cNvPr id="97" name="TextBox 96">
                  <a:extLst>
                    <a:ext uri="{FF2B5EF4-FFF2-40B4-BE49-F238E27FC236}">
                      <a16:creationId xmlns:a16="http://schemas.microsoft.com/office/drawing/2014/main" id="{613F820B-0FC1-4B71-828A-B8B47DDC312B}"/>
                    </a:ext>
                  </a:extLst>
                </p:cNvPr>
                <p:cNvSpPr txBox="1"/>
                <p:nvPr/>
              </p:nvSpPr>
              <p:spPr>
                <a:xfrm>
                  <a:off x="9344732" y="6182845"/>
                  <a:ext cx="967527" cy="246221"/>
                </a:xfrm>
                <a:prstGeom prst="rect">
                  <a:avLst/>
                </a:prstGeom>
                <a:noFill/>
              </p:spPr>
              <p:txBody>
                <a:bodyPr wrap="square" rtlCol="0">
                  <a:spAutoFit/>
                </a:bodyPr>
                <a:lstStyle/>
                <a:p>
                  <a:pPr algn="ctr"/>
                  <a:r>
                    <a:rPr lang="en-US" sz="1000" b="1" dirty="0">
                      <a:solidFill>
                        <a:schemeClr val="tx2">
                          <a:lumMod val="75000"/>
                        </a:schemeClr>
                      </a:solidFill>
                      <a:latin typeface="IBM Plex Sans" panose="020B0503050203000203" pitchFamily="34" charset="0"/>
                    </a:rPr>
                    <a:t>Peak hours</a:t>
                  </a:r>
                </a:p>
              </p:txBody>
            </p:sp>
            <p:sp>
              <p:nvSpPr>
                <p:cNvPr id="98" name="Rectangle 97">
                  <a:extLst>
                    <a:ext uri="{FF2B5EF4-FFF2-40B4-BE49-F238E27FC236}">
                      <a16:creationId xmlns:a16="http://schemas.microsoft.com/office/drawing/2014/main" id="{0685DDBA-FB85-4235-88E4-FF97CCBE8BBF}"/>
                    </a:ext>
                  </a:extLst>
                </p:cNvPr>
                <p:cNvSpPr/>
                <p:nvPr/>
              </p:nvSpPr>
              <p:spPr>
                <a:xfrm>
                  <a:off x="6851217" y="4417413"/>
                  <a:ext cx="1642709" cy="20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IBM Plex Sans" panose="020B0503050203000203" pitchFamily="34" charset="0"/>
                    </a:rPr>
                    <a:t>Electrical grid capacity</a:t>
                  </a:r>
                </a:p>
              </p:txBody>
            </p:sp>
            <p:sp>
              <p:nvSpPr>
                <p:cNvPr id="99" name="Rectangle 98">
                  <a:extLst>
                    <a:ext uri="{FF2B5EF4-FFF2-40B4-BE49-F238E27FC236}">
                      <a16:creationId xmlns:a16="http://schemas.microsoft.com/office/drawing/2014/main" id="{C2CB92AB-C325-463D-BA9A-2ACEDEEEC7C5}"/>
                    </a:ext>
                  </a:extLst>
                </p:cNvPr>
                <p:cNvSpPr/>
                <p:nvPr/>
              </p:nvSpPr>
              <p:spPr>
                <a:xfrm>
                  <a:off x="6526245" y="4892265"/>
                  <a:ext cx="1102148"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IBM Plex Sans" panose="020B0503050203000203" pitchFamily="34" charset="0"/>
                    </a:rPr>
                    <a:t>Spare capacity</a:t>
                  </a:r>
                </a:p>
              </p:txBody>
            </p:sp>
            <p:sp>
              <p:nvSpPr>
                <p:cNvPr id="100" name="Rectangle 99">
                  <a:extLst>
                    <a:ext uri="{FF2B5EF4-FFF2-40B4-BE49-F238E27FC236}">
                      <a16:creationId xmlns:a16="http://schemas.microsoft.com/office/drawing/2014/main" id="{23EE4E40-AA75-4261-BF94-862B8E70F09E}"/>
                    </a:ext>
                  </a:extLst>
                </p:cNvPr>
                <p:cNvSpPr/>
                <p:nvPr/>
              </p:nvSpPr>
              <p:spPr>
                <a:xfrm>
                  <a:off x="8147072" y="5560232"/>
                  <a:ext cx="1189925" cy="171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bg1"/>
                      </a:solidFill>
                    </a:rPr>
                    <a:t>Power consumption</a:t>
                  </a:r>
                </a:p>
              </p:txBody>
            </p:sp>
            <p:sp>
              <p:nvSpPr>
                <p:cNvPr id="102" name="Freeform: Shape 101">
                  <a:extLst>
                    <a:ext uri="{FF2B5EF4-FFF2-40B4-BE49-F238E27FC236}">
                      <a16:creationId xmlns:a16="http://schemas.microsoft.com/office/drawing/2014/main" id="{7B961037-72F0-47D1-9AA5-576C8F5855B3}"/>
                    </a:ext>
                  </a:extLst>
                </p:cNvPr>
                <p:cNvSpPr/>
                <p:nvPr/>
              </p:nvSpPr>
              <p:spPr>
                <a:xfrm>
                  <a:off x="6559678" y="4602643"/>
                  <a:ext cx="4515231" cy="1574808"/>
                </a:xfrm>
                <a:custGeom>
                  <a:avLst/>
                  <a:gdLst>
                    <a:gd name="connsiteX0" fmla="*/ 3762375 w 4505325"/>
                    <a:gd name="connsiteY0" fmla="*/ 23813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414588 w 4505325"/>
                    <a:gd name="connsiteY7" fmla="*/ 238125 h 1414463"/>
                    <a:gd name="connsiteX8" fmla="*/ 2652713 w 4505325"/>
                    <a:gd name="connsiteY8" fmla="*/ 0 h 1414463"/>
                    <a:gd name="connsiteX9" fmla="*/ 3762375 w 4505325"/>
                    <a:gd name="connsiteY9" fmla="*/ 23813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414588 w 4505325"/>
                    <a:gd name="connsiteY7" fmla="*/ 238125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252538 w 4505325"/>
                    <a:gd name="connsiteY6" fmla="*/ 381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392238 w 4505325"/>
                    <a:gd name="connsiteY6" fmla="*/ 889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481013 w 4505325"/>
                    <a:gd name="connsiteY5" fmla="*/ 871538 h 1414463"/>
                    <a:gd name="connsiteX6" fmla="*/ 1392238 w 4505325"/>
                    <a:gd name="connsiteY6" fmla="*/ 889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915988 h 1414463"/>
                    <a:gd name="connsiteX6" fmla="*/ 1392238 w 4505325"/>
                    <a:gd name="connsiteY6" fmla="*/ 889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382838 w 4505325"/>
                    <a:gd name="connsiteY7" fmla="*/ 2603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370138 w 4505325"/>
                    <a:gd name="connsiteY7" fmla="*/ 222250 h 1414463"/>
                    <a:gd name="connsiteX8" fmla="*/ 2652713 w 4505325"/>
                    <a:gd name="connsiteY8" fmla="*/ 0 h 1414463"/>
                    <a:gd name="connsiteX9" fmla="*/ 3762375 w 4505325"/>
                    <a:gd name="connsiteY9" fmla="*/ 9526 h 1414463"/>
                    <a:gd name="connsiteX0" fmla="*/ 3762375 w 4505325"/>
                    <a:gd name="connsiteY0" fmla="*/ 9526 h 1414463"/>
                    <a:gd name="connsiteX1" fmla="*/ 4505325 w 4505325"/>
                    <a:gd name="connsiteY1" fmla="*/ 9715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408238 w 4505325"/>
                    <a:gd name="connsiteY7" fmla="*/ 234950 h 1414463"/>
                    <a:gd name="connsiteX8" fmla="*/ 2652713 w 4505325"/>
                    <a:gd name="connsiteY8" fmla="*/ 0 h 1414463"/>
                    <a:gd name="connsiteX9" fmla="*/ 3762375 w 4505325"/>
                    <a:gd name="connsiteY9" fmla="*/ 9526 h 1414463"/>
                    <a:gd name="connsiteX0" fmla="*/ 3762375 w 4505325"/>
                    <a:gd name="connsiteY0" fmla="*/ 9526 h 1414463"/>
                    <a:gd name="connsiteX1" fmla="*/ 4359275 w 4505325"/>
                    <a:gd name="connsiteY1" fmla="*/ 9588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408238 w 4505325"/>
                    <a:gd name="connsiteY7" fmla="*/ 234950 h 1414463"/>
                    <a:gd name="connsiteX8" fmla="*/ 2652713 w 4505325"/>
                    <a:gd name="connsiteY8" fmla="*/ 0 h 1414463"/>
                    <a:gd name="connsiteX9" fmla="*/ 3762375 w 4505325"/>
                    <a:gd name="connsiteY9" fmla="*/ 9526 h 1414463"/>
                    <a:gd name="connsiteX0" fmla="*/ 3762375 w 4505325"/>
                    <a:gd name="connsiteY0" fmla="*/ 9526 h 1414463"/>
                    <a:gd name="connsiteX1" fmla="*/ 4359275 w 4505325"/>
                    <a:gd name="connsiteY1" fmla="*/ 958850 h 1414463"/>
                    <a:gd name="connsiteX2" fmla="*/ 4505325 w 4505325"/>
                    <a:gd name="connsiteY2" fmla="*/ 1414463 h 1414463"/>
                    <a:gd name="connsiteX3" fmla="*/ 0 w 4505325"/>
                    <a:gd name="connsiteY3" fmla="*/ 1414463 h 1414463"/>
                    <a:gd name="connsiteX4" fmla="*/ 0 w 4505325"/>
                    <a:gd name="connsiteY4" fmla="*/ 523875 h 1414463"/>
                    <a:gd name="connsiteX5" fmla="*/ 373063 w 4505325"/>
                    <a:gd name="connsiteY5" fmla="*/ 893763 h 1414463"/>
                    <a:gd name="connsiteX6" fmla="*/ 1392238 w 4505325"/>
                    <a:gd name="connsiteY6" fmla="*/ 88900 h 1414463"/>
                    <a:gd name="connsiteX7" fmla="*/ 2408238 w 4505325"/>
                    <a:gd name="connsiteY7" fmla="*/ 234950 h 1414463"/>
                    <a:gd name="connsiteX8" fmla="*/ 2652713 w 4505325"/>
                    <a:gd name="connsiteY8" fmla="*/ 0 h 1414463"/>
                    <a:gd name="connsiteX9" fmla="*/ 3762375 w 4505325"/>
                    <a:gd name="connsiteY9" fmla="*/ 9526 h 1414463"/>
                    <a:gd name="connsiteX0" fmla="*/ 3762375 w 4511675"/>
                    <a:gd name="connsiteY0" fmla="*/ 9526 h 1414463"/>
                    <a:gd name="connsiteX1" fmla="*/ 4359275 w 4511675"/>
                    <a:gd name="connsiteY1" fmla="*/ 958850 h 1414463"/>
                    <a:gd name="connsiteX2" fmla="*/ 4511675 w 4511675"/>
                    <a:gd name="connsiteY2" fmla="*/ 1414463 h 1414463"/>
                    <a:gd name="connsiteX3" fmla="*/ 0 w 4511675"/>
                    <a:gd name="connsiteY3" fmla="*/ 1414463 h 1414463"/>
                    <a:gd name="connsiteX4" fmla="*/ 0 w 4511675"/>
                    <a:gd name="connsiteY4" fmla="*/ 523875 h 1414463"/>
                    <a:gd name="connsiteX5" fmla="*/ 373063 w 4511675"/>
                    <a:gd name="connsiteY5" fmla="*/ 893763 h 1414463"/>
                    <a:gd name="connsiteX6" fmla="*/ 1392238 w 4511675"/>
                    <a:gd name="connsiteY6" fmla="*/ 88900 h 1414463"/>
                    <a:gd name="connsiteX7" fmla="*/ 2408238 w 4511675"/>
                    <a:gd name="connsiteY7" fmla="*/ 234950 h 1414463"/>
                    <a:gd name="connsiteX8" fmla="*/ 2652713 w 4511675"/>
                    <a:gd name="connsiteY8" fmla="*/ 0 h 1414463"/>
                    <a:gd name="connsiteX9" fmla="*/ 3762375 w 4511675"/>
                    <a:gd name="connsiteY9" fmla="*/ 9526 h 1414463"/>
                    <a:gd name="connsiteX0" fmla="*/ 3762375 w 4515231"/>
                    <a:gd name="connsiteY0" fmla="*/ 9526 h 1414463"/>
                    <a:gd name="connsiteX1" fmla="*/ 4359275 w 4515231"/>
                    <a:gd name="connsiteY1" fmla="*/ 958850 h 1414463"/>
                    <a:gd name="connsiteX2" fmla="*/ 4511675 w 4515231"/>
                    <a:gd name="connsiteY2" fmla="*/ 1414463 h 1414463"/>
                    <a:gd name="connsiteX3" fmla="*/ 0 w 4515231"/>
                    <a:gd name="connsiteY3" fmla="*/ 1414463 h 1414463"/>
                    <a:gd name="connsiteX4" fmla="*/ 0 w 4515231"/>
                    <a:gd name="connsiteY4" fmla="*/ 523875 h 1414463"/>
                    <a:gd name="connsiteX5" fmla="*/ 373063 w 4515231"/>
                    <a:gd name="connsiteY5" fmla="*/ 893763 h 1414463"/>
                    <a:gd name="connsiteX6" fmla="*/ 1392238 w 4515231"/>
                    <a:gd name="connsiteY6" fmla="*/ 88900 h 1414463"/>
                    <a:gd name="connsiteX7" fmla="*/ 2408238 w 4515231"/>
                    <a:gd name="connsiteY7" fmla="*/ 234950 h 1414463"/>
                    <a:gd name="connsiteX8" fmla="*/ 2652713 w 4515231"/>
                    <a:gd name="connsiteY8" fmla="*/ 0 h 1414463"/>
                    <a:gd name="connsiteX9" fmla="*/ 3762375 w 4515231"/>
                    <a:gd name="connsiteY9" fmla="*/ 9526 h 141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5231" h="1414463">
                      <a:moveTo>
                        <a:pt x="3762375" y="9526"/>
                      </a:moveTo>
                      <a:lnTo>
                        <a:pt x="4359275" y="958850"/>
                      </a:lnTo>
                      <a:cubicBezTo>
                        <a:pt x="4592108" y="1161521"/>
                        <a:pt x="4488392" y="1186392"/>
                        <a:pt x="4511675" y="1414463"/>
                      </a:cubicBezTo>
                      <a:lnTo>
                        <a:pt x="0" y="1414463"/>
                      </a:lnTo>
                      <a:lnTo>
                        <a:pt x="0" y="523875"/>
                      </a:lnTo>
                      <a:cubicBezTo>
                        <a:pt x="124354" y="647171"/>
                        <a:pt x="236009" y="776817"/>
                        <a:pt x="373063" y="893763"/>
                      </a:cubicBezTo>
                      <a:cubicBezTo>
                        <a:pt x="665163" y="1117600"/>
                        <a:pt x="998538" y="131763"/>
                        <a:pt x="1392238" y="88900"/>
                      </a:cubicBezTo>
                      <a:cubicBezTo>
                        <a:pt x="1797580" y="55033"/>
                        <a:pt x="2225146" y="332317"/>
                        <a:pt x="2408238" y="234950"/>
                      </a:cubicBezTo>
                      <a:cubicBezTo>
                        <a:pt x="2548996" y="141817"/>
                        <a:pt x="2562755" y="86783"/>
                        <a:pt x="2652713" y="0"/>
                      </a:cubicBezTo>
                      <a:lnTo>
                        <a:pt x="3762375" y="9526"/>
                      </a:lnTo>
                      <a:close/>
                    </a:path>
                  </a:pathLst>
                </a:cu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Freeform: Shape 102">
                  <a:extLst>
                    <a:ext uri="{FF2B5EF4-FFF2-40B4-BE49-F238E27FC236}">
                      <a16:creationId xmlns:a16="http://schemas.microsoft.com/office/drawing/2014/main" id="{9993E9A8-8294-4096-98F8-D727843C64D6}"/>
                    </a:ext>
                  </a:extLst>
                </p:cNvPr>
                <p:cNvSpPr/>
                <p:nvPr/>
              </p:nvSpPr>
              <p:spPr>
                <a:xfrm>
                  <a:off x="6549815" y="4609083"/>
                  <a:ext cx="3975100" cy="1570702"/>
                </a:xfrm>
                <a:custGeom>
                  <a:avLst/>
                  <a:gdLst>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397000 w 3975100"/>
                    <a:gd name="connsiteY6" fmla="*/ 247650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71500 w 3975100"/>
                    <a:gd name="connsiteY7" fmla="*/ 1136650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564356 w 3975100"/>
                    <a:gd name="connsiteY7" fmla="*/ 1112837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82850 w 3975100"/>
                    <a:gd name="connsiteY5" fmla="*/ 374650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70944 w 3975100"/>
                    <a:gd name="connsiteY5" fmla="*/ 353219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0538 w 3975100"/>
                    <a:gd name="connsiteY7" fmla="*/ 114855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2950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29506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19981 h 1397000"/>
                    <a:gd name="connsiteX8" fmla="*/ 6350 w 3975100"/>
                    <a:gd name="connsiteY8" fmla="*/ 793750 h 1397000"/>
                    <a:gd name="connsiteX9" fmla="*/ 0 w 3975100"/>
                    <a:gd name="connsiteY9" fmla="*/ 1397000 h 1397000"/>
                    <a:gd name="connsiteX0" fmla="*/ 0 w 3975100"/>
                    <a:gd name="connsiteY0" fmla="*/ 1397000 h 1397000"/>
                    <a:gd name="connsiteX1" fmla="*/ 3975100 w 3975100"/>
                    <a:gd name="connsiteY1" fmla="*/ 1397000 h 1397000"/>
                    <a:gd name="connsiteX2" fmla="*/ 3975100 w 3975100"/>
                    <a:gd name="connsiteY2" fmla="*/ 857250 h 1397000"/>
                    <a:gd name="connsiteX3" fmla="*/ 3556000 w 3975100"/>
                    <a:gd name="connsiteY3" fmla="*/ 0 h 1397000"/>
                    <a:gd name="connsiteX4" fmla="*/ 2800350 w 3975100"/>
                    <a:gd name="connsiteY4" fmla="*/ 0 h 1397000"/>
                    <a:gd name="connsiteX5" fmla="*/ 2442369 w 3975100"/>
                    <a:gd name="connsiteY5" fmla="*/ 343694 h 1397000"/>
                    <a:gd name="connsiteX6" fmla="*/ 1418431 w 3975100"/>
                    <a:gd name="connsiteY6" fmla="*/ 216694 h 1397000"/>
                    <a:gd name="connsiteX7" fmla="*/ 492920 w 3975100"/>
                    <a:gd name="connsiteY7" fmla="*/ 1119981 h 1397000"/>
                    <a:gd name="connsiteX8" fmla="*/ 6350 w 3975100"/>
                    <a:gd name="connsiteY8" fmla="*/ 793750 h 1397000"/>
                    <a:gd name="connsiteX9" fmla="*/ 0 w 3975100"/>
                    <a:gd name="connsiteY9" fmla="*/ 1397000 h 1397000"/>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42369 w 3975100"/>
                    <a:gd name="connsiteY5" fmla="*/ 347927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42369 w 3975100"/>
                    <a:gd name="connsiteY5" fmla="*/ 347927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06651 w 3975100"/>
                    <a:gd name="connsiteY5" fmla="*/ 364596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89995 w 3975100"/>
                    <a:gd name="connsiteY5" fmla="*/ 338402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01233 h 1401233"/>
                    <a:gd name="connsiteX1" fmla="*/ 3975100 w 3975100"/>
                    <a:gd name="connsiteY1" fmla="*/ 1401233 h 1401233"/>
                    <a:gd name="connsiteX2" fmla="*/ 3975100 w 3975100"/>
                    <a:gd name="connsiteY2" fmla="*/ 861483 h 1401233"/>
                    <a:gd name="connsiteX3" fmla="*/ 3556000 w 3975100"/>
                    <a:gd name="connsiteY3" fmla="*/ 4233 h 1401233"/>
                    <a:gd name="connsiteX4" fmla="*/ 2800350 w 3975100"/>
                    <a:gd name="connsiteY4" fmla="*/ 4233 h 1401233"/>
                    <a:gd name="connsiteX5" fmla="*/ 2489995 w 3975100"/>
                    <a:gd name="connsiteY5" fmla="*/ 338402 h 1401233"/>
                    <a:gd name="connsiteX6" fmla="*/ 1418431 w 3975100"/>
                    <a:gd name="connsiteY6" fmla="*/ 220927 h 1401233"/>
                    <a:gd name="connsiteX7" fmla="*/ 492920 w 3975100"/>
                    <a:gd name="connsiteY7" fmla="*/ 1124214 h 1401233"/>
                    <a:gd name="connsiteX8" fmla="*/ 6350 w 3975100"/>
                    <a:gd name="connsiteY8" fmla="*/ 797983 h 1401233"/>
                    <a:gd name="connsiteX9" fmla="*/ 0 w 3975100"/>
                    <a:gd name="connsiteY9" fmla="*/ 1401233 h 1401233"/>
                    <a:gd name="connsiteX0" fmla="*/ 0 w 3975100"/>
                    <a:gd name="connsiteY0" fmla="*/ 1411346 h 1411346"/>
                    <a:gd name="connsiteX1" fmla="*/ 3975100 w 3975100"/>
                    <a:gd name="connsiteY1" fmla="*/ 1411346 h 1411346"/>
                    <a:gd name="connsiteX2" fmla="*/ 3975100 w 3975100"/>
                    <a:gd name="connsiteY2" fmla="*/ 871596 h 1411346"/>
                    <a:gd name="connsiteX3" fmla="*/ 3556000 w 3975100"/>
                    <a:gd name="connsiteY3" fmla="*/ 14346 h 1411346"/>
                    <a:gd name="connsiteX4" fmla="*/ 2795587 w 3975100"/>
                    <a:gd name="connsiteY4" fmla="*/ 2440 h 1411346"/>
                    <a:gd name="connsiteX5" fmla="*/ 2489995 w 3975100"/>
                    <a:gd name="connsiteY5" fmla="*/ 348515 h 1411346"/>
                    <a:gd name="connsiteX6" fmla="*/ 1418431 w 3975100"/>
                    <a:gd name="connsiteY6" fmla="*/ 231040 h 1411346"/>
                    <a:gd name="connsiteX7" fmla="*/ 492920 w 3975100"/>
                    <a:gd name="connsiteY7" fmla="*/ 1134327 h 1411346"/>
                    <a:gd name="connsiteX8" fmla="*/ 6350 w 3975100"/>
                    <a:gd name="connsiteY8" fmla="*/ 808096 h 1411346"/>
                    <a:gd name="connsiteX9" fmla="*/ 0 w 3975100"/>
                    <a:gd name="connsiteY9" fmla="*/ 1411346 h 1411346"/>
                    <a:gd name="connsiteX0" fmla="*/ 0 w 3975100"/>
                    <a:gd name="connsiteY0" fmla="*/ 1412875 h 1412875"/>
                    <a:gd name="connsiteX1" fmla="*/ 3975100 w 3975100"/>
                    <a:gd name="connsiteY1" fmla="*/ 1412875 h 1412875"/>
                    <a:gd name="connsiteX2" fmla="*/ 3975100 w 3975100"/>
                    <a:gd name="connsiteY2" fmla="*/ 873125 h 1412875"/>
                    <a:gd name="connsiteX3" fmla="*/ 3559175 w 3975100"/>
                    <a:gd name="connsiteY3" fmla="*/ 0 h 1412875"/>
                    <a:gd name="connsiteX4" fmla="*/ 2795587 w 3975100"/>
                    <a:gd name="connsiteY4" fmla="*/ 3969 h 1412875"/>
                    <a:gd name="connsiteX5" fmla="*/ 2489995 w 3975100"/>
                    <a:gd name="connsiteY5" fmla="*/ 350044 h 1412875"/>
                    <a:gd name="connsiteX6" fmla="*/ 1418431 w 3975100"/>
                    <a:gd name="connsiteY6" fmla="*/ 232569 h 1412875"/>
                    <a:gd name="connsiteX7" fmla="*/ 492920 w 3975100"/>
                    <a:gd name="connsiteY7" fmla="*/ 1135856 h 1412875"/>
                    <a:gd name="connsiteX8" fmla="*/ 6350 w 3975100"/>
                    <a:gd name="connsiteY8" fmla="*/ 809625 h 1412875"/>
                    <a:gd name="connsiteX9" fmla="*/ 0 w 3975100"/>
                    <a:gd name="connsiteY9" fmla="*/ 1412875 h 1412875"/>
                    <a:gd name="connsiteX0" fmla="*/ 0 w 3975100"/>
                    <a:gd name="connsiteY0" fmla="*/ 1412875 h 1412875"/>
                    <a:gd name="connsiteX1" fmla="*/ 3975100 w 3975100"/>
                    <a:gd name="connsiteY1" fmla="*/ 1412875 h 1412875"/>
                    <a:gd name="connsiteX2" fmla="*/ 3975100 w 3975100"/>
                    <a:gd name="connsiteY2" fmla="*/ 873125 h 1412875"/>
                    <a:gd name="connsiteX3" fmla="*/ 3559175 w 3975100"/>
                    <a:gd name="connsiteY3" fmla="*/ 0 h 1412875"/>
                    <a:gd name="connsiteX4" fmla="*/ 2836068 w 3975100"/>
                    <a:gd name="connsiteY4" fmla="*/ 1578 h 1412875"/>
                    <a:gd name="connsiteX5" fmla="*/ 2489995 w 3975100"/>
                    <a:gd name="connsiteY5" fmla="*/ 350044 h 1412875"/>
                    <a:gd name="connsiteX6" fmla="*/ 1418431 w 3975100"/>
                    <a:gd name="connsiteY6" fmla="*/ 232569 h 1412875"/>
                    <a:gd name="connsiteX7" fmla="*/ 492920 w 3975100"/>
                    <a:gd name="connsiteY7" fmla="*/ 1135856 h 1412875"/>
                    <a:gd name="connsiteX8" fmla="*/ 6350 w 3975100"/>
                    <a:gd name="connsiteY8" fmla="*/ 809625 h 1412875"/>
                    <a:gd name="connsiteX9" fmla="*/ 0 w 3975100"/>
                    <a:gd name="connsiteY9" fmla="*/ 1412875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5100" h="1412875">
                      <a:moveTo>
                        <a:pt x="0" y="1412875"/>
                      </a:moveTo>
                      <a:lnTo>
                        <a:pt x="3975100" y="1412875"/>
                      </a:lnTo>
                      <a:lnTo>
                        <a:pt x="3975100" y="873125"/>
                      </a:lnTo>
                      <a:lnTo>
                        <a:pt x="3559175" y="0"/>
                      </a:lnTo>
                      <a:lnTo>
                        <a:pt x="2836068" y="1578"/>
                      </a:lnTo>
                      <a:cubicBezTo>
                        <a:pt x="2827867" y="16923"/>
                        <a:pt x="2686316" y="241830"/>
                        <a:pt x="2489995" y="350044"/>
                      </a:cubicBezTo>
                      <a:cubicBezTo>
                        <a:pt x="2268540" y="442647"/>
                        <a:pt x="1747044" y="187589"/>
                        <a:pt x="1418431" y="232569"/>
                      </a:cubicBezTo>
                      <a:cubicBezTo>
                        <a:pt x="1081352" y="313002"/>
                        <a:pt x="779992" y="1129242"/>
                        <a:pt x="492920" y="1135856"/>
                      </a:cubicBezTo>
                      <a:cubicBezTo>
                        <a:pt x="278342" y="1124743"/>
                        <a:pt x="192352" y="915987"/>
                        <a:pt x="6350" y="809625"/>
                      </a:cubicBezTo>
                      <a:cubicBezTo>
                        <a:pt x="4233" y="1010708"/>
                        <a:pt x="2117" y="1211792"/>
                        <a:pt x="0" y="1412875"/>
                      </a:cubicBezTo>
                      <a:close/>
                    </a:path>
                  </a:pathLst>
                </a:custGeom>
                <a:solidFill>
                  <a:srgbClr val="5352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905228D0-96F4-4C89-A723-A3F1B4D1529B}"/>
                    </a:ext>
                  </a:extLst>
                </p:cNvPr>
                <p:cNvSpPr/>
                <p:nvPr/>
              </p:nvSpPr>
              <p:spPr>
                <a:xfrm>
                  <a:off x="8833157" y="3605459"/>
                  <a:ext cx="1840489" cy="266038"/>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accent5">
                          <a:lumMod val="75000"/>
                        </a:schemeClr>
                      </a:solidFill>
                      <a:latin typeface="IBM Plex Sans" panose="020B0503050203000203" pitchFamily="34" charset="0"/>
                    </a:rPr>
                    <a:t>Grid Stress Event:</a:t>
                  </a:r>
                </a:p>
                <a:p>
                  <a:pPr algn="ctr"/>
                  <a:r>
                    <a:rPr lang="en-US" sz="900" b="1" dirty="0">
                      <a:solidFill>
                        <a:schemeClr val="accent5">
                          <a:lumMod val="75000"/>
                        </a:schemeClr>
                      </a:solidFill>
                      <a:latin typeface="IBM Plex Sans" panose="020B0503050203000203" pitchFamily="34" charset="0"/>
                    </a:rPr>
                    <a:t>Consumption &gt; Grid Capacity</a:t>
                  </a:r>
                </a:p>
              </p:txBody>
            </p:sp>
            <p:sp>
              <p:nvSpPr>
                <p:cNvPr id="105" name="Freeform: Shape 104">
                  <a:extLst>
                    <a:ext uri="{FF2B5EF4-FFF2-40B4-BE49-F238E27FC236}">
                      <a16:creationId xmlns:a16="http://schemas.microsoft.com/office/drawing/2014/main" id="{D1502661-9243-4D0E-94CC-EB215A226259}"/>
                    </a:ext>
                  </a:extLst>
                </p:cNvPr>
                <p:cNvSpPr/>
                <p:nvPr/>
              </p:nvSpPr>
              <p:spPr>
                <a:xfrm>
                  <a:off x="9391926" y="4417214"/>
                  <a:ext cx="722952" cy="192582"/>
                </a:xfrm>
                <a:custGeom>
                  <a:avLst/>
                  <a:gdLst>
                    <a:gd name="connsiteX0" fmla="*/ 0 w 771525"/>
                    <a:gd name="connsiteY0" fmla="*/ 409575 h 409575"/>
                    <a:gd name="connsiteX1" fmla="*/ 369094 w 771525"/>
                    <a:gd name="connsiteY1" fmla="*/ 0 h 409575"/>
                    <a:gd name="connsiteX2" fmla="*/ 771525 w 771525"/>
                    <a:gd name="connsiteY2" fmla="*/ 407193 h 409575"/>
                    <a:gd name="connsiteX3" fmla="*/ 0 w 771525"/>
                    <a:gd name="connsiteY3" fmla="*/ 409575 h 409575"/>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6718 h 416718"/>
                    <a:gd name="connsiteX1" fmla="*/ 378619 w 771525"/>
                    <a:gd name="connsiteY1" fmla="*/ 0 h 416718"/>
                    <a:gd name="connsiteX2" fmla="*/ 771525 w 771525"/>
                    <a:gd name="connsiteY2" fmla="*/ 414336 h 416718"/>
                    <a:gd name="connsiteX3" fmla="*/ 0 w 771525"/>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Lst>
                  <a:ahLst/>
                  <a:cxnLst>
                    <a:cxn ang="0">
                      <a:pos x="connsiteX0" y="connsiteY0"/>
                    </a:cxn>
                    <a:cxn ang="0">
                      <a:pos x="connsiteX1" y="connsiteY1"/>
                    </a:cxn>
                    <a:cxn ang="0">
                      <a:pos x="connsiteX2" y="connsiteY2"/>
                    </a:cxn>
                    <a:cxn ang="0">
                      <a:pos x="connsiteX3" y="connsiteY3"/>
                    </a:cxn>
                  </a:cxnLst>
                  <a:rect l="l" t="t" r="r" b="b"/>
                  <a:pathLst>
                    <a:path w="762000" h="411955">
                      <a:moveTo>
                        <a:pt x="0" y="410368"/>
                      </a:moveTo>
                      <a:cubicBezTo>
                        <a:pt x="70082" y="278606"/>
                        <a:pt x="177360" y="3968"/>
                        <a:pt x="378619" y="0"/>
                      </a:cubicBezTo>
                      <a:cubicBezTo>
                        <a:pt x="595192" y="3968"/>
                        <a:pt x="673099" y="255586"/>
                        <a:pt x="762000" y="411955"/>
                      </a:cubicBezTo>
                      <a:lnTo>
                        <a:pt x="0" y="410368"/>
                      </a:lnTo>
                      <a:close/>
                    </a:path>
                  </a:pathLst>
                </a:custGeom>
                <a:solidFill>
                  <a:srgbClr val="C55B11"/>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B2C65C6-E5A4-4983-84B8-2CBF7E6CF449}"/>
                    </a:ext>
                  </a:extLst>
                </p:cNvPr>
                <p:cNvSpPr/>
                <p:nvPr/>
              </p:nvSpPr>
              <p:spPr>
                <a:xfrm>
                  <a:off x="9212183" y="3908686"/>
                  <a:ext cx="1087866" cy="918354"/>
                </a:xfrm>
                <a:prstGeom prst="rect">
                  <a:avLst/>
                </a:prstGeom>
                <a:noFill/>
                <a:ln w="317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Freeform: Shape 106">
                  <a:extLst>
                    <a:ext uri="{FF2B5EF4-FFF2-40B4-BE49-F238E27FC236}">
                      <a16:creationId xmlns:a16="http://schemas.microsoft.com/office/drawing/2014/main" id="{711D25D2-DDE1-464D-9D42-635F0180EC05}"/>
                    </a:ext>
                  </a:extLst>
                </p:cNvPr>
                <p:cNvSpPr/>
                <p:nvPr/>
              </p:nvSpPr>
              <p:spPr>
                <a:xfrm>
                  <a:off x="9507665" y="4475149"/>
                  <a:ext cx="491474" cy="130920"/>
                </a:xfrm>
                <a:custGeom>
                  <a:avLst/>
                  <a:gdLst>
                    <a:gd name="connsiteX0" fmla="*/ 0 w 771525"/>
                    <a:gd name="connsiteY0" fmla="*/ 409575 h 409575"/>
                    <a:gd name="connsiteX1" fmla="*/ 369094 w 771525"/>
                    <a:gd name="connsiteY1" fmla="*/ 0 h 409575"/>
                    <a:gd name="connsiteX2" fmla="*/ 771525 w 771525"/>
                    <a:gd name="connsiteY2" fmla="*/ 407193 h 409575"/>
                    <a:gd name="connsiteX3" fmla="*/ 0 w 771525"/>
                    <a:gd name="connsiteY3" fmla="*/ 409575 h 409575"/>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4337 h 414337"/>
                    <a:gd name="connsiteX1" fmla="*/ 369094 w 771525"/>
                    <a:gd name="connsiteY1" fmla="*/ 0 h 414337"/>
                    <a:gd name="connsiteX2" fmla="*/ 771525 w 771525"/>
                    <a:gd name="connsiteY2" fmla="*/ 411955 h 414337"/>
                    <a:gd name="connsiteX3" fmla="*/ 0 w 771525"/>
                    <a:gd name="connsiteY3" fmla="*/ 414337 h 414337"/>
                    <a:gd name="connsiteX0" fmla="*/ 0 w 771525"/>
                    <a:gd name="connsiteY0" fmla="*/ 416718 h 416718"/>
                    <a:gd name="connsiteX1" fmla="*/ 378619 w 771525"/>
                    <a:gd name="connsiteY1" fmla="*/ 0 h 416718"/>
                    <a:gd name="connsiteX2" fmla="*/ 771525 w 771525"/>
                    <a:gd name="connsiteY2" fmla="*/ 414336 h 416718"/>
                    <a:gd name="connsiteX3" fmla="*/ 0 w 771525"/>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6718 h 416718"/>
                    <a:gd name="connsiteX1" fmla="*/ 378619 w 762000"/>
                    <a:gd name="connsiteY1" fmla="*/ 0 h 416718"/>
                    <a:gd name="connsiteX2" fmla="*/ 762000 w 762000"/>
                    <a:gd name="connsiteY2" fmla="*/ 411955 h 416718"/>
                    <a:gd name="connsiteX3" fmla="*/ 0 w 762000"/>
                    <a:gd name="connsiteY3" fmla="*/ 416718 h 416718"/>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 name="connsiteX0" fmla="*/ 0 w 762000"/>
                    <a:gd name="connsiteY0" fmla="*/ 410368 h 411955"/>
                    <a:gd name="connsiteX1" fmla="*/ 378619 w 762000"/>
                    <a:gd name="connsiteY1" fmla="*/ 0 h 411955"/>
                    <a:gd name="connsiteX2" fmla="*/ 762000 w 762000"/>
                    <a:gd name="connsiteY2" fmla="*/ 411955 h 411955"/>
                    <a:gd name="connsiteX3" fmla="*/ 0 w 762000"/>
                    <a:gd name="connsiteY3" fmla="*/ 410368 h 411955"/>
                  </a:gdLst>
                  <a:ahLst/>
                  <a:cxnLst>
                    <a:cxn ang="0">
                      <a:pos x="connsiteX0" y="connsiteY0"/>
                    </a:cxn>
                    <a:cxn ang="0">
                      <a:pos x="connsiteX1" y="connsiteY1"/>
                    </a:cxn>
                    <a:cxn ang="0">
                      <a:pos x="connsiteX2" y="connsiteY2"/>
                    </a:cxn>
                    <a:cxn ang="0">
                      <a:pos x="connsiteX3" y="connsiteY3"/>
                    </a:cxn>
                  </a:cxnLst>
                  <a:rect l="l" t="t" r="r" b="b"/>
                  <a:pathLst>
                    <a:path w="762000" h="411955">
                      <a:moveTo>
                        <a:pt x="0" y="410368"/>
                      </a:moveTo>
                      <a:cubicBezTo>
                        <a:pt x="70082" y="278606"/>
                        <a:pt x="177360" y="3968"/>
                        <a:pt x="378619" y="0"/>
                      </a:cubicBezTo>
                      <a:cubicBezTo>
                        <a:pt x="595192" y="3968"/>
                        <a:pt x="673099" y="255586"/>
                        <a:pt x="762000" y="411955"/>
                      </a:cubicBezTo>
                      <a:lnTo>
                        <a:pt x="0" y="410368"/>
                      </a:lnTo>
                      <a:close/>
                    </a:path>
                  </a:pathLst>
                </a:custGeom>
                <a:solidFill>
                  <a:schemeClr val="accent2">
                    <a:lumMod val="50000"/>
                  </a:schemeClr>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a:extLst>
                    <a:ext uri="{FF2B5EF4-FFF2-40B4-BE49-F238E27FC236}">
                      <a16:creationId xmlns:a16="http://schemas.microsoft.com/office/drawing/2014/main" id="{2898C672-4DF1-4689-AE5A-6830B28FC994}"/>
                    </a:ext>
                  </a:extLst>
                </p:cNvPr>
                <p:cNvSpPr/>
                <p:nvPr/>
              </p:nvSpPr>
              <p:spPr>
                <a:xfrm>
                  <a:off x="7756462" y="3251400"/>
                  <a:ext cx="1214850" cy="468449"/>
                </a:xfrm>
                <a:prstGeom prst="rect">
                  <a:avLst/>
                </a:prstGeom>
                <a:solidFill>
                  <a:schemeClr val="accent6"/>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IBM Plex Sans" panose="020B0503050203000203" pitchFamily="34" charset="0"/>
                    </a:rPr>
                    <a:t>Bitcoin Mining / Interruptible Load</a:t>
                  </a:r>
                </a:p>
              </p:txBody>
            </p:sp>
            <p:cxnSp>
              <p:nvCxnSpPr>
                <p:cNvPr id="109" name="Straight Arrow Connector 108">
                  <a:extLst>
                    <a:ext uri="{FF2B5EF4-FFF2-40B4-BE49-F238E27FC236}">
                      <a16:creationId xmlns:a16="http://schemas.microsoft.com/office/drawing/2014/main" id="{914E9D80-B38E-409C-B25B-0914424CDBBF}"/>
                    </a:ext>
                  </a:extLst>
                </p:cNvPr>
                <p:cNvCxnSpPr>
                  <a:cxnSpLocks/>
                  <a:stCxn id="108" idx="2"/>
                </p:cNvCxnSpPr>
                <p:nvPr/>
              </p:nvCxnSpPr>
              <p:spPr>
                <a:xfrm>
                  <a:off x="8363887" y="3719849"/>
                  <a:ext cx="475813" cy="1192523"/>
                </a:xfrm>
                <a:prstGeom prst="straightConnector1">
                  <a:avLst/>
                </a:prstGeom>
                <a:ln w="12700">
                  <a:solidFill>
                    <a:schemeClr val="accent6"/>
                  </a:solidFill>
                  <a:tailEnd type="triangle" w="med" len="lg"/>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85710C7D-9927-4796-88F3-A61FE28D6D5B}"/>
                    </a:ext>
                  </a:extLst>
                </p:cNvPr>
                <p:cNvSpPr/>
                <p:nvPr/>
              </p:nvSpPr>
              <p:spPr>
                <a:xfrm>
                  <a:off x="8232934" y="5478835"/>
                  <a:ext cx="1755949"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latin typeface="IBM Plex Sans" panose="020B0503050203000203" pitchFamily="34" charset="0"/>
                    </a:rPr>
                    <a:t>Local Power Consumption</a:t>
                  </a:r>
                </a:p>
              </p:txBody>
            </p:sp>
            <p:cxnSp>
              <p:nvCxnSpPr>
                <p:cNvPr id="111" name="Straight Connector 110">
                  <a:extLst>
                    <a:ext uri="{FF2B5EF4-FFF2-40B4-BE49-F238E27FC236}">
                      <a16:creationId xmlns:a16="http://schemas.microsoft.com/office/drawing/2014/main" id="{FA155732-5C11-4334-9601-F8AA26399388}"/>
                    </a:ext>
                  </a:extLst>
                </p:cNvPr>
                <p:cNvCxnSpPr>
                  <a:cxnSpLocks/>
                </p:cNvCxnSpPr>
                <p:nvPr/>
              </p:nvCxnSpPr>
              <p:spPr>
                <a:xfrm>
                  <a:off x="6546966" y="4606847"/>
                  <a:ext cx="4521842"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2" name="Right Triangle 111">
                  <a:extLst>
                    <a:ext uri="{FF2B5EF4-FFF2-40B4-BE49-F238E27FC236}">
                      <a16:creationId xmlns:a16="http://schemas.microsoft.com/office/drawing/2014/main" id="{2ADE48CF-B7B5-47F2-8ABC-79FB41C69B5B}"/>
                    </a:ext>
                  </a:extLst>
                </p:cNvPr>
                <p:cNvSpPr/>
                <p:nvPr/>
              </p:nvSpPr>
              <p:spPr>
                <a:xfrm>
                  <a:off x="10511963" y="5540237"/>
                  <a:ext cx="268586" cy="637875"/>
                </a:xfrm>
                <a:prstGeom prst="rtTriangle">
                  <a:avLst/>
                </a:prstGeom>
                <a:solidFill>
                  <a:srgbClr val="53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 name="Straight Arrow Connector 147">
                  <a:extLst>
                    <a:ext uri="{FF2B5EF4-FFF2-40B4-BE49-F238E27FC236}">
                      <a16:creationId xmlns:a16="http://schemas.microsoft.com/office/drawing/2014/main" id="{9952EDF2-05E7-43E7-9422-EA62A1CCA795}"/>
                    </a:ext>
                  </a:extLst>
                </p:cNvPr>
                <p:cNvCxnSpPr>
                  <a:cxnSpLocks/>
                </p:cNvCxnSpPr>
                <p:nvPr/>
              </p:nvCxnSpPr>
              <p:spPr>
                <a:xfrm>
                  <a:off x="5303428" y="4675357"/>
                  <a:ext cx="0" cy="237015"/>
                </a:xfrm>
                <a:prstGeom prst="straightConnector1">
                  <a:avLst/>
                </a:prstGeom>
                <a:ln w="12700">
                  <a:solidFill>
                    <a:schemeClr val="tx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B2042CEA-A5DD-41F2-9FDE-50AA26BAEF11}"/>
                    </a:ext>
                  </a:extLst>
                </p:cNvPr>
                <p:cNvCxnSpPr>
                  <a:cxnSpLocks/>
                </p:cNvCxnSpPr>
                <p:nvPr/>
              </p:nvCxnSpPr>
              <p:spPr>
                <a:xfrm flipV="1">
                  <a:off x="9887773" y="4413889"/>
                  <a:ext cx="850114"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1" name="Left Brace 150">
                  <a:extLst>
                    <a:ext uri="{FF2B5EF4-FFF2-40B4-BE49-F238E27FC236}">
                      <a16:creationId xmlns:a16="http://schemas.microsoft.com/office/drawing/2014/main" id="{06B6F77A-0305-40FE-8D9A-12452A2F4DC9}"/>
                    </a:ext>
                  </a:extLst>
                </p:cNvPr>
                <p:cNvSpPr/>
                <p:nvPr/>
              </p:nvSpPr>
              <p:spPr>
                <a:xfrm rot="10800000">
                  <a:off x="10742541" y="4416470"/>
                  <a:ext cx="124100" cy="18791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202" name="Straight Connector 201">
                <a:extLst>
                  <a:ext uri="{FF2B5EF4-FFF2-40B4-BE49-F238E27FC236}">
                    <a16:creationId xmlns:a16="http://schemas.microsoft.com/office/drawing/2014/main" id="{C4E46224-7FB0-4822-ABFB-A662A7D2056F}"/>
                  </a:ext>
                </a:extLst>
              </p:cNvPr>
              <p:cNvCxnSpPr>
                <a:cxnSpLocks/>
                <a:endCxn id="112" idx="4"/>
              </p:cNvCxnSpPr>
              <p:nvPr/>
            </p:nvCxnSpPr>
            <p:spPr>
              <a:xfrm>
                <a:off x="10252486" y="5344062"/>
                <a:ext cx="271509" cy="63012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64" name="Straight Connector 163">
            <a:extLst>
              <a:ext uri="{FF2B5EF4-FFF2-40B4-BE49-F238E27FC236}">
                <a16:creationId xmlns:a16="http://schemas.microsoft.com/office/drawing/2014/main" id="{858FB97C-2965-4673-ABC9-AB09489E6A8D}"/>
              </a:ext>
            </a:extLst>
          </p:cNvPr>
          <p:cNvCxnSpPr>
            <a:cxnSpLocks/>
          </p:cNvCxnSpPr>
          <p:nvPr/>
        </p:nvCxnSpPr>
        <p:spPr>
          <a:xfrm>
            <a:off x="6321824" y="3056385"/>
            <a:ext cx="127752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6C9B0DE-0CDB-4874-9363-89E8B0C0A969}"/>
              </a:ext>
            </a:extLst>
          </p:cNvPr>
          <p:cNvCxnSpPr>
            <a:cxnSpLocks/>
          </p:cNvCxnSpPr>
          <p:nvPr/>
        </p:nvCxnSpPr>
        <p:spPr>
          <a:xfrm>
            <a:off x="8131186" y="3056386"/>
            <a:ext cx="741370"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73E923F-69D6-47EA-95C6-45F76B309AA0}"/>
              </a:ext>
            </a:extLst>
          </p:cNvPr>
          <p:cNvCxnSpPr>
            <a:cxnSpLocks/>
          </p:cNvCxnSpPr>
          <p:nvPr/>
        </p:nvCxnSpPr>
        <p:spPr>
          <a:xfrm>
            <a:off x="10174274" y="3058532"/>
            <a:ext cx="655429"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8" name="Picture 77" descr="Logo&#10;&#10;Description automatically generated">
            <a:extLst>
              <a:ext uri="{FF2B5EF4-FFF2-40B4-BE49-F238E27FC236}">
                <a16:creationId xmlns:a16="http://schemas.microsoft.com/office/drawing/2014/main" id="{DAAF2B46-A0C7-4955-80DC-BBCB2F270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7" y="189574"/>
            <a:ext cx="1142259" cy="444212"/>
          </a:xfrm>
          <a:prstGeom prst="rect">
            <a:avLst/>
          </a:prstGeom>
        </p:spPr>
      </p:pic>
      <p:sp>
        <p:nvSpPr>
          <p:cNvPr id="79" name="Slide Number Placeholder 5">
            <a:extLst>
              <a:ext uri="{FF2B5EF4-FFF2-40B4-BE49-F238E27FC236}">
                <a16:creationId xmlns:a16="http://schemas.microsoft.com/office/drawing/2014/main" id="{23570E5A-CF15-4249-BFE1-3D3FCE1AAF06}"/>
              </a:ext>
            </a:extLst>
          </p:cNvPr>
          <p:cNvSpPr txBox="1">
            <a:spLocks/>
          </p:cNvSpPr>
          <p:nvPr/>
        </p:nvSpPr>
        <p:spPr>
          <a:xfrm>
            <a:off x="10067420" y="64306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75000"/>
                  </a:schemeClr>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559CF-6661-4731-B0A1-FC66D7A777D6}" type="slidenum">
              <a:rPr lang="en-US" smtClean="0"/>
              <a:pPr/>
              <a:t>14</a:t>
            </a:fld>
            <a:endParaRPr lang="en-US" dirty="0"/>
          </a:p>
        </p:txBody>
      </p:sp>
    </p:spTree>
    <p:extLst>
      <p:ext uri="{BB962C8B-B14F-4D97-AF65-F5344CB8AC3E}">
        <p14:creationId xmlns:p14="http://schemas.microsoft.com/office/powerpoint/2010/main" val="272966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435A8B3-2734-47B3-9A21-2A642FE7D1DE}"/>
              </a:ext>
            </a:extLst>
          </p:cNvPr>
          <p:cNvSpPr/>
          <p:nvPr/>
        </p:nvSpPr>
        <p:spPr>
          <a:xfrm>
            <a:off x="0" y="794084"/>
            <a:ext cx="12192000" cy="60639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36" name="Chart 35">
            <a:extLst>
              <a:ext uri="{FF2B5EF4-FFF2-40B4-BE49-F238E27FC236}">
                <a16:creationId xmlns:a16="http://schemas.microsoft.com/office/drawing/2014/main" id="{65BB0D68-8E38-4D0D-A354-3168DAC497FE}"/>
              </a:ext>
            </a:extLst>
          </p:cNvPr>
          <p:cNvGraphicFramePr>
            <a:graphicFrameLocks/>
          </p:cNvGraphicFramePr>
          <p:nvPr>
            <p:extLst>
              <p:ext uri="{D42A27DB-BD31-4B8C-83A1-F6EECF244321}">
                <p14:modId xmlns:p14="http://schemas.microsoft.com/office/powerpoint/2010/main" val="3590024769"/>
              </p:ext>
            </p:extLst>
          </p:nvPr>
        </p:nvGraphicFramePr>
        <p:xfrm>
          <a:off x="0" y="1477361"/>
          <a:ext cx="7452114" cy="4573706"/>
        </p:xfrm>
        <a:graphic>
          <a:graphicData uri="http://schemas.openxmlformats.org/drawingml/2006/chart">
            <c:chart xmlns:c="http://schemas.openxmlformats.org/drawingml/2006/chart" xmlns:r="http://schemas.openxmlformats.org/officeDocument/2006/relationships" r:id="rId2"/>
          </a:graphicData>
        </a:graphic>
      </p:graphicFrame>
      <p:sp>
        <p:nvSpPr>
          <p:cNvPr id="52" name="Rectangle 51">
            <a:extLst>
              <a:ext uri="{FF2B5EF4-FFF2-40B4-BE49-F238E27FC236}">
                <a16:creationId xmlns:a16="http://schemas.microsoft.com/office/drawing/2014/main" id="{36702BBA-D24F-4B60-883E-F4974640E697}"/>
              </a:ext>
            </a:extLst>
          </p:cNvPr>
          <p:cNvSpPr/>
          <p:nvPr/>
        </p:nvSpPr>
        <p:spPr>
          <a:xfrm>
            <a:off x="7508147" y="806933"/>
            <a:ext cx="4683853" cy="6051067"/>
          </a:xfrm>
          <a:prstGeom prst="rect">
            <a:avLst/>
          </a:prstGeom>
          <a:solidFill>
            <a:srgbClr val="13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42BB26-787A-46DA-BD7A-C9D6106FEEEC}"/>
              </a:ext>
            </a:extLst>
          </p:cNvPr>
          <p:cNvSpPr>
            <a:spLocks noGrp="1"/>
          </p:cNvSpPr>
          <p:nvPr>
            <p:ph type="title" idx="4294967295"/>
          </p:nvPr>
        </p:nvSpPr>
        <p:spPr>
          <a:xfrm>
            <a:off x="1589903" y="192088"/>
            <a:ext cx="10602098" cy="485775"/>
          </a:xfrm>
        </p:spPr>
        <p:txBody>
          <a:bodyPr>
            <a:normAutofit/>
          </a:bodyPr>
          <a:lstStyle/>
          <a:p>
            <a:r>
              <a:rPr lang="en-US" sz="2100" b="1" dirty="0">
                <a:solidFill>
                  <a:schemeClr val="tx2">
                    <a:lumMod val="75000"/>
                  </a:schemeClr>
                </a:solidFill>
                <a:latin typeface="IBM Plex Sans" panose="020B0503050203000203" pitchFamily="34" charset="0"/>
              </a:rPr>
              <a:t>Bitcoin Mining / ERCOT Benefits:  Load Factor Improvement</a:t>
            </a:r>
          </a:p>
        </p:txBody>
      </p:sp>
      <p:grpSp>
        <p:nvGrpSpPr>
          <p:cNvPr id="9" name="Group 8">
            <a:extLst>
              <a:ext uri="{FF2B5EF4-FFF2-40B4-BE49-F238E27FC236}">
                <a16:creationId xmlns:a16="http://schemas.microsoft.com/office/drawing/2014/main" id="{C7836616-0335-4CB1-8E2D-1367F445A8C9}"/>
              </a:ext>
            </a:extLst>
          </p:cNvPr>
          <p:cNvGrpSpPr/>
          <p:nvPr/>
        </p:nvGrpSpPr>
        <p:grpSpPr>
          <a:xfrm>
            <a:off x="88046" y="952666"/>
            <a:ext cx="7109708" cy="311204"/>
            <a:chOff x="263903" y="831522"/>
            <a:chExt cx="4239844" cy="311204"/>
          </a:xfrm>
        </p:grpSpPr>
        <p:sp>
          <p:nvSpPr>
            <p:cNvPr id="10" name="TextBox 9">
              <a:extLst>
                <a:ext uri="{FF2B5EF4-FFF2-40B4-BE49-F238E27FC236}">
                  <a16:creationId xmlns:a16="http://schemas.microsoft.com/office/drawing/2014/main" id="{24D2B218-0B8E-4933-9466-A57E29CE821D}"/>
                </a:ext>
              </a:extLst>
            </p:cNvPr>
            <p:cNvSpPr txBox="1"/>
            <p:nvPr/>
          </p:nvSpPr>
          <p:spPr>
            <a:xfrm>
              <a:off x="263903" y="831522"/>
              <a:ext cx="4239844" cy="292388"/>
            </a:xfrm>
            <a:prstGeom prst="rect">
              <a:avLst/>
            </a:prstGeom>
            <a:noFill/>
          </p:spPr>
          <p:txBody>
            <a:bodyPr wrap="square" rtlCol="0">
              <a:spAutoFit/>
            </a:bodyPr>
            <a:lstStyle/>
            <a:p>
              <a:r>
                <a:rPr lang="en-US" sz="1300" b="1" dirty="0">
                  <a:solidFill>
                    <a:schemeClr val="tx2">
                      <a:lumMod val="75000"/>
                    </a:schemeClr>
                  </a:solidFill>
                  <a:latin typeface="IBM Plex Sans" panose="020B0503050203000203" pitchFamily="34" charset="0"/>
                </a:rPr>
                <a:t>ERCOT Hourly Load: 2021 Case Study</a:t>
              </a:r>
            </a:p>
          </p:txBody>
        </p:sp>
        <p:cxnSp>
          <p:nvCxnSpPr>
            <p:cNvPr id="11" name="Straight Connector 10">
              <a:extLst>
                <a:ext uri="{FF2B5EF4-FFF2-40B4-BE49-F238E27FC236}">
                  <a16:creationId xmlns:a16="http://schemas.microsoft.com/office/drawing/2014/main" id="{002FBB63-1DF9-456E-99B6-BF0A8072CC6A}"/>
                </a:ext>
              </a:extLst>
            </p:cNvPr>
            <p:cNvCxnSpPr>
              <a:cxnSpLocks/>
            </p:cNvCxnSpPr>
            <p:nvPr/>
          </p:nvCxnSpPr>
          <p:spPr>
            <a:xfrm>
              <a:off x="297416" y="1141136"/>
              <a:ext cx="4177181" cy="159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ABF5033E-F856-462E-9B47-EEE8BB933A6E}"/>
              </a:ext>
            </a:extLst>
          </p:cNvPr>
          <p:cNvSpPr txBox="1"/>
          <p:nvPr/>
        </p:nvSpPr>
        <p:spPr>
          <a:xfrm>
            <a:off x="100669" y="1299738"/>
            <a:ext cx="486943" cy="246221"/>
          </a:xfrm>
          <a:prstGeom prst="rect">
            <a:avLst/>
          </a:prstGeom>
          <a:noFill/>
        </p:spPr>
        <p:txBody>
          <a:bodyPr wrap="square" rtlCol="0">
            <a:spAutoFit/>
          </a:bodyPr>
          <a:lstStyle/>
          <a:p>
            <a:r>
              <a:rPr lang="en-US" sz="1000" i="1" dirty="0">
                <a:solidFill>
                  <a:schemeClr val="tx2">
                    <a:lumMod val="75000"/>
                  </a:schemeClr>
                </a:solidFill>
                <a:latin typeface="IBM Plex Sans" panose="020B0503050203000203" pitchFamily="34" charset="0"/>
              </a:rPr>
              <a:t>GW</a:t>
            </a:r>
          </a:p>
        </p:txBody>
      </p:sp>
      <p:sp>
        <p:nvSpPr>
          <p:cNvPr id="25" name="TextBox 24">
            <a:extLst>
              <a:ext uri="{FF2B5EF4-FFF2-40B4-BE49-F238E27FC236}">
                <a16:creationId xmlns:a16="http://schemas.microsoft.com/office/drawing/2014/main" id="{981A835A-C41F-4F9A-9E42-5E65CCD27654}"/>
              </a:ext>
            </a:extLst>
          </p:cNvPr>
          <p:cNvSpPr txBox="1"/>
          <p:nvPr/>
        </p:nvSpPr>
        <p:spPr>
          <a:xfrm>
            <a:off x="7607476" y="1445251"/>
            <a:ext cx="4559014" cy="5047536"/>
          </a:xfrm>
          <a:prstGeom prst="rect">
            <a:avLst/>
          </a:prstGeom>
          <a:noFill/>
        </p:spPr>
        <p:txBody>
          <a:bodyPr wrap="square" rtlCol="0">
            <a:spAutoFit/>
          </a:bodyPr>
          <a:lstStyle/>
          <a:p>
            <a:pPr marL="228600" indent="-228600">
              <a:spcAft>
                <a:spcPts val="1200"/>
              </a:spcAft>
              <a:buFont typeface="+mj-lt"/>
              <a:buAutoNum type="arabicPeriod"/>
            </a:pPr>
            <a:r>
              <a:rPr lang="en-US" sz="1200" dirty="0">
                <a:solidFill>
                  <a:schemeClr val="bg1"/>
                </a:solidFill>
                <a:latin typeface="IBM Plex Sans" panose="020B0503050203000203" pitchFamily="34" charset="0"/>
              </a:rPr>
              <a:t>Encourage and incentivize new GW-scale bitcoin mining operations to enhance grid stabilization</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Consider a more tailored approach to current load studies by offering tiered categories of load requests based on capacity and uptime requirements (example at 90%, 95%, 99.99% or 100%)</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Bitcoin mining in scale can increase ERCOT’s load factor, reduce the reserve margin and lower system-wide volatility</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Unlike residential, commercial and industrial demand, bitcoin mining represents a large responsive load that can be curtailed during supply scarcity events</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Adding 10 GW of new Texas bitcoin mining load could potentially enhance ERCOT’s load factor by 22%</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Bitcoin mining allows for incubation of incremental renewable resources and future large uses of load</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Bitcoin mining enables incremental revenue opportunities from renewable power generators, lowering costs for all users on ERCOT’s system</a:t>
            </a:r>
          </a:p>
          <a:p>
            <a:pPr marL="228600" indent="-228600">
              <a:spcAft>
                <a:spcPts val="1200"/>
              </a:spcAft>
              <a:buFont typeface="+mj-lt"/>
              <a:buAutoNum type="arabicPeriod"/>
            </a:pPr>
            <a:r>
              <a:rPr lang="en-US" sz="1200" dirty="0">
                <a:solidFill>
                  <a:schemeClr val="bg1"/>
                </a:solidFill>
                <a:latin typeface="IBM Plex Sans" panose="020B0503050203000203" pitchFamily="34" charset="0"/>
              </a:rPr>
              <a:t>Improved load factors would provide ERCOT enhanced control over system frequency and stability</a:t>
            </a:r>
          </a:p>
        </p:txBody>
      </p:sp>
      <p:grpSp>
        <p:nvGrpSpPr>
          <p:cNvPr id="27" name="Group 26">
            <a:extLst>
              <a:ext uri="{FF2B5EF4-FFF2-40B4-BE49-F238E27FC236}">
                <a16:creationId xmlns:a16="http://schemas.microsoft.com/office/drawing/2014/main" id="{4B917CCF-91F0-44FC-88E6-0072DDD28B83}"/>
              </a:ext>
            </a:extLst>
          </p:cNvPr>
          <p:cNvGrpSpPr/>
          <p:nvPr/>
        </p:nvGrpSpPr>
        <p:grpSpPr>
          <a:xfrm>
            <a:off x="7629776" y="948544"/>
            <a:ext cx="4474178" cy="311204"/>
            <a:chOff x="263903" y="831522"/>
            <a:chExt cx="4239844" cy="311204"/>
          </a:xfrm>
        </p:grpSpPr>
        <p:sp>
          <p:nvSpPr>
            <p:cNvPr id="28" name="TextBox 27">
              <a:extLst>
                <a:ext uri="{FF2B5EF4-FFF2-40B4-BE49-F238E27FC236}">
                  <a16:creationId xmlns:a16="http://schemas.microsoft.com/office/drawing/2014/main" id="{823540E8-A97B-4D91-9B89-A071F729034E}"/>
                </a:ext>
              </a:extLst>
            </p:cNvPr>
            <p:cNvSpPr txBox="1"/>
            <p:nvPr/>
          </p:nvSpPr>
          <p:spPr>
            <a:xfrm>
              <a:off x="263903" y="831522"/>
              <a:ext cx="4239844" cy="292388"/>
            </a:xfrm>
            <a:prstGeom prst="rect">
              <a:avLst/>
            </a:prstGeom>
            <a:noFill/>
          </p:spPr>
          <p:txBody>
            <a:bodyPr wrap="square" rtlCol="0">
              <a:spAutoFit/>
            </a:bodyPr>
            <a:lstStyle/>
            <a:p>
              <a:r>
                <a:rPr lang="en-US" sz="1300" b="1" dirty="0">
                  <a:solidFill>
                    <a:schemeClr val="bg1"/>
                  </a:solidFill>
                  <a:latin typeface="IBM Plex Sans" panose="020B0503050203000203" pitchFamily="34" charset="0"/>
                </a:rPr>
                <a:t>ERCOT Considerations</a:t>
              </a:r>
            </a:p>
          </p:txBody>
        </p:sp>
        <p:cxnSp>
          <p:nvCxnSpPr>
            <p:cNvPr id="29" name="Straight Connector 28">
              <a:extLst>
                <a:ext uri="{FF2B5EF4-FFF2-40B4-BE49-F238E27FC236}">
                  <a16:creationId xmlns:a16="http://schemas.microsoft.com/office/drawing/2014/main" id="{55BC7431-D959-4781-BA21-607FC3E69ED2}"/>
                </a:ext>
              </a:extLst>
            </p:cNvPr>
            <p:cNvCxnSpPr>
              <a:cxnSpLocks/>
            </p:cNvCxnSpPr>
            <p:nvPr/>
          </p:nvCxnSpPr>
          <p:spPr>
            <a:xfrm>
              <a:off x="297416" y="1141136"/>
              <a:ext cx="4177181" cy="15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a:extLst>
              <a:ext uri="{FF2B5EF4-FFF2-40B4-BE49-F238E27FC236}">
                <a16:creationId xmlns:a16="http://schemas.microsoft.com/office/drawing/2014/main" id="{CEC3B7BA-3E29-485E-B894-DF10F6C8DA1D}"/>
              </a:ext>
            </a:extLst>
          </p:cNvPr>
          <p:cNvCxnSpPr>
            <a:cxnSpLocks/>
          </p:cNvCxnSpPr>
          <p:nvPr/>
        </p:nvCxnSpPr>
        <p:spPr>
          <a:xfrm>
            <a:off x="511466" y="2359311"/>
            <a:ext cx="6418924" cy="0"/>
          </a:xfrm>
          <a:prstGeom prst="line">
            <a:avLst/>
          </a:prstGeom>
          <a:ln w="15875">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28179C0-512D-49AD-954C-382C5ED11288}"/>
              </a:ext>
            </a:extLst>
          </p:cNvPr>
          <p:cNvSpPr txBox="1"/>
          <p:nvPr/>
        </p:nvSpPr>
        <p:spPr>
          <a:xfrm>
            <a:off x="562061" y="2110264"/>
            <a:ext cx="3825381" cy="246221"/>
          </a:xfrm>
          <a:prstGeom prst="rect">
            <a:avLst/>
          </a:prstGeom>
          <a:noFill/>
        </p:spPr>
        <p:txBody>
          <a:bodyPr wrap="square" rtlCol="0">
            <a:spAutoFit/>
          </a:bodyPr>
          <a:lstStyle/>
          <a:p>
            <a:r>
              <a:rPr lang="en-US" sz="1000" dirty="0">
                <a:solidFill>
                  <a:schemeClr val="accent6">
                    <a:lumMod val="75000"/>
                  </a:schemeClr>
                </a:solidFill>
                <a:latin typeface="IBM Plex Sans" panose="020B0503050203000203" pitchFamily="34" charset="0"/>
              </a:rPr>
              <a:t>2021 Peak Demand:  73,651 MW (8/24/21)</a:t>
            </a:r>
          </a:p>
        </p:txBody>
      </p:sp>
      <p:cxnSp>
        <p:nvCxnSpPr>
          <p:cNvPr id="34" name="Straight Connector 33">
            <a:extLst>
              <a:ext uri="{FF2B5EF4-FFF2-40B4-BE49-F238E27FC236}">
                <a16:creationId xmlns:a16="http://schemas.microsoft.com/office/drawing/2014/main" id="{D33C2980-B65C-4C53-AB16-0C0827384F1B}"/>
              </a:ext>
            </a:extLst>
          </p:cNvPr>
          <p:cNvCxnSpPr>
            <a:cxnSpLocks/>
          </p:cNvCxnSpPr>
          <p:nvPr/>
        </p:nvCxnSpPr>
        <p:spPr>
          <a:xfrm>
            <a:off x="507516" y="3707061"/>
            <a:ext cx="6420689" cy="0"/>
          </a:xfrm>
          <a:prstGeom prst="line">
            <a:avLst/>
          </a:prstGeom>
          <a:ln w="15875">
            <a:solidFill>
              <a:srgbClr val="D46112"/>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BEBB140-0FF8-42E7-89E5-1710812DE1E4}"/>
              </a:ext>
            </a:extLst>
          </p:cNvPr>
          <p:cNvSpPr txBox="1"/>
          <p:nvPr/>
        </p:nvSpPr>
        <p:spPr>
          <a:xfrm>
            <a:off x="555070" y="4623481"/>
            <a:ext cx="2508307" cy="246221"/>
          </a:xfrm>
          <a:prstGeom prst="rect">
            <a:avLst/>
          </a:prstGeom>
          <a:noFill/>
        </p:spPr>
        <p:txBody>
          <a:bodyPr wrap="square" rtlCol="0">
            <a:spAutoFit/>
          </a:bodyPr>
          <a:lstStyle/>
          <a:p>
            <a:r>
              <a:rPr lang="en-US" sz="1000" dirty="0">
                <a:solidFill>
                  <a:srgbClr val="D46112"/>
                </a:solidFill>
                <a:latin typeface="IBM Plex Sans" panose="020B0503050203000203" pitchFamily="34" charset="0"/>
              </a:rPr>
              <a:t>2021 Average Demand:  44,829 MW </a:t>
            </a:r>
          </a:p>
        </p:txBody>
      </p:sp>
      <p:cxnSp>
        <p:nvCxnSpPr>
          <p:cNvPr id="37" name="Straight Connector 36">
            <a:extLst>
              <a:ext uri="{FF2B5EF4-FFF2-40B4-BE49-F238E27FC236}">
                <a16:creationId xmlns:a16="http://schemas.microsoft.com/office/drawing/2014/main" id="{6FA2E676-4DB4-4C0E-9A9D-580ECA0259E5}"/>
              </a:ext>
            </a:extLst>
          </p:cNvPr>
          <p:cNvCxnSpPr>
            <a:cxnSpLocks/>
          </p:cNvCxnSpPr>
          <p:nvPr/>
        </p:nvCxnSpPr>
        <p:spPr>
          <a:xfrm flipH="1" flipV="1">
            <a:off x="1243281" y="3732228"/>
            <a:ext cx="155813" cy="929352"/>
          </a:xfrm>
          <a:prstGeom prst="line">
            <a:avLst/>
          </a:prstGeom>
          <a:ln w="6350">
            <a:solidFill>
              <a:srgbClr val="D4611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339994-248E-4179-846F-AB04511CB164}"/>
              </a:ext>
            </a:extLst>
          </p:cNvPr>
          <p:cNvCxnSpPr>
            <a:cxnSpLocks/>
          </p:cNvCxnSpPr>
          <p:nvPr/>
        </p:nvCxnSpPr>
        <p:spPr>
          <a:xfrm flipV="1">
            <a:off x="517810" y="1903641"/>
            <a:ext cx="6410395" cy="2826"/>
          </a:xfrm>
          <a:prstGeom prst="line">
            <a:avLst/>
          </a:prstGeom>
          <a:ln w="15875">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5EE72DD-BC0C-4F66-BF30-ED220E422A32}"/>
              </a:ext>
            </a:extLst>
          </p:cNvPr>
          <p:cNvSpPr txBox="1"/>
          <p:nvPr/>
        </p:nvSpPr>
        <p:spPr>
          <a:xfrm>
            <a:off x="563459" y="1657420"/>
            <a:ext cx="6122566" cy="246221"/>
          </a:xfrm>
          <a:prstGeom prst="rect">
            <a:avLst/>
          </a:prstGeom>
          <a:noFill/>
        </p:spPr>
        <p:txBody>
          <a:bodyPr wrap="square" rtlCol="0">
            <a:spAutoFit/>
          </a:bodyPr>
          <a:lstStyle/>
          <a:p>
            <a:r>
              <a:rPr lang="en-US" sz="1000" dirty="0">
                <a:solidFill>
                  <a:schemeClr val="accent5">
                    <a:lumMod val="50000"/>
                  </a:schemeClr>
                </a:solidFill>
                <a:latin typeface="IBM Plex Sans" panose="020B0503050203000203" pitchFamily="34" charset="0"/>
              </a:rPr>
              <a:t>2021 Reserve Margin:  Peak Demand + 13.75% Margin = 83,778 MW </a:t>
            </a:r>
          </a:p>
        </p:txBody>
      </p:sp>
      <p:cxnSp>
        <p:nvCxnSpPr>
          <p:cNvPr id="40" name="Straight Connector 39">
            <a:extLst>
              <a:ext uri="{FF2B5EF4-FFF2-40B4-BE49-F238E27FC236}">
                <a16:creationId xmlns:a16="http://schemas.microsoft.com/office/drawing/2014/main" id="{E459566E-6282-49A0-AC83-60CE0E6B7790}"/>
              </a:ext>
            </a:extLst>
          </p:cNvPr>
          <p:cNvCxnSpPr>
            <a:cxnSpLocks/>
          </p:cNvCxnSpPr>
          <p:nvPr/>
        </p:nvCxnSpPr>
        <p:spPr>
          <a:xfrm>
            <a:off x="509281" y="3272231"/>
            <a:ext cx="6418924" cy="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CE519AB-0CBC-4EF0-8707-D5D995EAFC1E}"/>
              </a:ext>
            </a:extLst>
          </p:cNvPr>
          <p:cNvSpPr txBox="1"/>
          <p:nvPr/>
        </p:nvSpPr>
        <p:spPr>
          <a:xfrm>
            <a:off x="613793" y="3029191"/>
            <a:ext cx="4989147" cy="246221"/>
          </a:xfrm>
          <a:prstGeom prst="rect">
            <a:avLst/>
          </a:prstGeom>
          <a:noFill/>
        </p:spPr>
        <p:txBody>
          <a:bodyPr wrap="square" rtlCol="0">
            <a:spAutoFit/>
          </a:bodyPr>
          <a:lstStyle/>
          <a:p>
            <a:r>
              <a:rPr lang="en-US" sz="1000" b="1" dirty="0">
                <a:solidFill>
                  <a:srgbClr val="C00000"/>
                </a:solidFill>
                <a:latin typeface="IBM Plex Sans" panose="020B0503050203000203" pitchFamily="34" charset="0"/>
              </a:rPr>
              <a:t>      Potential Average Demand with 10 GW of Bitcoin Mining:  54,829 MW </a:t>
            </a:r>
          </a:p>
        </p:txBody>
      </p:sp>
      <p:cxnSp>
        <p:nvCxnSpPr>
          <p:cNvPr id="43" name="Straight Arrow Connector 42">
            <a:extLst>
              <a:ext uri="{FF2B5EF4-FFF2-40B4-BE49-F238E27FC236}">
                <a16:creationId xmlns:a16="http://schemas.microsoft.com/office/drawing/2014/main" id="{FB519697-A252-489E-84B3-0BA20DE3010F}"/>
              </a:ext>
            </a:extLst>
          </p:cNvPr>
          <p:cNvCxnSpPr>
            <a:cxnSpLocks/>
          </p:cNvCxnSpPr>
          <p:nvPr/>
        </p:nvCxnSpPr>
        <p:spPr>
          <a:xfrm>
            <a:off x="5782896" y="1904815"/>
            <a:ext cx="0" cy="1802246"/>
          </a:xfrm>
          <a:prstGeom prst="straightConnector1">
            <a:avLst/>
          </a:prstGeom>
          <a:ln w="12700">
            <a:solidFill>
              <a:srgbClr val="D46112"/>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8BB13E75-D608-40AE-9024-FA92124DEAF9}"/>
              </a:ext>
            </a:extLst>
          </p:cNvPr>
          <p:cNvSpPr/>
          <p:nvPr/>
        </p:nvSpPr>
        <p:spPr>
          <a:xfrm>
            <a:off x="668933" y="3056768"/>
            <a:ext cx="182880" cy="18288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C00000"/>
                </a:solidFill>
                <a:latin typeface="IBM Plex Sans" panose="020B0503050203000203" pitchFamily="34" charset="0"/>
              </a:rPr>
              <a:t>1</a:t>
            </a:r>
          </a:p>
        </p:txBody>
      </p:sp>
      <p:cxnSp>
        <p:nvCxnSpPr>
          <p:cNvPr id="47" name="Straight Arrow Connector 46">
            <a:extLst>
              <a:ext uri="{FF2B5EF4-FFF2-40B4-BE49-F238E27FC236}">
                <a16:creationId xmlns:a16="http://schemas.microsoft.com/office/drawing/2014/main" id="{38282DC9-4D93-411F-8EB0-1263C18DC93E}"/>
              </a:ext>
            </a:extLst>
          </p:cNvPr>
          <p:cNvCxnSpPr>
            <a:cxnSpLocks/>
          </p:cNvCxnSpPr>
          <p:nvPr/>
        </p:nvCxnSpPr>
        <p:spPr>
          <a:xfrm>
            <a:off x="6690219" y="1923865"/>
            <a:ext cx="0" cy="1334833"/>
          </a:xfrm>
          <a:prstGeom prst="straightConnector1">
            <a:avLst/>
          </a:prstGeom>
          <a:ln w="12700">
            <a:solidFill>
              <a:srgbClr val="C0000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B6B71F2-3CB6-46D7-A3CD-B3170BA4D2BB}"/>
              </a:ext>
            </a:extLst>
          </p:cNvPr>
          <p:cNvSpPr/>
          <p:nvPr/>
        </p:nvSpPr>
        <p:spPr>
          <a:xfrm>
            <a:off x="5155038" y="4553942"/>
            <a:ext cx="182880" cy="182880"/>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C00000"/>
                </a:solidFill>
                <a:latin typeface="IBM Plex Sans" panose="020B0503050203000203" pitchFamily="34" charset="0"/>
              </a:rPr>
              <a:t>2</a:t>
            </a:r>
          </a:p>
        </p:txBody>
      </p:sp>
      <p:cxnSp>
        <p:nvCxnSpPr>
          <p:cNvPr id="51" name="Straight Connector 50">
            <a:extLst>
              <a:ext uri="{FF2B5EF4-FFF2-40B4-BE49-F238E27FC236}">
                <a16:creationId xmlns:a16="http://schemas.microsoft.com/office/drawing/2014/main" id="{ED9C08E8-84AF-4E50-AF8F-1A2230A99EE9}"/>
              </a:ext>
            </a:extLst>
          </p:cNvPr>
          <p:cNvCxnSpPr/>
          <p:nvPr/>
        </p:nvCxnSpPr>
        <p:spPr>
          <a:xfrm flipV="1">
            <a:off x="5530744" y="2614235"/>
            <a:ext cx="1123625" cy="1915280"/>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1BF863B-0C6A-474B-9C4F-FD29C00D3E3C}"/>
              </a:ext>
            </a:extLst>
          </p:cNvPr>
          <p:cNvGrpSpPr/>
          <p:nvPr/>
        </p:nvGrpSpPr>
        <p:grpSpPr>
          <a:xfrm>
            <a:off x="134222" y="6075221"/>
            <a:ext cx="7331980" cy="471924"/>
            <a:chOff x="-16211" y="6058201"/>
            <a:chExt cx="7180977" cy="471924"/>
          </a:xfrm>
        </p:grpSpPr>
        <p:sp>
          <p:nvSpPr>
            <p:cNvPr id="54" name="TextBox 53">
              <a:extLst>
                <a:ext uri="{FF2B5EF4-FFF2-40B4-BE49-F238E27FC236}">
                  <a16:creationId xmlns:a16="http://schemas.microsoft.com/office/drawing/2014/main" id="{443814F9-8C17-41CE-AFD3-D88E4F28BC71}"/>
                </a:ext>
              </a:extLst>
            </p:cNvPr>
            <p:cNvSpPr txBox="1"/>
            <p:nvPr/>
          </p:nvSpPr>
          <p:spPr>
            <a:xfrm>
              <a:off x="-16211" y="6058201"/>
              <a:ext cx="7180977" cy="471924"/>
            </a:xfrm>
            <a:prstGeom prst="rect">
              <a:avLst/>
            </a:prstGeom>
            <a:noFill/>
          </p:spPr>
          <p:txBody>
            <a:bodyPr wrap="square" rtlCol="0">
              <a:spAutoFit/>
            </a:bodyPr>
            <a:lstStyle/>
            <a:p>
              <a:pPr>
                <a:spcAft>
                  <a:spcPts val="800"/>
                </a:spcAft>
              </a:pPr>
              <a:r>
                <a:rPr lang="en-US" sz="900" dirty="0">
                  <a:solidFill>
                    <a:schemeClr val="tx2">
                      <a:lumMod val="75000"/>
                    </a:schemeClr>
                  </a:solidFill>
                  <a:latin typeface="IBM Plex Sans" panose="020B0503050203000203" pitchFamily="34" charset="0"/>
                </a:rPr>
                <a:t>      Adding 10 GW of responsive bitcoin mining load would increase average demand &amp; enable incremental renewable generation resources</a:t>
              </a:r>
            </a:p>
            <a:p>
              <a:r>
                <a:rPr lang="en-US" sz="900" dirty="0">
                  <a:solidFill>
                    <a:schemeClr val="tx2">
                      <a:lumMod val="75000"/>
                    </a:schemeClr>
                  </a:solidFill>
                  <a:latin typeface="IBM Plex Sans" panose="020B0503050203000203" pitchFamily="34" charset="0"/>
                </a:rPr>
                <a:t>      Higher demand may improve ERCOT load factor by over 22% to 65.4%, lowering system volatility and increasing stability</a:t>
              </a:r>
            </a:p>
          </p:txBody>
        </p:sp>
        <p:sp>
          <p:nvSpPr>
            <p:cNvPr id="53" name="Oval 52">
              <a:extLst>
                <a:ext uri="{FF2B5EF4-FFF2-40B4-BE49-F238E27FC236}">
                  <a16:creationId xmlns:a16="http://schemas.microsoft.com/office/drawing/2014/main" id="{75634347-514F-402E-AEB9-89D645C1C156}"/>
                </a:ext>
              </a:extLst>
            </p:cNvPr>
            <p:cNvSpPr/>
            <p:nvPr/>
          </p:nvSpPr>
          <p:spPr>
            <a:xfrm>
              <a:off x="46137" y="6097256"/>
              <a:ext cx="143291" cy="146304"/>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latin typeface="IBM Plex Sans" panose="020B0503050203000203" pitchFamily="34" charset="0"/>
                </a:rPr>
                <a:t>1</a:t>
              </a:r>
            </a:p>
          </p:txBody>
        </p:sp>
        <p:sp>
          <p:nvSpPr>
            <p:cNvPr id="55" name="Oval 54">
              <a:extLst>
                <a:ext uri="{FF2B5EF4-FFF2-40B4-BE49-F238E27FC236}">
                  <a16:creationId xmlns:a16="http://schemas.microsoft.com/office/drawing/2014/main" id="{E92F5577-FE63-4917-B534-7A976916BC30}"/>
                </a:ext>
              </a:extLst>
            </p:cNvPr>
            <p:cNvSpPr/>
            <p:nvPr/>
          </p:nvSpPr>
          <p:spPr>
            <a:xfrm>
              <a:off x="47362" y="6325157"/>
              <a:ext cx="143291" cy="146304"/>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rgbClr val="C00000"/>
                  </a:solidFill>
                  <a:latin typeface="IBM Plex Sans" panose="020B0503050203000203" pitchFamily="34" charset="0"/>
                </a:rPr>
                <a:t>2</a:t>
              </a:r>
            </a:p>
          </p:txBody>
        </p:sp>
      </p:grpSp>
      <p:sp>
        <p:nvSpPr>
          <p:cNvPr id="57" name="TextBox 56">
            <a:extLst>
              <a:ext uri="{FF2B5EF4-FFF2-40B4-BE49-F238E27FC236}">
                <a16:creationId xmlns:a16="http://schemas.microsoft.com/office/drawing/2014/main" id="{5BECE2D3-DA77-4922-BEB4-A8E37D03158D}"/>
              </a:ext>
            </a:extLst>
          </p:cNvPr>
          <p:cNvSpPr txBox="1"/>
          <p:nvPr/>
        </p:nvSpPr>
        <p:spPr>
          <a:xfrm>
            <a:off x="172056" y="6567005"/>
            <a:ext cx="3073650" cy="215444"/>
          </a:xfrm>
          <a:prstGeom prst="rect">
            <a:avLst/>
          </a:prstGeom>
          <a:noFill/>
        </p:spPr>
        <p:txBody>
          <a:bodyPr wrap="square" rtlCol="0">
            <a:spAutoFit/>
          </a:bodyPr>
          <a:lstStyle/>
          <a:p>
            <a:r>
              <a:rPr lang="en-US" sz="800" dirty="0">
                <a:solidFill>
                  <a:schemeClr val="tx2">
                    <a:lumMod val="75000"/>
                  </a:schemeClr>
                </a:solidFill>
                <a:latin typeface="IBM Plex Sans" panose="020B0503050203000203" pitchFamily="34" charset="0"/>
              </a:rPr>
              <a:t>Source:  ERCOT</a:t>
            </a:r>
          </a:p>
        </p:txBody>
      </p:sp>
      <p:sp>
        <p:nvSpPr>
          <p:cNvPr id="58" name="Slide Number Placeholder 5">
            <a:extLst>
              <a:ext uri="{FF2B5EF4-FFF2-40B4-BE49-F238E27FC236}">
                <a16:creationId xmlns:a16="http://schemas.microsoft.com/office/drawing/2014/main" id="{49E7C2C8-3692-4097-8CC5-882934CFADD7}"/>
              </a:ext>
            </a:extLst>
          </p:cNvPr>
          <p:cNvSpPr txBox="1">
            <a:spLocks/>
          </p:cNvSpPr>
          <p:nvPr/>
        </p:nvSpPr>
        <p:spPr>
          <a:xfrm>
            <a:off x="10067420" y="64306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75000"/>
                  </a:schemeClr>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559CF-6661-4731-B0A1-FC66D7A777D6}" type="slidenum">
              <a:rPr lang="en-US" smtClean="0">
                <a:solidFill>
                  <a:schemeClr val="bg1"/>
                </a:solidFill>
              </a:rPr>
              <a:pPr/>
              <a:t>15</a:t>
            </a:fld>
            <a:endParaRPr lang="en-US" dirty="0">
              <a:solidFill>
                <a:schemeClr val="bg1"/>
              </a:solidFill>
            </a:endParaRPr>
          </a:p>
        </p:txBody>
      </p:sp>
      <p:pic>
        <p:nvPicPr>
          <p:cNvPr id="48" name="Picture 47" descr="Logo&#10;&#10;Description automatically generated">
            <a:extLst>
              <a:ext uri="{FF2B5EF4-FFF2-40B4-BE49-F238E27FC236}">
                <a16:creationId xmlns:a16="http://schemas.microsoft.com/office/drawing/2014/main" id="{6CC64D57-B382-4AD4-8BB8-505E0A349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497" y="189574"/>
            <a:ext cx="1142259" cy="444212"/>
          </a:xfrm>
          <a:prstGeom prst="rect">
            <a:avLst/>
          </a:prstGeom>
        </p:spPr>
      </p:pic>
      <p:sp>
        <p:nvSpPr>
          <p:cNvPr id="44" name="TextBox 43">
            <a:extLst>
              <a:ext uri="{FF2B5EF4-FFF2-40B4-BE49-F238E27FC236}">
                <a16:creationId xmlns:a16="http://schemas.microsoft.com/office/drawing/2014/main" id="{55E56103-F363-45C8-87FF-55CFB9BD3647}"/>
              </a:ext>
            </a:extLst>
          </p:cNvPr>
          <p:cNvSpPr txBox="1"/>
          <p:nvPr/>
        </p:nvSpPr>
        <p:spPr>
          <a:xfrm>
            <a:off x="4160197" y="4513154"/>
            <a:ext cx="869094" cy="553998"/>
          </a:xfrm>
          <a:prstGeom prst="rect">
            <a:avLst/>
          </a:prstGeom>
          <a:noFill/>
        </p:spPr>
        <p:txBody>
          <a:bodyPr wrap="square" rtlCol="0">
            <a:spAutoFit/>
          </a:bodyPr>
          <a:lstStyle/>
          <a:p>
            <a:r>
              <a:rPr lang="en-US" sz="1000" dirty="0">
                <a:solidFill>
                  <a:srgbClr val="D46112"/>
                </a:solidFill>
                <a:latin typeface="IBM Plex Sans" panose="020B0503050203000203" pitchFamily="34" charset="0"/>
              </a:rPr>
              <a:t>2021</a:t>
            </a:r>
            <a:br>
              <a:rPr lang="en-US" sz="1000" dirty="0">
                <a:solidFill>
                  <a:srgbClr val="D46112"/>
                </a:solidFill>
                <a:latin typeface="IBM Plex Sans" panose="020B0503050203000203" pitchFamily="34" charset="0"/>
              </a:rPr>
            </a:br>
            <a:r>
              <a:rPr lang="en-US" sz="1000" u="sng" dirty="0">
                <a:solidFill>
                  <a:srgbClr val="D46112"/>
                </a:solidFill>
                <a:latin typeface="IBM Plex Sans" panose="020B0503050203000203" pitchFamily="34" charset="0"/>
              </a:rPr>
              <a:t>Load Factor</a:t>
            </a:r>
          </a:p>
          <a:p>
            <a:r>
              <a:rPr lang="en-US" sz="1000" dirty="0">
                <a:solidFill>
                  <a:srgbClr val="D46112"/>
                </a:solidFill>
                <a:latin typeface="IBM Plex Sans" panose="020B0503050203000203" pitchFamily="34" charset="0"/>
              </a:rPr>
              <a:t>53.5%</a:t>
            </a:r>
          </a:p>
        </p:txBody>
      </p:sp>
      <p:cxnSp>
        <p:nvCxnSpPr>
          <p:cNvPr id="45" name="Straight Connector 44">
            <a:extLst>
              <a:ext uri="{FF2B5EF4-FFF2-40B4-BE49-F238E27FC236}">
                <a16:creationId xmlns:a16="http://schemas.microsoft.com/office/drawing/2014/main" id="{04998DA2-61D4-4BDB-A8FF-0048B1A232F0}"/>
              </a:ext>
            </a:extLst>
          </p:cNvPr>
          <p:cNvCxnSpPr/>
          <p:nvPr/>
        </p:nvCxnSpPr>
        <p:spPr>
          <a:xfrm flipV="1">
            <a:off x="4625869" y="2623760"/>
            <a:ext cx="1123625" cy="1915280"/>
          </a:xfrm>
          <a:prstGeom prst="line">
            <a:avLst/>
          </a:prstGeom>
          <a:ln w="6350">
            <a:solidFill>
              <a:srgbClr val="D4611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8452AD3-18E4-4920-BEC5-D62430EE2D56}"/>
              </a:ext>
            </a:extLst>
          </p:cNvPr>
          <p:cNvSpPr txBox="1"/>
          <p:nvPr/>
        </p:nvSpPr>
        <p:spPr>
          <a:xfrm>
            <a:off x="5293672" y="4524584"/>
            <a:ext cx="2158442" cy="553998"/>
          </a:xfrm>
          <a:prstGeom prst="rect">
            <a:avLst/>
          </a:prstGeom>
          <a:noFill/>
        </p:spPr>
        <p:txBody>
          <a:bodyPr wrap="square" rtlCol="0">
            <a:spAutoFit/>
          </a:bodyPr>
          <a:lstStyle/>
          <a:p>
            <a:r>
              <a:rPr lang="en-US" sz="1000" b="1" dirty="0">
                <a:solidFill>
                  <a:srgbClr val="C00000"/>
                </a:solidFill>
                <a:latin typeface="IBM Plex Sans" panose="020B0503050203000203" pitchFamily="34" charset="0"/>
              </a:rPr>
              <a:t>Potential Load Factor</a:t>
            </a:r>
            <a:br>
              <a:rPr lang="en-US" sz="1000" b="1" dirty="0">
                <a:solidFill>
                  <a:srgbClr val="C00000"/>
                </a:solidFill>
                <a:latin typeface="IBM Plex Sans" panose="020B0503050203000203" pitchFamily="34" charset="0"/>
              </a:rPr>
            </a:br>
            <a:r>
              <a:rPr lang="en-US" sz="1000" b="1" u="sng" dirty="0">
                <a:solidFill>
                  <a:srgbClr val="C00000"/>
                </a:solidFill>
                <a:latin typeface="IBM Plex Sans" panose="020B0503050203000203" pitchFamily="34" charset="0"/>
              </a:rPr>
              <a:t>with 10 GW of Bitcoin Mining</a:t>
            </a:r>
          </a:p>
          <a:p>
            <a:r>
              <a:rPr lang="en-US" sz="1000" b="1" dirty="0">
                <a:solidFill>
                  <a:srgbClr val="C00000"/>
                </a:solidFill>
                <a:latin typeface="IBM Plex Sans" panose="020B0503050203000203" pitchFamily="34" charset="0"/>
              </a:rPr>
              <a:t>65.4%</a:t>
            </a:r>
          </a:p>
        </p:txBody>
      </p:sp>
    </p:spTree>
    <p:extLst>
      <p:ext uri="{BB962C8B-B14F-4D97-AF65-F5344CB8AC3E}">
        <p14:creationId xmlns:p14="http://schemas.microsoft.com/office/powerpoint/2010/main" val="3130143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72BD1A07-BB48-4451-BA8D-DD5C7016AD1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4429625" y="1403070"/>
            <a:ext cx="3023482" cy="1857381"/>
          </a:xfrm>
          <a:prstGeom prst="rect">
            <a:avLst/>
          </a:prstGeom>
          <a:noFill/>
        </p:spPr>
      </p:pic>
      <p:sp>
        <p:nvSpPr>
          <p:cNvPr id="21" name="Rectangle 20">
            <a:extLst>
              <a:ext uri="{FF2B5EF4-FFF2-40B4-BE49-F238E27FC236}">
                <a16:creationId xmlns:a16="http://schemas.microsoft.com/office/drawing/2014/main" id="{4F9FF89E-C277-482E-A224-FD12BCDA449B}"/>
              </a:ext>
            </a:extLst>
          </p:cNvPr>
          <p:cNvSpPr/>
          <p:nvPr/>
        </p:nvSpPr>
        <p:spPr>
          <a:xfrm>
            <a:off x="7579677" y="701717"/>
            <a:ext cx="4612323" cy="6156283"/>
          </a:xfrm>
          <a:prstGeom prst="rect">
            <a:avLst/>
          </a:prstGeom>
          <a:solidFill>
            <a:srgbClr val="132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48F50AA-656F-40E8-97A3-95E7655149C7}"/>
              </a:ext>
            </a:extLst>
          </p:cNvPr>
          <p:cNvSpPr txBox="1"/>
          <p:nvPr/>
        </p:nvSpPr>
        <p:spPr>
          <a:xfrm>
            <a:off x="7676393" y="854764"/>
            <a:ext cx="4403705" cy="307777"/>
          </a:xfrm>
          <a:prstGeom prst="rect">
            <a:avLst/>
          </a:prstGeom>
          <a:noFill/>
        </p:spPr>
        <p:txBody>
          <a:bodyPr wrap="square" rtlCol="0">
            <a:spAutoFit/>
          </a:bodyPr>
          <a:lstStyle/>
          <a:p>
            <a:r>
              <a:rPr lang="en-US" sz="1400" b="1" dirty="0">
                <a:solidFill>
                  <a:schemeClr val="bg1"/>
                </a:solidFill>
                <a:latin typeface="IBM Plex Sans" panose="020B0503050203000203" pitchFamily="34" charset="0"/>
              </a:rPr>
              <a:t>ERCOT Considerations</a:t>
            </a:r>
            <a:endParaRPr lang="en-US" sz="1400" b="1" baseline="30000" dirty="0">
              <a:solidFill>
                <a:schemeClr val="bg1"/>
              </a:solidFill>
              <a:latin typeface="IBM Plex Sans" panose="020B0503050203000203" pitchFamily="34" charset="0"/>
            </a:endParaRPr>
          </a:p>
        </p:txBody>
      </p:sp>
      <p:cxnSp>
        <p:nvCxnSpPr>
          <p:cNvPr id="27" name="Straight Connector 26">
            <a:extLst>
              <a:ext uri="{FF2B5EF4-FFF2-40B4-BE49-F238E27FC236}">
                <a16:creationId xmlns:a16="http://schemas.microsoft.com/office/drawing/2014/main" id="{2FF83787-3413-498F-B590-533959155F90}"/>
              </a:ext>
            </a:extLst>
          </p:cNvPr>
          <p:cNvCxnSpPr>
            <a:cxnSpLocks/>
          </p:cNvCxnSpPr>
          <p:nvPr/>
        </p:nvCxnSpPr>
        <p:spPr>
          <a:xfrm>
            <a:off x="7718853" y="1162541"/>
            <a:ext cx="433743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16FDCE93-EF91-42AC-80CA-AF414810E09D}"/>
              </a:ext>
            </a:extLst>
          </p:cNvPr>
          <p:cNvSpPr>
            <a:spLocks noGrp="1"/>
          </p:cNvSpPr>
          <p:nvPr>
            <p:ph type="title" idx="4294967295"/>
          </p:nvPr>
        </p:nvSpPr>
        <p:spPr>
          <a:xfrm>
            <a:off x="1590709" y="192088"/>
            <a:ext cx="10601291" cy="485775"/>
          </a:xfrm>
        </p:spPr>
        <p:txBody>
          <a:bodyPr>
            <a:normAutofit/>
          </a:bodyPr>
          <a:lstStyle/>
          <a:p>
            <a:r>
              <a:rPr lang="en-US" sz="2100" b="1" dirty="0">
                <a:solidFill>
                  <a:schemeClr val="tx2">
                    <a:lumMod val="75000"/>
                  </a:schemeClr>
                </a:solidFill>
                <a:latin typeface="IBM Plex Sans" panose="020B0503050203000203" pitchFamily="34" charset="0"/>
              </a:rPr>
              <a:t>Bitcoin Mining / ERCOT Benefits:  Accelerate &amp; Stabilize West Texas Renewables</a:t>
            </a:r>
          </a:p>
        </p:txBody>
      </p:sp>
      <p:grpSp>
        <p:nvGrpSpPr>
          <p:cNvPr id="3" name="Group 2">
            <a:extLst>
              <a:ext uri="{FF2B5EF4-FFF2-40B4-BE49-F238E27FC236}">
                <a16:creationId xmlns:a16="http://schemas.microsoft.com/office/drawing/2014/main" id="{A5B605C3-05E1-4A89-AC59-B6C45609DB0F}"/>
              </a:ext>
            </a:extLst>
          </p:cNvPr>
          <p:cNvGrpSpPr/>
          <p:nvPr/>
        </p:nvGrpSpPr>
        <p:grpSpPr>
          <a:xfrm>
            <a:off x="127781" y="824202"/>
            <a:ext cx="7325326" cy="338554"/>
            <a:chOff x="160659" y="-386406"/>
            <a:chExt cx="4265268" cy="338554"/>
          </a:xfrm>
        </p:grpSpPr>
        <p:sp>
          <p:nvSpPr>
            <p:cNvPr id="4" name="TextBox 3">
              <a:extLst>
                <a:ext uri="{FF2B5EF4-FFF2-40B4-BE49-F238E27FC236}">
                  <a16:creationId xmlns:a16="http://schemas.microsoft.com/office/drawing/2014/main" id="{41D84C8E-4E0A-4FEA-BB3E-7A8CD88642DD}"/>
                </a:ext>
              </a:extLst>
            </p:cNvPr>
            <p:cNvSpPr txBox="1"/>
            <p:nvPr/>
          </p:nvSpPr>
          <p:spPr>
            <a:xfrm>
              <a:off x="160659" y="-386406"/>
              <a:ext cx="4265268" cy="338554"/>
            </a:xfrm>
            <a:prstGeom prst="rect">
              <a:avLst/>
            </a:prstGeom>
            <a:noFill/>
          </p:spPr>
          <p:txBody>
            <a:bodyPr wrap="square" rtlCol="0">
              <a:spAutoFit/>
            </a:bodyPr>
            <a:lstStyle/>
            <a:p>
              <a:r>
                <a:rPr lang="en-US" sz="1600" b="1" dirty="0">
                  <a:solidFill>
                    <a:schemeClr val="tx2">
                      <a:lumMod val="75000"/>
                    </a:schemeClr>
                  </a:solidFill>
                  <a:latin typeface="IBM Plex Sans" panose="020B0503050203000203" pitchFamily="34" charset="0"/>
                </a:rPr>
                <a:t>Texas Electrical Grid:  The Largest Renewable Energy Market In The World</a:t>
              </a:r>
            </a:p>
          </p:txBody>
        </p:sp>
        <p:cxnSp>
          <p:nvCxnSpPr>
            <p:cNvPr id="5" name="Straight Connector 4">
              <a:extLst>
                <a:ext uri="{FF2B5EF4-FFF2-40B4-BE49-F238E27FC236}">
                  <a16:creationId xmlns:a16="http://schemas.microsoft.com/office/drawing/2014/main" id="{FE019242-26D6-4232-9B48-CC243C3294AA}"/>
                </a:ext>
              </a:extLst>
            </p:cNvPr>
            <p:cNvCxnSpPr/>
            <p:nvPr/>
          </p:nvCxnSpPr>
          <p:spPr>
            <a:xfrm>
              <a:off x="171793" y="-47852"/>
              <a:ext cx="4254134"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64B4526-4D78-4CF8-9DFC-67A878C9FDCA}"/>
              </a:ext>
            </a:extLst>
          </p:cNvPr>
          <p:cNvSpPr txBox="1"/>
          <p:nvPr/>
        </p:nvSpPr>
        <p:spPr>
          <a:xfrm>
            <a:off x="139974" y="6321858"/>
            <a:ext cx="7521213" cy="507831"/>
          </a:xfrm>
          <a:prstGeom prst="rect">
            <a:avLst/>
          </a:prstGeom>
          <a:noFill/>
        </p:spPr>
        <p:txBody>
          <a:bodyPr wrap="square" rtlCol="0">
            <a:spAutoFit/>
          </a:bodyPr>
          <a:lstStyle/>
          <a:p>
            <a:r>
              <a:rPr lang="en-US" sz="900" baseline="30000" dirty="0">
                <a:solidFill>
                  <a:schemeClr val="tx2">
                    <a:lumMod val="75000"/>
                  </a:schemeClr>
                </a:solidFill>
                <a:latin typeface="IBM Plex Sans" panose="020B0503050203000203" pitchFamily="34" charset="0"/>
              </a:rPr>
              <a:t>1)</a:t>
            </a:r>
            <a:r>
              <a:rPr lang="en-US" sz="900" dirty="0">
                <a:solidFill>
                  <a:schemeClr val="tx2">
                    <a:lumMod val="75000"/>
                  </a:schemeClr>
                </a:solidFill>
                <a:latin typeface="IBM Plex Sans" panose="020B0503050203000203" pitchFamily="34" charset="0"/>
              </a:rPr>
              <a:t> Assumes 20% efficiency</a:t>
            </a:r>
          </a:p>
          <a:p>
            <a:r>
              <a:rPr lang="en-US" sz="900" baseline="30000" dirty="0">
                <a:solidFill>
                  <a:schemeClr val="tx2">
                    <a:lumMod val="75000"/>
                  </a:schemeClr>
                </a:solidFill>
                <a:latin typeface="IBM Plex Sans" panose="020B0503050203000203" pitchFamily="34" charset="0"/>
              </a:rPr>
              <a:t>2)</a:t>
            </a:r>
            <a:r>
              <a:rPr lang="en-US" sz="900" dirty="0">
                <a:solidFill>
                  <a:schemeClr val="tx2">
                    <a:lumMod val="75000"/>
                  </a:schemeClr>
                </a:solidFill>
                <a:latin typeface="IBM Plex Sans" panose="020B0503050203000203" pitchFamily="34" charset="0"/>
              </a:rPr>
              <a:t> West Texas region includes ERCOT West &amp; Panhandle Zones, renewable power generation includes wind &amp; solar</a:t>
            </a:r>
          </a:p>
          <a:p>
            <a:r>
              <a:rPr lang="en-US" sz="900" dirty="0">
                <a:solidFill>
                  <a:schemeClr val="tx2">
                    <a:lumMod val="75000"/>
                  </a:schemeClr>
                </a:solidFill>
                <a:latin typeface="IBM Plex Sans" panose="020B0503050203000203" pitchFamily="34" charset="0"/>
              </a:rPr>
              <a:t>Source:  ERCOT, AWEA, NREL, IEA, EIA, Duke Energy</a:t>
            </a:r>
          </a:p>
        </p:txBody>
      </p:sp>
      <p:pic>
        <p:nvPicPr>
          <p:cNvPr id="13" name="Picture 12" descr="Map&#10;&#10;Description automatically generated">
            <a:extLst>
              <a:ext uri="{FF2B5EF4-FFF2-40B4-BE49-F238E27FC236}">
                <a16:creationId xmlns:a16="http://schemas.microsoft.com/office/drawing/2014/main" id="{CE3BB7D5-3BE2-4E08-B582-C84D6C0D5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93" y="1368339"/>
            <a:ext cx="3026024" cy="1905069"/>
          </a:xfrm>
          <a:prstGeom prst="rect">
            <a:avLst/>
          </a:prstGeom>
        </p:spPr>
      </p:pic>
      <p:sp>
        <p:nvSpPr>
          <p:cNvPr id="14" name="TextBox 13">
            <a:extLst>
              <a:ext uri="{FF2B5EF4-FFF2-40B4-BE49-F238E27FC236}">
                <a16:creationId xmlns:a16="http://schemas.microsoft.com/office/drawing/2014/main" id="{3E3C9654-C655-4303-834C-6709FD05FEF9}"/>
              </a:ext>
            </a:extLst>
          </p:cNvPr>
          <p:cNvSpPr txBox="1"/>
          <p:nvPr/>
        </p:nvSpPr>
        <p:spPr>
          <a:xfrm>
            <a:off x="71847" y="1156849"/>
            <a:ext cx="1637716" cy="246221"/>
          </a:xfrm>
          <a:prstGeom prst="rect">
            <a:avLst/>
          </a:prstGeom>
          <a:noFill/>
        </p:spPr>
        <p:txBody>
          <a:bodyPr wrap="square" rtlCol="0">
            <a:spAutoFit/>
          </a:bodyPr>
          <a:lstStyle/>
          <a:p>
            <a:r>
              <a:rPr lang="en-US" sz="1000" dirty="0">
                <a:solidFill>
                  <a:schemeClr val="tx2">
                    <a:lumMod val="75000"/>
                  </a:schemeClr>
                </a:solidFill>
                <a:latin typeface="IBM Plex Sans" panose="020B0503050203000203" pitchFamily="34" charset="0"/>
              </a:rPr>
              <a:t>US Solar Resource</a:t>
            </a:r>
          </a:p>
        </p:txBody>
      </p:sp>
      <p:sp>
        <p:nvSpPr>
          <p:cNvPr id="15" name="TextBox 14">
            <a:extLst>
              <a:ext uri="{FF2B5EF4-FFF2-40B4-BE49-F238E27FC236}">
                <a16:creationId xmlns:a16="http://schemas.microsoft.com/office/drawing/2014/main" id="{8A600AEF-190D-4548-9BAC-A59654CD2B73}"/>
              </a:ext>
            </a:extLst>
          </p:cNvPr>
          <p:cNvSpPr txBox="1"/>
          <p:nvPr/>
        </p:nvSpPr>
        <p:spPr>
          <a:xfrm>
            <a:off x="4457869" y="1165695"/>
            <a:ext cx="1637716" cy="246221"/>
          </a:xfrm>
          <a:prstGeom prst="rect">
            <a:avLst/>
          </a:prstGeom>
          <a:noFill/>
        </p:spPr>
        <p:txBody>
          <a:bodyPr wrap="square" rtlCol="0">
            <a:spAutoFit/>
          </a:bodyPr>
          <a:lstStyle/>
          <a:p>
            <a:r>
              <a:rPr lang="en-US" sz="1000" dirty="0">
                <a:solidFill>
                  <a:schemeClr val="tx2">
                    <a:lumMod val="75000"/>
                  </a:schemeClr>
                </a:solidFill>
                <a:latin typeface="IBM Plex Sans" panose="020B0503050203000203" pitchFamily="34" charset="0"/>
              </a:rPr>
              <a:t>US Wind Speed</a:t>
            </a:r>
          </a:p>
        </p:txBody>
      </p:sp>
      <p:sp>
        <p:nvSpPr>
          <p:cNvPr id="17" name="TextBox 16">
            <a:extLst>
              <a:ext uri="{FF2B5EF4-FFF2-40B4-BE49-F238E27FC236}">
                <a16:creationId xmlns:a16="http://schemas.microsoft.com/office/drawing/2014/main" id="{9BBE0942-CAF9-43F0-A54E-0C5E51CF617D}"/>
              </a:ext>
            </a:extLst>
          </p:cNvPr>
          <p:cNvSpPr txBox="1"/>
          <p:nvPr/>
        </p:nvSpPr>
        <p:spPr>
          <a:xfrm>
            <a:off x="223572" y="6011596"/>
            <a:ext cx="7229535" cy="292388"/>
          </a:xfrm>
          <a:prstGeom prst="rect">
            <a:avLst/>
          </a:prstGeom>
          <a:solidFill>
            <a:srgbClr val="44546A"/>
          </a:solidFill>
        </p:spPr>
        <p:txBody>
          <a:bodyPr wrap="square" rtlCol="0">
            <a:spAutoFit/>
          </a:bodyPr>
          <a:lstStyle/>
          <a:p>
            <a:pPr algn="ctr"/>
            <a:r>
              <a:rPr lang="en-US" sz="1300" b="1" dirty="0">
                <a:solidFill>
                  <a:schemeClr val="bg1"/>
                </a:solidFill>
                <a:latin typeface="IBM Plex Sans" panose="020B0503050203000203" pitchFamily="34" charset="0"/>
              </a:rPr>
              <a:t>Bitcoin mining positions Texas to unlock future renewable power for new industrial utility</a:t>
            </a:r>
          </a:p>
        </p:txBody>
      </p:sp>
      <p:sp>
        <p:nvSpPr>
          <p:cNvPr id="51" name="Rectangle 50">
            <a:extLst>
              <a:ext uri="{FF2B5EF4-FFF2-40B4-BE49-F238E27FC236}">
                <a16:creationId xmlns:a16="http://schemas.microsoft.com/office/drawing/2014/main" id="{9C003BD7-CFE0-4D73-A6E8-98A7638FD1E0}"/>
              </a:ext>
            </a:extLst>
          </p:cNvPr>
          <p:cNvSpPr/>
          <p:nvPr/>
        </p:nvSpPr>
        <p:spPr>
          <a:xfrm>
            <a:off x="5439017" y="2468112"/>
            <a:ext cx="345644" cy="36744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76D22C5E-75FC-47CD-B424-69622341790D}"/>
              </a:ext>
            </a:extLst>
          </p:cNvPr>
          <p:cNvSpPr txBox="1"/>
          <p:nvPr/>
        </p:nvSpPr>
        <p:spPr>
          <a:xfrm>
            <a:off x="3127956" y="1820392"/>
            <a:ext cx="1227416" cy="707886"/>
          </a:xfrm>
          <a:prstGeom prst="rect">
            <a:avLst/>
          </a:prstGeom>
          <a:noFill/>
        </p:spPr>
        <p:txBody>
          <a:bodyPr wrap="square" rtlCol="0">
            <a:spAutoFit/>
          </a:bodyPr>
          <a:lstStyle/>
          <a:p>
            <a:pPr algn="ctr"/>
            <a:r>
              <a:rPr lang="en-US" sz="1000" b="1" u="sng" dirty="0">
                <a:solidFill>
                  <a:srgbClr val="1C325A"/>
                </a:solidFill>
                <a:latin typeface="IBM Plex Sans" panose="020B0503050203000203" pitchFamily="34" charset="0"/>
              </a:rPr>
              <a:t>West Texas</a:t>
            </a:r>
            <a:br>
              <a:rPr lang="en-US" sz="1000" b="1" dirty="0">
                <a:solidFill>
                  <a:srgbClr val="1C325A"/>
                </a:solidFill>
                <a:latin typeface="IBM Plex Sans" panose="020B0503050203000203" pitchFamily="34" charset="0"/>
              </a:rPr>
            </a:br>
            <a:r>
              <a:rPr lang="en-US" sz="1000" b="1" dirty="0">
                <a:solidFill>
                  <a:srgbClr val="1C325A"/>
                </a:solidFill>
                <a:latin typeface="IBM Plex Sans" panose="020B0503050203000203" pitchFamily="34" charset="0"/>
              </a:rPr>
              <a:t>The Intersection of the US Solar &amp; Wind Corridors</a:t>
            </a:r>
          </a:p>
        </p:txBody>
      </p:sp>
      <p:sp>
        <p:nvSpPr>
          <p:cNvPr id="54" name="Rectangle 53">
            <a:extLst>
              <a:ext uri="{FF2B5EF4-FFF2-40B4-BE49-F238E27FC236}">
                <a16:creationId xmlns:a16="http://schemas.microsoft.com/office/drawing/2014/main" id="{10ADDCE1-BA17-47E1-8168-52DDB70A3544}"/>
              </a:ext>
            </a:extLst>
          </p:cNvPr>
          <p:cNvSpPr/>
          <p:nvPr/>
        </p:nvSpPr>
        <p:spPr>
          <a:xfrm>
            <a:off x="1217537" y="2462730"/>
            <a:ext cx="345644" cy="367444"/>
          </a:xfrm>
          <a:prstGeom prst="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 name="Straight Connector 55">
            <a:extLst>
              <a:ext uri="{FF2B5EF4-FFF2-40B4-BE49-F238E27FC236}">
                <a16:creationId xmlns:a16="http://schemas.microsoft.com/office/drawing/2014/main" id="{7B62CB9E-2148-4144-ABEC-F5AE3BB10281}"/>
              </a:ext>
            </a:extLst>
          </p:cNvPr>
          <p:cNvCxnSpPr>
            <a:cxnSpLocks/>
          </p:cNvCxnSpPr>
          <p:nvPr/>
        </p:nvCxnSpPr>
        <p:spPr>
          <a:xfrm flipV="1">
            <a:off x="1590709" y="2198188"/>
            <a:ext cx="1614465" cy="479749"/>
          </a:xfrm>
          <a:prstGeom prst="line">
            <a:avLst/>
          </a:prstGeom>
          <a:ln w="12700">
            <a:solidFill>
              <a:srgbClr val="1C325A"/>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37F4088-16F5-4DDB-93FD-E57ACE06403B}"/>
              </a:ext>
            </a:extLst>
          </p:cNvPr>
          <p:cNvSpPr txBox="1"/>
          <p:nvPr/>
        </p:nvSpPr>
        <p:spPr>
          <a:xfrm>
            <a:off x="106127" y="3279328"/>
            <a:ext cx="7420853" cy="1508105"/>
          </a:xfrm>
          <a:prstGeom prst="rect">
            <a:avLst/>
          </a:prstGeom>
          <a:noFill/>
        </p:spPr>
        <p:txBody>
          <a:bodyPr wrap="square" rtlCol="0">
            <a:spAutoFit/>
          </a:bodyPr>
          <a:lstStyle/>
          <a:p>
            <a:pPr marL="228600" indent="-228600">
              <a:spcAft>
                <a:spcPts val="5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Texas has over 2.5x more estimated recoverable renewables potential than the </a:t>
            </a:r>
            <a:r>
              <a:rPr lang="en-US" sz="1200" u="sng" dirty="0">
                <a:solidFill>
                  <a:schemeClr val="tx2">
                    <a:lumMod val="75000"/>
                  </a:schemeClr>
                </a:solidFill>
                <a:latin typeface="IBM Plex Sans" panose="020B0503050203000203" pitchFamily="34" charset="0"/>
              </a:rPr>
              <a:t>entire world’s 2019 electricity consumption</a:t>
            </a:r>
          </a:p>
          <a:p>
            <a:pPr marL="228600" indent="-228600">
              <a:spcAft>
                <a:spcPts val="5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West Texas:  the unique confluence of the US solar &amp; wind renewable corridors</a:t>
            </a:r>
          </a:p>
          <a:p>
            <a:pPr marL="228600" indent="-228600">
              <a:spcAft>
                <a:spcPts val="5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Transmission constraints result in stranded, surplus renewable energy &amp; low electricity prices</a:t>
            </a:r>
          </a:p>
          <a:p>
            <a:pPr marL="228600" indent="-228600">
              <a:spcAft>
                <a:spcPts val="5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Developing bitcoin mining campuses spurs West Texas renewable power generation</a:t>
            </a:r>
          </a:p>
          <a:p>
            <a:pPr marL="228600" indent="-228600">
              <a:spcAft>
                <a:spcPts val="500"/>
              </a:spcAft>
              <a:buFont typeface="Wingdings" panose="05000000000000000000" pitchFamily="2" charset="2"/>
              <a:buChar char="§"/>
            </a:pPr>
            <a:r>
              <a:rPr lang="en-US" sz="1200" dirty="0">
                <a:solidFill>
                  <a:schemeClr val="tx2">
                    <a:lumMod val="75000"/>
                  </a:schemeClr>
                </a:solidFill>
                <a:latin typeface="IBM Plex Sans" panose="020B0503050203000203" pitchFamily="34" charset="0"/>
              </a:rPr>
              <a:t>Bitcoin mining’s responsive load assists in stabilizing grid intermittency</a:t>
            </a:r>
          </a:p>
        </p:txBody>
      </p:sp>
      <p:cxnSp>
        <p:nvCxnSpPr>
          <p:cNvPr id="58" name="Straight Connector 57">
            <a:extLst>
              <a:ext uri="{FF2B5EF4-FFF2-40B4-BE49-F238E27FC236}">
                <a16:creationId xmlns:a16="http://schemas.microsoft.com/office/drawing/2014/main" id="{0767FDE8-83C1-4716-99B2-A2E1F24ECF9D}"/>
              </a:ext>
            </a:extLst>
          </p:cNvPr>
          <p:cNvCxnSpPr>
            <a:cxnSpLocks/>
          </p:cNvCxnSpPr>
          <p:nvPr/>
        </p:nvCxnSpPr>
        <p:spPr>
          <a:xfrm>
            <a:off x="4249999" y="2097520"/>
            <a:ext cx="1160196" cy="423537"/>
          </a:xfrm>
          <a:prstGeom prst="line">
            <a:avLst/>
          </a:prstGeom>
          <a:ln w="12700">
            <a:solidFill>
              <a:srgbClr val="1C325A"/>
            </a:solidFill>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BF1822FC-9C60-48D8-8623-792563B00B2B}"/>
              </a:ext>
            </a:extLst>
          </p:cNvPr>
          <p:cNvGraphicFramePr>
            <a:graphicFrameLocks/>
          </p:cNvGraphicFramePr>
          <p:nvPr>
            <p:extLst>
              <p:ext uri="{D42A27DB-BD31-4B8C-83A1-F6EECF244321}">
                <p14:modId xmlns:p14="http://schemas.microsoft.com/office/powerpoint/2010/main" val="4211495208"/>
              </p:ext>
            </p:extLst>
          </p:nvPr>
        </p:nvGraphicFramePr>
        <p:xfrm>
          <a:off x="7903480" y="4418100"/>
          <a:ext cx="4012011" cy="2165137"/>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EED4BA7C-6A4C-45B4-8841-A369AE41E6FF}"/>
              </a:ext>
            </a:extLst>
          </p:cNvPr>
          <p:cNvSpPr txBox="1"/>
          <p:nvPr/>
        </p:nvSpPr>
        <p:spPr>
          <a:xfrm>
            <a:off x="7637873" y="1278986"/>
            <a:ext cx="4495705" cy="3129062"/>
          </a:xfrm>
          <a:prstGeom prst="rect">
            <a:avLst/>
          </a:prstGeom>
          <a:noFill/>
        </p:spPr>
        <p:txBody>
          <a:bodyPr wrap="square" rtlCol="0">
            <a:spAutoFit/>
          </a:bodyPr>
          <a:lstStyle/>
          <a:p>
            <a:pPr marL="228600" indent="-228600">
              <a:spcAft>
                <a:spcPts val="1600"/>
              </a:spcAft>
              <a:buFont typeface="+mj-lt"/>
              <a:buAutoNum type="arabicPeriod"/>
            </a:pPr>
            <a:r>
              <a:rPr lang="en-US" sz="1200" dirty="0">
                <a:solidFill>
                  <a:schemeClr val="bg1"/>
                </a:solidFill>
                <a:latin typeface="IBM Plex Sans" panose="020B0503050203000203" pitchFamily="34" charset="0"/>
              </a:rPr>
              <a:t>Bitcoin mining is actively moving to West Texas where the best renewable resources are located</a:t>
            </a:r>
          </a:p>
          <a:p>
            <a:pPr marL="228600" indent="-228600">
              <a:spcAft>
                <a:spcPts val="1600"/>
              </a:spcAft>
              <a:buFont typeface="+mj-lt"/>
              <a:buAutoNum type="arabicPeriod"/>
            </a:pPr>
            <a:r>
              <a:rPr lang="en-US" sz="1200" dirty="0">
                <a:solidFill>
                  <a:schemeClr val="bg1"/>
                </a:solidFill>
                <a:latin typeface="IBM Plex Sans" panose="020B0503050203000203" pitchFamily="34" charset="0"/>
              </a:rPr>
              <a:t>Consider allowing access to nodal pricing to incentivize more selective locating of mining facilities to optimal regions for grid stability and cost</a:t>
            </a:r>
          </a:p>
          <a:p>
            <a:pPr marL="228600" indent="-228600">
              <a:spcAft>
                <a:spcPts val="1600"/>
              </a:spcAft>
              <a:buFont typeface="+mj-lt"/>
              <a:buAutoNum type="arabicPeriod"/>
            </a:pPr>
            <a:r>
              <a:rPr lang="en-US" sz="1200" dirty="0">
                <a:solidFill>
                  <a:schemeClr val="bg1"/>
                </a:solidFill>
                <a:latin typeface="IBM Plex Sans" panose="020B0503050203000203" pitchFamily="34" charset="0"/>
              </a:rPr>
              <a:t>Bitcoin miners provide offtake and new revenue opportunities for renewables, enabling projects that do not need to wait for new transmission capacity</a:t>
            </a:r>
          </a:p>
          <a:p>
            <a:pPr marL="228600" indent="-228600">
              <a:spcAft>
                <a:spcPts val="1600"/>
              </a:spcAft>
              <a:buFont typeface="+mj-lt"/>
              <a:buAutoNum type="arabicPeriod"/>
            </a:pPr>
            <a:r>
              <a:rPr lang="en-US" sz="1200" dirty="0">
                <a:solidFill>
                  <a:schemeClr val="bg1"/>
                </a:solidFill>
                <a:latin typeface="IBM Plex Sans" panose="020B0503050203000203" pitchFamily="34" charset="0"/>
              </a:rPr>
              <a:t>During grid stress events, bitcoin miners curtail capacity and release new power for availability to the rest of the grid</a:t>
            </a:r>
          </a:p>
          <a:p>
            <a:pPr marL="228600" indent="-228600">
              <a:spcAft>
                <a:spcPts val="1600"/>
              </a:spcAft>
              <a:buFont typeface="+mj-lt"/>
              <a:buAutoNum type="arabicPeriod"/>
            </a:pPr>
            <a:r>
              <a:rPr lang="en-US" sz="1200" dirty="0">
                <a:solidFill>
                  <a:schemeClr val="bg1"/>
                </a:solidFill>
                <a:latin typeface="IBM Plex Sans" panose="020B0503050203000203" pitchFamily="34" charset="0"/>
              </a:rPr>
              <a:t>Bitcoin mining positioned to unlock the significant surplus renewables generating capacity in West Texas </a:t>
            </a:r>
            <a:r>
              <a:rPr lang="en-US" sz="1200" baseline="30000" dirty="0">
                <a:solidFill>
                  <a:schemeClr val="bg1"/>
                </a:solidFill>
                <a:latin typeface="IBM Plex Sans" panose="020B0503050203000203" pitchFamily="34" charset="0"/>
              </a:rPr>
              <a:t>2)</a:t>
            </a:r>
          </a:p>
        </p:txBody>
      </p:sp>
      <p:pic>
        <p:nvPicPr>
          <p:cNvPr id="31" name="Picture 30" descr="Logo&#10;&#10;Description automatically generated">
            <a:extLst>
              <a:ext uri="{FF2B5EF4-FFF2-40B4-BE49-F238E27FC236}">
                <a16:creationId xmlns:a16="http://schemas.microsoft.com/office/drawing/2014/main" id="{EEAEE241-7590-47AB-943F-6D04E858E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97" y="189574"/>
            <a:ext cx="1142259" cy="444212"/>
          </a:xfrm>
          <a:prstGeom prst="rect">
            <a:avLst/>
          </a:prstGeom>
        </p:spPr>
      </p:pic>
      <p:sp>
        <p:nvSpPr>
          <p:cNvPr id="32" name="Slide Number Placeholder 5">
            <a:extLst>
              <a:ext uri="{FF2B5EF4-FFF2-40B4-BE49-F238E27FC236}">
                <a16:creationId xmlns:a16="http://schemas.microsoft.com/office/drawing/2014/main" id="{3A99B7C5-EB5B-4110-96C2-88905D6431A9}"/>
              </a:ext>
            </a:extLst>
          </p:cNvPr>
          <p:cNvSpPr txBox="1">
            <a:spLocks/>
          </p:cNvSpPr>
          <p:nvPr/>
        </p:nvSpPr>
        <p:spPr>
          <a:xfrm>
            <a:off x="10067420" y="64306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75000"/>
                  </a:schemeClr>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559CF-6661-4731-B0A1-FC66D7A777D6}" type="slidenum">
              <a:rPr lang="en-US" smtClean="0">
                <a:solidFill>
                  <a:schemeClr val="bg1"/>
                </a:solidFill>
              </a:rPr>
              <a:pPr/>
              <a:t>16</a:t>
            </a:fld>
            <a:endParaRPr lang="en-US" dirty="0">
              <a:solidFill>
                <a:schemeClr val="bg1"/>
              </a:solidFill>
            </a:endParaRPr>
          </a:p>
        </p:txBody>
      </p:sp>
      <p:pic>
        <p:nvPicPr>
          <p:cNvPr id="8" name="Picture 7">
            <a:extLst>
              <a:ext uri="{FF2B5EF4-FFF2-40B4-BE49-F238E27FC236}">
                <a16:creationId xmlns:a16="http://schemas.microsoft.com/office/drawing/2014/main" id="{53CB7653-D34A-4B8B-A716-78F092EFC397}"/>
              </a:ext>
            </a:extLst>
          </p:cNvPr>
          <p:cNvPicPr>
            <a:picLocks noChangeAspect="1"/>
          </p:cNvPicPr>
          <p:nvPr/>
        </p:nvPicPr>
        <p:blipFill>
          <a:blip r:embed="rId6"/>
          <a:stretch>
            <a:fillRect/>
          </a:stretch>
        </p:blipFill>
        <p:spPr>
          <a:xfrm>
            <a:off x="417685" y="4863921"/>
            <a:ext cx="6353818" cy="974852"/>
          </a:xfrm>
          <a:prstGeom prst="rect">
            <a:avLst/>
          </a:prstGeom>
        </p:spPr>
      </p:pic>
    </p:spTree>
    <p:extLst>
      <p:ext uri="{BB962C8B-B14F-4D97-AF65-F5344CB8AC3E}">
        <p14:creationId xmlns:p14="http://schemas.microsoft.com/office/powerpoint/2010/main" val="358895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BC847-387A-42B2-800E-F6E19F64F6EC}"/>
              </a:ext>
            </a:extLst>
          </p:cNvPr>
          <p:cNvSpPr>
            <a:spLocks noGrp="1"/>
          </p:cNvSpPr>
          <p:nvPr>
            <p:ph type="title" idx="4294967295"/>
          </p:nvPr>
        </p:nvSpPr>
        <p:spPr>
          <a:xfrm>
            <a:off x="1598141" y="192088"/>
            <a:ext cx="10593859" cy="485775"/>
          </a:xfrm>
        </p:spPr>
        <p:txBody>
          <a:bodyPr>
            <a:noAutofit/>
          </a:bodyPr>
          <a:lstStyle/>
          <a:p>
            <a:r>
              <a:rPr lang="en-US" sz="2100" b="1" dirty="0">
                <a:solidFill>
                  <a:schemeClr val="tx2">
                    <a:lumMod val="75000"/>
                  </a:schemeClr>
                </a:solidFill>
                <a:latin typeface="IBM Plex Sans" panose="020B0503050203000203" pitchFamily="34" charset="0"/>
              </a:rPr>
              <a:t>Long-Term Vision:  Developing the West Texas Clean Energy Arbitrage</a:t>
            </a:r>
          </a:p>
        </p:txBody>
      </p:sp>
      <p:sp>
        <p:nvSpPr>
          <p:cNvPr id="93" name="TextBox 92">
            <a:extLst>
              <a:ext uri="{FF2B5EF4-FFF2-40B4-BE49-F238E27FC236}">
                <a16:creationId xmlns:a16="http://schemas.microsoft.com/office/drawing/2014/main" id="{A048A256-CF7E-4B3A-BE1F-909C5E50E2E9}"/>
              </a:ext>
            </a:extLst>
          </p:cNvPr>
          <p:cNvSpPr txBox="1"/>
          <p:nvPr/>
        </p:nvSpPr>
        <p:spPr>
          <a:xfrm>
            <a:off x="215285" y="6030091"/>
            <a:ext cx="11761429" cy="292388"/>
          </a:xfrm>
          <a:prstGeom prst="rect">
            <a:avLst/>
          </a:prstGeom>
          <a:solidFill>
            <a:srgbClr val="44546A"/>
          </a:solidFill>
        </p:spPr>
        <p:txBody>
          <a:bodyPr wrap="square" rtlCol="0">
            <a:spAutoFit/>
          </a:bodyPr>
          <a:lstStyle/>
          <a:p>
            <a:pPr algn="ctr"/>
            <a:r>
              <a:rPr lang="en-US" sz="1300" b="1" dirty="0">
                <a:solidFill>
                  <a:schemeClr val="bg1"/>
                </a:solidFill>
                <a:latin typeface="IBM Plex Sans" panose="020B0503050203000203" pitchFamily="34" charset="0"/>
              </a:rPr>
              <a:t>Bitcoin mining is an efficient solution to stabilize grids, revitalize renewable power growth &amp; catalyze sustainable US industrial development</a:t>
            </a:r>
          </a:p>
        </p:txBody>
      </p:sp>
      <p:grpSp>
        <p:nvGrpSpPr>
          <p:cNvPr id="17" name="Group 16">
            <a:extLst>
              <a:ext uri="{FF2B5EF4-FFF2-40B4-BE49-F238E27FC236}">
                <a16:creationId xmlns:a16="http://schemas.microsoft.com/office/drawing/2014/main" id="{7598D03E-2F64-40E6-82DB-46C63402BB32}"/>
              </a:ext>
            </a:extLst>
          </p:cNvPr>
          <p:cNvGrpSpPr/>
          <p:nvPr/>
        </p:nvGrpSpPr>
        <p:grpSpPr>
          <a:xfrm>
            <a:off x="2406071" y="2791886"/>
            <a:ext cx="1554478" cy="731520"/>
            <a:chOff x="2326558" y="5071917"/>
            <a:chExt cx="1554478" cy="548640"/>
          </a:xfrm>
        </p:grpSpPr>
        <p:sp>
          <p:nvSpPr>
            <p:cNvPr id="68" name="Rectangle 67">
              <a:extLst>
                <a:ext uri="{FF2B5EF4-FFF2-40B4-BE49-F238E27FC236}">
                  <a16:creationId xmlns:a16="http://schemas.microsoft.com/office/drawing/2014/main" id="{2389B278-571A-463E-95F1-B1FF8E1AFA97}"/>
                </a:ext>
              </a:extLst>
            </p:cNvPr>
            <p:cNvSpPr/>
            <p:nvPr/>
          </p:nvSpPr>
          <p:spPr>
            <a:xfrm>
              <a:off x="2326558" y="5071917"/>
              <a:ext cx="1554478" cy="548640"/>
            </a:xfrm>
            <a:prstGeom prst="rect">
              <a:avLst/>
            </a:prstGeom>
            <a:solidFill>
              <a:schemeClr val="accent1">
                <a:lumMod val="50000"/>
              </a:schemeClr>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70" name="TextBox 69">
              <a:extLst>
                <a:ext uri="{FF2B5EF4-FFF2-40B4-BE49-F238E27FC236}">
                  <a16:creationId xmlns:a16="http://schemas.microsoft.com/office/drawing/2014/main" id="{E09022AF-9BF5-4D60-8E13-5FDE39AB6467}"/>
                </a:ext>
              </a:extLst>
            </p:cNvPr>
            <p:cNvSpPr txBox="1"/>
            <p:nvPr/>
          </p:nvSpPr>
          <p:spPr>
            <a:xfrm>
              <a:off x="2329264" y="5170970"/>
              <a:ext cx="1544302" cy="323165"/>
            </a:xfrm>
            <a:prstGeom prst="rect">
              <a:avLst/>
            </a:prstGeom>
            <a:noFill/>
          </p:spPr>
          <p:txBody>
            <a:bodyPr wrap="square" rtlCol="0" anchor="ctr">
              <a:spAutoFit/>
            </a:bodyPr>
            <a:lstStyle/>
            <a:p>
              <a:pPr algn="ctr"/>
              <a:r>
                <a:rPr lang="en-US" sz="1100" b="1" dirty="0">
                  <a:solidFill>
                    <a:schemeClr val="bg1"/>
                  </a:solidFill>
                  <a:latin typeface="IBM Plex Sans" panose="020B0503050203000203" pitchFamily="34" charset="0"/>
                </a:rPr>
                <a:t>Bitcoin Mining</a:t>
              </a:r>
              <a:br>
                <a:rPr lang="en-US" sz="1100" b="1" dirty="0">
                  <a:solidFill>
                    <a:schemeClr val="bg1"/>
                  </a:solidFill>
                  <a:latin typeface="IBM Plex Sans" panose="020B0503050203000203" pitchFamily="34" charset="0"/>
                </a:rPr>
              </a:br>
              <a:r>
                <a:rPr lang="en-US" sz="1100" b="1" dirty="0">
                  <a:solidFill>
                    <a:schemeClr val="bg1"/>
                  </a:solidFill>
                  <a:latin typeface="IBM Plex Sans" panose="020B0503050203000203" pitchFamily="34" charset="0"/>
                </a:rPr>
                <a:t>Campus Platforms</a:t>
              </a:r>
            </a:p>
          </p:txBody>
        </p:sp>
      </p:grpSp>
      <p:grpSp>
        <p:nvGrpSpPr>
          <p:cNvPr id="23" name="Group 22">
            <a:extLst>
              <a:ext uri="{FF2B5EF4-FFF2-40B4-BE49-F238E27FC236}">
                <a16:creationId xmlns:a16="http://schemas.microsoft.com/office/drawing/2014/main" id="{B0A26181-B7CB-4E1A-AF14-BD02C34A4832}"/>
              </a:ext>
            </a:extLst>
          </p:cNvPr>
          <p:cNvGrpSpPr/>
          <p:nvPr/>
        </p:nvGrpSpPr>
        <p:grpSpPr>
          <a:xfrm>
            <a:off x="1851583" y="857671"/>
            <a:ext cx="10044690" cy="5048398"/>
            <a:chOff x="1851583" y="809965"/>
            <a:chExt cx="10044690" cy="5048398"/>
          </a:xfrm>
        </p:grpSpPr>
        <p:sp>
          <p:nvSpPr>
            <p:cNvPr id="92" name="TextBox 91">
              <a:extLst>
                <a:ext uri="{FF2B5EF4-FFF2-40B4-BE49-F238E27FC236}">
                  <a16:creationId xmlns:a16="http://schemas.microsoft.com/office/drawing/2014/main" id="{BA8F6B72-B177-4D2A-AB26-2E75B195CF0A}"/>
                </a:ext>
              </a:extLst>
            </p:cNvPr>
            <p:cNvSpPr txBox="1"/>
            <p:nvPr/>
          </p:nvSpPr>
          <p:spPr>
            <a:xfrm>
              <a:off x="9136637" y="814275"/>
              <a:ext cx="2694904" cy="430887"/>
            </a:xfrm>
            <a:prstGeom prst="rect">
              <a:avLst/>
            </a:prstGeom>
            <a:noFill/>
          </p:spPr>
          <p:txBody>
            <a:bodyPr wrap="square" rtlCol="0">
              <a:spAutoFit/>
            </a:bodyPr>
            <a:lstStyle/>
            <a:p>
              <a:pPr algn="ctr"/>
              <a:r>
                <a:rPr lang="en-US" sz="1100" b="1" dirty="0">
                  <a:solidFill>
                    <a:schemeClr val="tx2">
                      <a:lumMod val="75000"/>
                    </a:schemeClr>
                  </a:solidFill>
                  <a:latin typeface="IBM Plex Sans" panose="020B0503050203000203" pitchFamily="34" charset="0"/>
                </a:rPr>
                <a:t>West Texas</a:t>
              </a:r>
              <a:br>
                <a:rPr lang="en-US" sz="1100" b="1" dirty="0">
                  <a:solidFill>
                    <a:schemeClr val="tx2">
                      <a:lumMod val="75000"/>
                    </a:schemeClr>
                  </a:solidFill>
                  <a:latin typeface="IBM Plex Sans" panose="020B0503050203000203" pitchFamily="34" charset="0"/>
                </a:rPr>
              </a:br>
              <a:r>
                <a:rPr lang="en-US" sz="1100" b="1" u="sng" dirty="0">
                  <a:solidFill>
                    <a:schemeClr val="tx2">
                      <a:lumMod val="75000"/>
                    </a:schemeClr>
                  </a:solidFill>
                  <a:latin typeface="IBM Plex Sans" panose="020B0503050203000203" pitchFamily="34" charset="0"/>
                </a:rPr>
                <a:t>Sustainable Industrial Development</a:t>
              </a:r>
            </a:p>
          </p:txBody>
        </p:sp>
        <p:grpSp>
          <p:nvGrpSpPr>
            <p:cNvPr id="21" name="Group 20">
              <a:extLst>
                <a:ext uri="{FF2B5EF4-FFF2-40B4-BE49-F238E27FC236}">
                  <a16:creationId xmlns:a16="http://schemas.microsoft.com/office/drawing/2014/main" id="{71C26273-CFA5-4197-A259-48C40657C8E7}"/>
                </a:ext>
              </a:extLst>
            </p:cNvPr>
            <p:cNvGrpSpPr/>
            <p:nvPr/>
          </p:nvGrpSpPr>
          <p:grpSpPr>
            <a:xfrm>
              <a:off x="1851583" y="809965"/>
              <a:ext cx="10044690" cy="5048398"/>
              <a:chOff x="1851583" y="809965"/>
              <a:chExt cx="10044690" cy="5048398"/>
            </a:xfrm>
          </p:grpSpPr>
          <p:grpSp>
            <p:nvGrpSpPr>
              <p:cNvPr id="3" name="Group 2">
                <a:extLst>
                  <a:ext uri="{FF2B5EF4-FFF2-40B4-BE49-F238E27FC236}">
                    <a16:creationId xmlns:a16="http://schemas.microsoft.com/office/drawing/2014/main" id="{C707A499-1EB1-499D-97CF-E97E0BDE56A9}"/>
                  </a:ext>
                </a:extLst>
              </p:cNvPr>
              <p:cNvGrpSpPr/>
              <p:nvPr/>
            </p:nvGrpSpPr>
            <p:grpSpPr>
              <a:xfrm>
                <a:off x="9358238" y="3166902"/>
                <a:ext cx="2538035" cy="1758978"/>
                <a:chOff x="9410492" y="3079812"/>
                <a:chExt cx="2538035" cy="1758978"/>
              </a:xfrm>
            </p:grpSpPr>
            <p:sp>
              <p:nvSpPr>
                <p:cNvPr id="66" name="TextBox 65">
                  <a:extLst>
                    <a:ext uri="{FF2B5EF4-FFF2-40B4-BE49-F238E27FC236}">
                      <a16:creationId xmlns:a16="http://schemas.microsoft.com/office/drawing/2014/main" id="{68E027FB-B9F8-478B-8076-8459C8CC9D47}"/>
                    </a:ext>
                  </a:extLst>
                </p:cNvPr>
                <p:cNvSpPr txBox="1"/>
                <p:nvPr/>
              </p:nvSpPr>
              <p:spPr>
                <a:xfrm>
                  <a:off x="9410492" y="3079812"/>
                  <a:ext cx="2538035" cy="246221"/>
                </a:xfrm>
                <a:prstGeom prst="rect">
                  <a:avLst/>
                </a:prstGeom>
                <a:noFill/>
              </p:spPr>
              <p:txBody>
                <a:bodyPr wrap="square" rtlCol="0">
                  <a:spAutoFit/>
                </a:bodyPr>
                <a:lstStyle/>
                <a:p>
                  <a:r>
                    <a:rPr lang="en-US" sz="1000" b="1" u="sng" dirty="0">
                      <a:solidFill>
                        <a:schemeClr val="tx1">
                          <a:lumMod val="65000"/>
                          <a:lumOff val="35000"/>
                        </a:schemeClr>
                      </a:solidFill>
                      <a:latin typeface="IBM Plex Sans" panose="020B0503050203000203" pitchFamily="34" charset="0"/>
                    </a:rPr>
                    <a:t>Sustainable American Manufacturing</a:t>
                  </a:r>
                </a:p>
              </p:txBody>
            </p:sp>
            <p:sp>
              <p:nvSpPr>
                <p:cNvPr id="88" name="TextBox 87">
                  <a:extLst>
                    <a:ext uri="{FF2B5EF4-FFF2-40B4-BE49-F238E27FC236}">
                      <a16:creationId xmlns:a16="http://schemas.microsoft.com/office/drawing/2014/main" id="{6E054AD8-B8CF-479A-875E-5B9818F01DB8}"/>
                    </a:ext>
                  </a:extLst>
                </p:cNvPr>
                <p:cNvSpPr txBox="1"/>
                <p:nvPr/>
              </p:nvSpPr>
              <p:spPr>
                <a:xfrm>
                  <a:off x="10061817" y="3483322"/>
                  <a:ext cx="1752319" cy="246221"/>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Battery Gigafactories</a:t>
                  </a:r>
                </a:p>
              </p:txBody>
            </p:sp>
            <p:pic>
              <p:nvPicPr>
                <p:cNvPr id="1026" name="Picture 2" descr="Electric Vehicles">
                  <a:extLst>
                    <a:ext uri="{FF2B5EF4-FFF2-40B4-BE49-F238E27FC236}">
                      <a16:creationId xmlns:a16="http://schemas.microsoft.com/office/drawing/2014/main" id="{9A48E782-F4B8-4F50-872A-259476337B04}"/>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89751" y="3395436"/>
                  <a:ext cx="402336" cy="402336"/>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8" name="Picture 4" descr="Factory Semiconductor Stock Illustrations – 244 Factory Semiconductor Stock  Illustrations, Vectors &amp;amp; Clipart - Dreamstime">
                  <a:extLst>
                    <a:ext uri="{FF2B5EF4-FFF2-40B4-BE49-F238E27FC236}">
                      <a16:creationId xmlns:a16="http://schemas.microsoft.com/office/drawing/2014/main" id="{679EFCE0-3AF7-4E9B-ADAD-E8D8F82CF69D}"/>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82408" y="3915040"/>
                  <a:ext cx="402336" cy="402336"/>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90334210-D833-4579-AF99-F5AF68FC3ABE}"/>
                    </a:ext>
                  </a:extLst>
                </p:cNvPr>
                <p:cNvSpPr txBox="1"/>
                <p:nvPr/>
              </p:nvSpPr>
              <p:spPr>
                <a:xfrm>
                  <a:off x="10059371" y="3965015"/>
                  <a:ext cx="1752319" cy="246221"/>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Semiconductor Foundries</a:t>
                  </a:r>
                </a:p>
              </p:txBody>
            </p:sp>
            <p:pic>
              <p:nvPicPr>
                <p:cNvPr id="1030" name="Picture 6" descr="Black Line Icon for Production, Manufacturing and Manufacture Stock Vector  - Illustration of logo, line: 154574451">
                  <a:extLst>
                    <a:ext uri="{FF2B5EF4-FFF2-40B4-BE49-F238E27FC236}">
                      <a16:creationId xmlns:a16="http://schemas.microsoft.com/office/drawing/2014/main" id="{6BD0E4C1-2955-40A2-847F-013DF2E73906}"/>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6071" t="14556" r="15902" b="17416"/>
                <a:stretch/>
              </p:blipFill>
              <p:spPr bwMode="auto">
                <a:xfrm>
                  <a:off x="9589751" y="4434644"/>
                  <a:ext cx="402336" cy="402336"/>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A9B6F75-D957-4318-8CB7-E914F4622224}"/>
                    </a:ext>
                  </a:extLst>
                </p:cNvPr>
                <p:cNvSpPr txBox="1"/>
                <p:nvPr/>
              </p:nvSpPr>
              <p:spPr>
                <a:xfrm>
                  <a:off x="10067306" y="4438680"/>
                  <a:ext cx="1752319" cy="400110"/>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Steel &amp; Aluminum</a:t>
                  </a:r>
                  <a:br>
                    <a:rPr lang="en-US" sz="1000" b="1" dirty="0">
                      <a:solidFill>
                        <a:schemeClr val="tx1">
                          <a:lumMod val="65000"/>
                          <a:lumOff val="35000"/>
                        </a:schemeClr>
                      </a:solidFill>
                      <a:latin typeface="IBM Plex Sans" panose="020B0503050203000203" pitchFamily="34" charset="0"/>
                    </a:rPr>
                  </a:br>
                  <a:r>
                    <a:rPr lang="en-US" sz="1000" b="1" dirty="0">
                      <a:solidFill>
                        <a:schemeClr val="tx1">
                          <a:lumMod val="65000"/>
                          <a:lumOff val="35000"/>
                        </a:schemeClr>
                      </a:solidFill>
                      <a:latin typeface="IBM Plex Sans" panose="020B0503050203000203" pitchFamily="34" charset="0"/>
                    </a:rPr>
                    <a:t>Manufacturing</a:t>
                  </a:r>
                </a:p>
              </p:txBody>
            </p:sp>
          </p:grpSp>
          <p:grpSp>
            <p:nvGrpSpPr>
              <p:cNvPr id="20" name="Group 19">
                <a:extLst>
                  <a:ext uri="{FF2B5EF4-FFF2-40B4-BE49-F238E27FC236}">
                    <a16:creationId xmlns:a16="http://schemas.microsoft.com/office/drawing/2014/main" id="{74F37EDD-815B-48AC-B44D-FA594566896A}"/>
                  </a:ext>
                </a:extLst>
              </p:cNvPr>
              <p:cNvGrpSpPr/>
              <p:nvPr/>
            </p:nvGrpSpPr>
            <p:grpSpPr>
              <a:xfrm>
                <a:off x="1851583" y="809965"/>
                <a:ext cx="10044689" cy="5048398"/>
                <a:chOff x="1851583" y="809965"/>
                <a:chExt cx="10044689" cy="5048398"/>
              </a:xfrm>
            </p:grpSpPr>
            <p:grpSp>
              <p:nvGrpSpPr>
                <p:cNvPr id="87" name="Group 86">
                  <a:extLst>
                    <a:ext uri="{FF2B5EF4-FFF2-40B4-BE49-F238E27FC236}">
                      <a16:creationId xmlns:a16="http://schemas.microsoft.com/office/drawing/2014/main" id="{85BFAE7E-C22E-4C7F-9E8E-3194B374D50A}"/>
                    </a:ext>
                  </a:extLst>
                </p:cNvPr>
                <p:cNvGrpSpPr/>
                <p:nvPr/>
              </p:nvGrpSpPr>
              <p:grpSpPr>
                <a:xfrm>
                  <a:off x="2127478" y="809965"/>
                  <a:ext cx="9768794" cy="5048398"/>
                  <a:chOff x="2083934" y="868922"/>
                  <a:chExt cx="9768794" cy="5048398"/>
                </a:xfrm>
              </p:grpSpPr>
              <p:sp>
                <p:nvSpPr>
                  <p:cNvPr id="57" name="TextBox 56">
                    <a:extLst>
                      <a:ext uri="{FF2B5EF4-FFF2-40B4-BE49-F238E27FC236}">
                        <a16:creationId xmlns:a16="http://schemas.microsoft.com/office/drawing/2014/main" id="{5C343000-DB2F-4601-9117-77EDDBD8D1B9}"/>
                      </a:ext>
                    </a:extLst>
                  </p:cNvPr>
                  <p:cNvSpPr txBox="1"/>
                  <p:nvPr/>
                </p:nvSpPr>
                <p:spPr>
                  <a:xfrm>
                    <a:off x="2283014" y="876708"/>
                    <a:ext cx="1631467" cy="430887"/>
                  </a:xfrm>
                  <a:prstGeom prst="rect">
                    <a:avLst/>
                  </a:prstGeom>
                  <a:noFill/>
                </p:spPr>
                <p:txBody>
                  <a:bodyPr wrap="square" rtlCol="0">
                    <a:spAutoFit/>
                  </a:bodyPr>
                  <a:lstStyle/>
                  <a:p>
                    <a:pPr algn="ctr"/>
                    <a:r>
                      <a:rPr lang="en-US" sz="1100" b="1" dirty="0">
                        <a:solidFill>
                          <a:schemeClr val="tx2">
                            <a:lumMod val="75000"/>
                          </a:schemeClr>
                        </a:solidFill>
                        <a:latin typeface="IBM Plex Sans" panose="020B0503050203000203" pitchFamily="34" charset="0"/>
                      </a:rPr>
                      <a:t>West Texas</a:t>
                    </a:r>
                    <a:br>
                      <a:rPr lang="en-US" sz="1100" b="1" dirty="0">
                        <a:solidFill>
                          <a:schemeClr val="tx2">
                            <a:lumMod val="75000"/>
                          </a:schemeClr>
                        </a:solidFill>
                        <a:latin typeface="IBM Plex Sans" panose="020B0503050203000203" pitchFamily="34" charset="0"/>
                      </a:rPr>
                    </a:br>
                    <a:r>
                      <a:rPr lang="en-US" sz="1100" b="1" u="sng" dirty="0">
                        <a:solidFill>
                          <a:schemeClr val="tx2">
                            <a:lumMod val="75000"/>
                          </a:schemeClr>
                        </a:solidFill>
                        <a:latin typeface="IBM Plex Sans" panose="020B0503050203000203" pitchFamily="34" charset="0"/>
                      </a:rPr>
                      <a:t>Bitcoin Mining</a:t>
                    </a:r>
                  </a:p>
                </p:txBody>
              </p:sp>
              <p:sp>
                <p:nvSpPr>
                  <p:cNvPr id="72" name="TextBox 71">
                    <a:extLst>
                      <a:ext uri="{FF2B5EF4-FFF2-40B4-BE49-F238E27FC236}">
                        <a16:creationId xmlns:a16="http://schemas.microsoft.com/office/drawing/2014/main" id="{96ABC14A-A612-42A0-8A5E-362B5A84AE2F}"/>
                      </a:ext>
                    </a:extLst>
                  </p:cNvPr>
                  <p:cNvSpPr txBox="1"/>
                  <p:nvPr/>
                </p:nvSpPr>
                <p:spPr>
                  <a:xfrm>
                    <a:off x="4526866" y="879028"/>
                    <a:ext cx="1631467" cy="430887"/>
                  </a:xfrm>
                  <a:prstGeom prst="rect">
                    <a:avLst/>
                  </a:prstGeom>
                  <a:noFill/>
                </p:spPr>
                <p:txBody>
                  <a:bodyPr wrap="square" rtlCol="0">
                    <a:spAutoFit/>
                  </a:bodyPr>
                  <a:lstStyle/>
                  <a:p>
                    <a:pPr algn="ctr"/>
                    <a:r>
                      <a:rPr lang="en-US" sz="1100" b="1" dirty="0">
                        <a:solidFill>
                          <a:schemeClr val="tx2">
                            <a:lumMod val="75000"/>
                          </a:schemeClr>
                        </a:solidFill>
                        <a:latin typeface="IBM Plex Sans" panose="020B0503050203000203" pitchFamily="34" charset="0"/>
                      </a:rPr>
                      <a:t>ERCOT West Texas</a:t>
                    </a:r>
                    <a:br>
                      <a:rPr lang="en-US" sz="1100" b="1" dirty="0">
                        <a:solidFill>
                          <a:schemeClr val="tx2">
                            <a:lumMod val="75000"/>
                          </a:schemeClr>
                        </a:solidFill>
                        <a:latin typeface="IBM Plex Sans" panose="020B0503050203000203" pitchFamily="34" charset="0"/>
                      </a:rPr>
                    </a:br>
                    <a:r>
                      <a:rPr lang="en-US" sz="1100" b="1" u="sng" dirty="0">
                        <a:solidFill>
                          <a:schemeClr val="tx2">
                            <a:lumMod val="75000"/>
                          </a:schemeClr>
                        </a:solidFill>
                        <a:latin typeface="IBM Plex Sans" panose="020B0503050203000203" pitchFamily="34" charset="0"/>
                      </a:rPr>
                      <a:t>Renewable Power</a:t>
                    </a:r>
                  </a:p>
                </p:txBody>
              </p:sp>
              <p:sp>
                <p:nvSpPr>
                  <p:cNvPr id="74" name="TextBox 73">
                    <a:extLst>
                      <a:ext uri="{FF2B5EF4-FFF2-40B4-BE49-F238E27FC236}">
                        <a16:creationId xmlns:a16="http://schemas.microsoft.com/office/drawing/2014/main" id="{C1838EF8-0B34-44F6-B889-84388DB6F048}"/>
                      </a:ext>
                    </a:extLst>
                  </p:cNvPr>
                  <p:cNvSpPr txBox="1"/>
                  <p:nvPr/>
                </p:nvSpPr>
                <p:spPr>
                  <a:xfrm>
                    <a:off x="6920609" y="868922"/>
                    <a:ext cx="1631467" cy="430887"/>
                  </a:xfrm>
                  <a:prstGeom prst="rect">
                    <a:avLst/>
                  </a:prstGeom>
                  <a:noFill/>
                </p:spPr>
                <p:txBody>
                  <a:bodyPr wrap="square" rtlCol="0">
                    <a:spAutoFit/>
                  </a:bodyPr>
                  <a:lstStyle/>
                  <a:p>
                    <a:pPr algn="ctr"/>
                    <a:r>
                      <a:rPr lang="en-US" sz="1100" b="1" dirty="0">
                        <a:solidFill>
                          <a:schemeClr val="tx2">
                            <a:lumMod val="75000"/>
                          </a:schemeClr>
                        </a:solidFill>
                        <a:latin typeface="IBM Plex Sans" panose="020B0503050203000203" pitchFamily="34" charset="0"/>
                      </a:rPr>
                      <a:t>West Texas</a:t>
                    </a:r>
                    <a:br>
                      <a:rPr lang="en-US" sz="1100" b="1" dirty="0">
                        <a:solidFill>
                          <a:schemeClr val="tx2">
                            <a:lumMod val="75000"/>
                          </a:schemeClr>
                        </a:solidFill>
                        <a:latin typeface="IBM Plex Sans" panose="020B0503050203000203" pitchFamily="34" charset="0"/>
                      </a:rPr>
                    </a:br>
                    <a:r>
                      <a:rPr lang="en-US" sz="1100" b="1" u="sng" dirty="0">
                        <a:solidFill>
                          <a:schemeClr val="tx2">
                            <a:lumMod val="75000"/>
                          </a:schemeClr>
                        </a:solidFill>
                        <a:latin typeface="IBM Plex Sans" panose="020B0503050203000203" pitchFamily="34" charset="0"/>
                      </a:rPr>
                      <a:t>Electricity Demand</a:t>
                    </a:r>
                  </a:p>
                </p:txBody>
              </p:sp>
              <p:sp>
                <p:nvSpPr>
                  <p:cNvPr id="75" name="TextBox 74">
                    <a:extLst>
                      <a:ext uri="{FF2B5EF4-FFF2-40B4-BE49-F238E27FC236}">
                        <a16:creationId xmlns:a16="http://schemas.microsoft.com/office/drawing/2014/main" id="{EE0AB85F-FE40-43EE-B665-12054BF86C66}"/>
                      </a:ext>
                    </a:extLst>
                  </p:cNvPr>
                  <p:cNvSpPr txBox="1"/>
                  <p:nvPr/>
                </p:nvSpPr>
                <p:spPr>
                  <a:xfrm>
                    <a:off x="9328522" y="1331756"/>
                    <a:ext cx="2383569" cy="246221"/>
                  </a:xfrm>
                  <a:prstGeom prst="rect">
                    <a:avLst/>
                  </a:prstGeom>
                  <a:noFill/>
                </p:spPr>
                <p:txBody>
                  <a:bodyPr wrap="square" rtlCol="0">
                    <a:spAutoFit/>
                  </a:bodyPr>
                  <a:lstStyle/>
                  <a:p>
                    <a:r>
                      <a:rPr lang="en-US" sz="1000" b="1" u="sng" dirty="0">
                        <a:solidFill>
                          <a:schemeClr val="tx1">
                            <a:lumMod val="65000"/>
                            <a:lumOff val="35000"/>
                          </a:schemeClr>
                        </a:solidFill>
                        <a:latin typeface="IBM Plex Sans" panose="020B0503050203000203" pitchFamily="34" charset="0"/>
                      </a:rPr>
                      <a:t>New Digital Technology Innovation</a:t>
                    </a:r>
                  </a:p>
                </p:txBody>
              </p:sp>
              <p:grpSp>
                <p:nvGrpSpPr>
                  <p:cNvPr id="85" name="Group 84">
                    <a:extLst>
                      <a:ext uri="{FF2B5EF4-FFF2-40B4-BE49-F238E27FC236}">
                        <a16:creationId xmlns:a16="http://schemas.microsoft.com/office/drawing/2014/main" id="{EDE6977D-7446-4EA3-92C4-FC8D7F9FEDDF}"/>
                      </a:ext>
                    </a:extLst>
                  </p:cNvPr>
                  <p:cNvGrpSpPr/>
                  <p:nvPr/>
                </p:nvGrpSpPr>
                <p:grpSpPr>
                  <a:xfrm>
                    <a:off x="2083934" y="1366436"/>
                    <a:ext cx="9768794" cy="4550884"/>
                    <a:chOff x="1911694" y="1418690"/>
                    <a:chExt cx="10175887" cy="5254289"/>
                  </a:xfrm>
                </p:grpSpPr>
                <p:sp>
                  <p:nvSpPr>
                    <p:cNvPr id="58" name="Isosceles Triangle 57">
                      <a:extLst>
                        <a:ext uri="{FF2B5EF4-FFF2-40B4-BE49-F238E27FC236}">
                          <a16:creationId xmlns:a16="http://schemas.microsoft.com/office/drawing/2014/main" id="{0AADA3D6-7AAB-45F1-BB18-9DDD5BE64C0A}"/>
                        </a:ext>
                      </a:extLst>
                    </p:cNvPr>
                    <p:cNvSpPr/>
                    <p:nvPr/>
                  </p:nvSpPr>
                  <p:spPr>
                    <a:xfrm rot="16200000">
                      <a:off x="3470325" y="3351939"/>
                      <a:ext cx="1394116" cy="469481"/>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Isosceles Triangle 59">
                      <a:extLst>
                        <a:ext uri="{FF2B5EF4-FFF2-40B4-BE49-F238E27FC236}">
                          <a16:creationId xmlns:a16="http://schemas.microsoft.com/office/drawing/2014/main" id="{9D1FA123-D523-47B7-9822-C2014E014E88}"/>
                        </a:ext>
                      </a:extLst>
                    </p:cNvPr>
                    <p:cNvSpPr/>
                    <p:nvPr/>
                  </p:nvSpPr>
                  <p:spPr>
                    <a:xfrm rot="16200000">
                      <a:off x="5020550" y="3301761"/>
                      <a:ext cx="3140666" cy="682607"/>
                    </a:xfrm>
                    <a:prstGeom prst="triangle">
                      <a:avLst>
                        <a:gd name="adj" fmla="val 5135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Isosceles Triangle 60">
                      <a:extLst>
                        <a:ext uri="{FF2B5EF4-FFF2-40B4-BE49-F238E27FC236}">
                          <a16:creationId xmlns:a16="http://schemas.microsoft.com/office/drawing/2014/main" id="{20B3135E-C31B-40BB-ACCC-432DF4833BB3}"/>
                        </a:ext>
                      </a:extLst>
                    </p:cNvPr>
                    <p:cNvSpPr/>
                    <p:nvPr/>
                  </p:nvSpPr>
                  <p:spPr>
                    <a:xfrm rot="16200000">
                      <a:off x="6881763" y="3172051"/>
                      <a:ext cx="4248140" cy="741418"/>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grpSp>
                  <p:nvGrpSpPr>
                    <p:cNvPr id="84" name="Group 83">
                      <a:extLst>
                        <a:ext uri="{FF2B5EF4-FFF2-40B4-BE49-F238E27FC236}">
                          <a16:creationId xmlns:a16="http://schemas.microsoft.com/office/drawing/2014/main" id="{30406FD9-FCA5-48EF-B654-EC7A007DFF19}"/>
                        </a:ext>
                      </a:extLst>
                    </p:cNvPr>
                    <p:cNvGrpSpPr/>
                    <p:nvPr/>
                  </p:nvGrpSpPr>
                  <p:grpSpPr>
                    <a:xfrm>
                      <a:off x="1911694" y="4071685"/>
                      <a:ext cx="1814284" cy="1474693"/>
                      <a:chOff x="1754938" y="4071685"/>
                      <a:chExt cx="1814284" cy="1474693"/>
                    </a:xfrm>
                  </p:grpSpPr>
                  <p:sp>
                    <p:nvSpPr>
                      <p:cNvPr id="55" name="Oval 54">
                        <a:extLst>
                          <a:ext uri="{FF2B5EF4-FFF2-40B4-BE49-F238E27FC236}">
                            <a16:creationId xmlns:a16="http://schemas.microsoft.com/office/drawing/2014/main" id="{9FAABB8B-585A-4D9E-A676-CBEF69200C1F}"/>
                          </a:ext>
                        </a:extLst>
                      </p:cNvPr>
                      <p:cNvSpPr/>
                      <p:nvPr/>
                    </p:nvSpPr>
                    <p:spPr>
                      <a:xfrm>
                        <a:off x="1754938" y="4099037"/>
                        <a:ext cx="238126" cy="263933"/>
                      </a:xfrm>
                      <a:prstGeom prst="ellipse">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lumMod val="75000"/>
                              </a:schemeClr>
                            </a:solidFill>
                            <a:latin typeface="IBM Plex Sans" panose="020B0503050203000203" pitchFamily="34" charset="0"/>
                          </a:rPr>
                          <a:t>1</a:t>
                        </a:r>
                      </a:p>
                    </p:txBody>
                  </p:sp>
                  <p:sp>
                    <p:nvSpPr>
                      <p:cNvPr id="56" name="TextBox 55">
                        <a:extLst>
                          <a:ext uri="{FF2B5EF4-FFF2-40B4-BE49-F238E27FC236}">
                            <a16:creationId xmlns:a16="http://schemas.microsoft.com/office/drawing/2014/main" id="{F8F663C7-8C95-4A0A-87F9-C75E4052CDDB}"/>
                          </a:ext>
                        </a:extLst>
                      </p:cNvPr>
                      <p:cNvSpPr txBox="1"/>
                      <p:nvPr/>
                    </p:nvSpPr>
                    <p:spPr>
                      <a:xfrm>
                        <a:off x="1949963" y="4071685"/>
                        <a:ext cx="1619259" cy="1474693"/>
                      </a:xfrm>
                      <a:prstGeom prst="rect">
                        <a:avLst/>
                      </a:prstGeom>
                      <a:noFill/>
                    </p:spPr>
                    <p:txBody>
                      <a:bodyPr wrap="square" rtlCol="0">
                        <a:spAutoFit/>
                      </a:bodyPr>
                      <a:lstStyle/>
                      <a:p>
                        <a:r>
                          <a:rPr lang="en-US" sz="1100" dirty="0">
                            <a:solidFill>
                              <a:schemeClr val="tx2">
                                <a:lumMod val="75000"/>
                              </a:schemeClr>
                            </a:solidFill>
                            <a:latin typeface="IBM Plex Sans" panose="020B0503050203000203" pitchFamily="34" charset="0"/>
                          </a:rPr>
                          <a:t>Develop bitcoin mining campuses at institutional scale to unlock GWs of new, interruptible West Texas renewable power demand</a:t>
                        </a:r>
                      </a:p>
                    </p:txBody>
                  </p:sp>
                </p:grpSp>
                <p:grpSp>
                  <p:nvGrpSpPr>
                    <p:cNvPr id="71" name="Group 70">
                      <a:extLst>
                        <a:ext uri="{FF2B5EF4-FFF2-40B4-BE49-F238E27FC236}">
                          <a16:creationId xmlns:a16="http://schemas.microsoft.com/office/drawing/2014/main" id="{72981670-6D6F-46A0-8232-7CE53DC2A129}"/>
                        </a:ext>
                      </a:extLst>
                    </p:cNvPr>
                    <p:cNvGrpSpPr/>
                    <p:nvPr/>
                  </p:nvGrpSpPr>
                  <p:grpSpPr>
                    <a:xfrm>
                      <a:off x="4336053" y="2881796"/>
                      <a:ext cx="1956929" cy="3370296"/>
                      <a:chOff x="3883200" y="2881796"/>
                      <a:chExt cx="1956929" cy="3370296"/>
                    </a:xfrm>
                  </p:grpSpPr>
                  <p:grpSp>
                    <p:nvGrpSpPr>
                      <p:cNvPr id="30" name="Group 29">
                        <a:extLst>
                          <a:ext uri="{FF2B5EF4-FFF2-40B4-BE49-F238E27FC236}">
                            <a16:creationId xmlns:a16="http://schemas.microsoft.com/office/drawing/2014/main" id="{FD960B19-8946-4C0D-A197-1283C0C5874F}"/>
                          </a:ext>
                        </a:extLst>
                      </p:cNvPr>
                      <p:cNvGrpSpPr/>
                      <p:nvPr/>
                    </p:nvGrpSpPr>
                    <p:grpSpPr>
                      <a:xfrm>
                        <a:off x="4077321" y="2881796"/>
                        <a:ext cx="1619259" cy="1391867"/>
                        <a:chOff x="4565635" y="2623371"/>
                        <a:chExt cx="1827007" cy="2239346"/>
                      </a:xfrm>
                    </p:grpSpPr>
                    <p:grpSp>
                      <p:nvGrpSpPr>
                        <p:cNvPr id="13" name="Group 12">
                          <a:extLst>
                            <a:ext uri="{FF2B5EF4-FFF2-40B4-BE49-F238E27FC236}">
                              <a16:creationId xmlns:a16="http://schemas.microsoft.com/office/drawing/2014/main" id="{72774EAC-8EE2-4C06-968E-CEF738EDE5C2}"/>
                            </a:ext>
                          </a:extLst>
                        </p:cNvPr>
                        <p:cNvGrpSpPr/>
                        <p:nvPr/>
                      </p:nvGrpSpPr>
                      <p:grpSpPr>
                        <a:xfrm>
                          <a:off x="4565635" y="2623371"/>
                          <a:ext cx="1827007" cy="1019128"/>
                          <a:chOff x="4838027" y="3294988"/>
                          <a:chExt cx="1827007" cy="1019128"/>
                        </a:xfrm>
                      </p:grpSpPr>
                      <p:sp>
                        <p:nvSpPr>
                          <p:cNvPr id="12" name="Rectangle 11">
                            <a:extLst>
                              <a:ext uri="{FF2B5EF4-FFF2-40B4-BE49-F238E27FC236}">
                                <a16:creationId xmlns:a16="http://schemas.microsoft.com/office/drawing/2014/main" id="{32E41D26-CFFA-4B92-898F-C609094BB945}"/>
                              </a:ext>
                            </a:extLst>
                          </p:cNvPr>
                          <p:cNvSpPr/>
                          <p:nvPr/>
                        </p:nvSpPr>
                        <p:spPr>
                          <a:xfrm>
                            <a:off x="4838027" y="3294988"/>
                            <a:ext cx="1827007" cy="1019128"/>
                          </a:xfrm>
                          <a:prstGeom prst="rect">
                            <a:avLst/>
                          </a:prstGeom>
                          <a:solidFill>
                            <a:srgbClr val="81A042"/>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AB2306-7E4F-4595-8C05-72CB43351C60}"/>
                              </a:ext>
                            </a:extLst>
                          </p:cNvPr>
                          <p:cNvSpPr txBox="1"/>
                          <p:nvPr/>
                        </p:nvSpPr>
                        <p:spPr>
                          <a:xfrm>
                            <a:off x="4974187" y="3394205"/>
                            <a:ext cx="1579215" cy="693243"/>
                          </a:xfrm>
                          <a:prstGeom prst="rect">
                            <a:avLst/>
                          </a:prstGeom>
                          <a:noFill/>
                        </p:spPr>
                        <p:txBody>
                          <a:bodyPr wrap="square" rtlCol="0">
                            <a:spAutoFit/>
                          </a:bodyPr>
                          <a:lstStyle/>
                          <a:p>
                            <a:pPr algn="ctr"/>
                            <a:r>
                              <a:rPr lang="en-US" sz="1100" b="1" dirty="0">
                                <a:solidFill>
                                  <a:schemeClr val="bg1"/>
                                </a:solidFill>
                                <a:latin typeface="IBM Plex Sans" panose="020B0503050203000203" pitchFamily="34" charset="0"/>
                              </a:rPr>
                              <a:t>West Texas</a:t>
                            </a:r>
                          </a:p>
                          <a:p>
                            <a:pPr algn="ctr"/>
                            <a:r>
                              <a:rPr lang="en-US" sz="1100" b="1" dirty="0">
                                <a:solidFill>
                                  <a:schemeClr val="bg1"/>
                                </a:solidFill>
                                <a:latin typeface="IBM Plex Sans" panose="020B0503050203000203" pitchFamily="34" charset="0"/>
                              </a:rPr>
                              <a:t>Wind Generation</a:t>
                            </a:r>
                          </a:p>
                        </p:txBody>
                      </p:sp>
                    </p:grpSp>
                    <p:grpSp>
                      <p:nvGrpSpPr>
                        <p:cNvPr id="14" name="Group 13">
                          <a:extLst>
                            <a:ext uri="{FF2B5EF4-FFF2-40B4-BE49-F238E27FC236}">
                              <a16:creationId xmlns:a16="http://schemas.microsoft.com/office/drawing/2014/main" id="{DEFCC1B5-54E7-47D2-A8EA-E0A315DFAB8D}"/>
                            </a:ext>
                          </a:extLst>
                        </p:cNvPr>
                        <p:cNvGrpSpPr/>
                        <p:nvPr/>
                      </p:nvGrpSpPr>
                      <p:grpSpPr>
                        <a:xfrm>
                          <a:off x="4565635" y="3843589"/>
                          <a:ext cx="1827005" cy="1019128"/>
                          <a:chOff x="4842428" y="3669903"/>
                          <a:chExt cx="1827005" cy="1019128"/>
                        </a:xfrm>
                        <a:solidFill>
                          <a:schemeClr val="accent4"/>
                        </a:solidFill>
                      </p:grpSpPr>
                      <p:sp>
                        <p:nvSpPr>
                          <p:cNvPr id="15" name="Rectangle 14">
                            <a:extLst>
                              <a:ext uri="{FF2B5EF4-FFF2-40B4-BE49-F238E27FC236}">
                                <a16:creationId xmlns:a16="http://schemas.microsoft.com/office/drawing/2014/main" id="{BA14ADE8-A343-4E03-B14C-C26B44FC7373}"/>
                              </a:ext>
                            </a:extLst>
                          </p:cNvPr>
                          <p:cNvSpPr/>
                          <p:nvPr/>
                        </p:nvSpPr>
                        <p:spPr>
                          <a:xfrm>
                            <a:off x="4842428" y="3669903"/>
                            <a:ext cx="1827005" cy="1019128"/>
                          </a:xfrm>
                          <a:prstGeom prst="rect">
                            <a:avLst/>
                          </a:prstGeom>
                          <a:solidFill>
                            <a:srgbClr val="49712D"/>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16" name="TextBox 15">
                            <a:extLst>
                              <a:ext uri="{FF2B5EF4-FFF2-40B4-BE49-F238E27FC236}">
                                <a16:creationId xmlns:a16="http://schemas.microsoft.com/office/drawing/2014/main" id="{9940F840-A9E2-4B77-AA5D-1A959B026B15}"/>
                              </a:ext>
                            </a:extLst>
                          </p:cNvPr>
                          <p:cNvSpPr txBox="1"/>
                          <p:nvPr/>
                        </p:nvSpPr>
                        <p:spPr>
                          <a:xfrm>
                            <a:off x="4968350" y="3804875"/>
                            <a:ext cx="1579214" cy="693243"/>
                          </a:xfrm>
                          <a:prstGeom prst="rect">
                            <a:avLst/>
                          </a:prstGeom>
                          <a:noFill/>
                        </p:spPr>
                        <p:txBody>
                          <a:bodyPr wrap="square" rtlCol="0">
                            <a:spAutoFit/>
                          </a:bodyPr>
                          <a:lstStyle/>
                          <a:p>
                            <a:pPr algn="ctr"/>
                            <a:r>
                              <a:rPr lang="en-US" sz="1100" b="1" dirty="0">
                                <a:solidFill>
                                  <a:schemeClr val="bg1"/>
                                </a:solidFill>
                                <a:latin typeface="IBM Plex Sans" panose="020B0503050203000203" pitchFamily="34" charset="0"/>
                              </a:rPr>
                              <a:t>West Texas</a:t>
                            </a:r>
                          </a:p>
                          <a:p>
                            <a:pPr algn="ctr"/>
                            <a:r>
                              <a:rPr lang="en-US" sz="1100" b="1" dirty="0">
                                <a:solidFill>
                                  <a:schemeClr val="bg1"/>
                                </a:solidFill>
                                <a:latin typeface="IBM Plex Sans" panose="020B0503050203000203" pitchFamily="34" charset="0"/>
                              </a:rPr>
                              <a:t>Solar Generation</a:t>
                            </a:r>
                          </a:p>
                        </p:txBody>
                      </p:sp>
                    </p:grpSp>
                  </p:grpSp>
                  <p:sp>
                    <p:nvSpPr>
                      <p:cNvPr id="76" name="Oval 75">
                        <a:extLst>
                          <a:ext uri="{FF2B5EF4-FFF2-40B4-BE49-F238E27FC236}">
                            <a16:creationId xmlns:a16="http://schemas.microsoft.com/office/drawing/2014/main" id="{55C865BC-CBB1-4E7F-9E5D-2C1066B3229B}"/>
                          </a:ext>
                        </a:extLst>
                      </p:cNvPr>
                      <p:cNvSpPr/>
                      <p:nvPr/>
                    </p:nvSpPr>
                    <p:spPr>
                      <a:xfrm>
                        <a:off x="3883200" y="4413867"/>
                        <a:ext cx="238126" cy="263933"/>
                      </a:xfrm>
                      <a:prstGeom prst="ellipse">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lumMod val="75000"/>
                              </a:schemeClr>
                            </a:solidFill>
                            <a:latin typeface="IBM Plex Sans" panose="020B0503050203000203" pitchFamily="34" charset="0"/>
                          </a:rPr>
                          <a:t>2</a:t>
                        </a:r>
                      </a:p>
                    </p:txBody>
                  </p:sp>
                  <p:sp>
                    <p:nvSpPr>
                      <p:cNvPr id="77" name="TextBox 76">
                        <a:extLst>
                          <a:ext uri="{FF2B5EF4-FFF2-40B4-BE49-F238E27FC236}">
                            <a16:creationId xmlns:a16="http://schemas.microsoft.com/office/drawing/2014/main" id="{DA5172BE-8198-40D8-8352-B7B09DDA1932}"/>
                          </a:ext>
                        </a:extLst>
                      </p:cNvPr>
                      <p:cNvSpPr txBox="1"/>
                      <p:nvPr/>
                    </p:nvSpPr>
                    <p:spPr>
                      <a:xfrm>
                        <a:off x="4077324" y="4386516"/>
                        <a:ext cx="1762805" cy="1865576"/>
                      </a:xfrm>
                      <a:prstGeom prst="rect">
                        <a:avLst/>
                      </a:prstGeom>
                      <a:noFill/>
                    </p:spPr>
                    <p:txBody>
                      <a:bodyPr wrap="square" rtlCol="0">
                        <a:spAutoFit/>
                      </a:bodyPr>
                      <a:lstStyle/>
                      <a:p>
                        <a:r>
                          <a:rPr lang="en-US" sz="1100" dirty="0">
                            <a:solidFill>
                              <a:schemeClr val="tx2">
                                <a:lumMod val="75000"/>
                              </a:schemeClr>
                            </a:solidFill>
                            <a:latin typeface="IBM Plex Sans" panose="020B0503050203000203" pitchFamily="34" charset="0"/>
                          </a:rPr>
                          <a:t>Revitalize stranded West Texas renewable power generation, assist in stabilizing grid intermittency by shifting volatility from thermal generation to bitcoin miner computer banks </a:t>
                        </a:r>
                      </a:p>
                    </p:txBody>
                  </p:sp>
                </p:grpSp>
                <p:sp>
                  <p:nvSpPr>
                    <p:cNvPr id="22" name="TextBox 21">
                      <a:extLst>
                        <a:ext uri="{FF2B5EF4-FFF2-40B4-BE49-F238E27FC236}">
                          <a16:creationId xmlns:a16="http://schemas.microsoft.com/office/drawing/2014/main" id="{0E7B6184-D8DB-4A33-B7F7-442AC67D004D}"/>
                        </a:ext>
                      </a:extLst>
                    </p:cNvPr>
                    <p:cNvSpPr txBox="1"/>
                    <p:nvPr/>
                  </p:nvSpPr>
                  <p:spPr>
                    <a:xfrm>
                      <a:off x="5631924" y="2151075"/>
                      <a:ext cx="1399638" cy="261610"/>
                    </a:xfrm>
                    <a:prstGeom prst="rect">
                      <a:avLst/>
                    </a:prstGeom>
                    <a:noFill/>
                  </p:spPr>
                  <p:txBody>
                    <a:bodyPr wrap="square" rtlCol="0" anchor="ctr">
                      <a:spAutoFit/>
                    </a:bodyPr>
                    <a:lstStyle/>
                    <a:p>
                      <a:pPr algn="ctr"/>
                      <a:r>
                        <a:rPr lang="en-US" sz="1100" b="1" dirty="0">
                          <a:solidFill>
                            <a:schemeClr val="bg1"/>
                          </a:solidFill>
                          <a:latin typeface="IBM Plex Sans" panose="020B0503050203000203" pitchFamily="34" charset="0"/>
                        </a:rPr>
                        <a:t>Natural Gas</a:t>
                      </a:r>
                    </a:p>
                  </p:txBody>
                </p:sp>
                <p:grpSp>
                  <p:nvGrpSpPr>
                    <p:cNvPr id="69" name="Group 68">
                      <a:extLst>
                        <a:ext uri="{FF2B5EF4-FFF2-40B4-BE49-F238E27FC236}">
                          <a16:creationId xmlns:a16="http://schemas.microsoft.com/office/drawing/2014/main" id="{0853B8D3-7D79-4D2F-BD9F-6612E9FC4128}"/>
                        </a:ext>
                      </a:extLst>
                    </p:cNvPr>
                    <p:cNvGrpSpPr/>
                    <p:nvPr/>
                  </p:nvGrpSpPr>
                  <p:grpSpPr>
                    <a:xfrm>
                      <a:off x="6752040" y="1889537"/>
                      <a:ext cx="1997458" cy="4620689"/>
                      <a:chOff x="5715711" y="1906955"/>
                      <a:chExt cx="1997458" cy="4620689"/>
                    </a:xfrm>
                  </p:grpSpPr>
                  <p:grpSp>
                    <p:nvGrpSpPr>
                      <p:cNvPr id="47" name="Group 46">
                        <a:extLst>
                          <a:ext uri="{FF2B5EF4-FFF2-40B4-BE49-F238E27FC236}">
                            <a16:creationId xmlns:a16="http://schemas.microsoft.com/office/drawing/2014/main" id="{CCA16087-9660-492B-B9F4-DF12CB958070}"/>
                          </a:ext>
                        </a:extLst>
                      </p:cNvPr>
                      <p:cNvGrpSpPr/>
                      <p:nvPr/>
                    </p:nvGrpSpPr>
                    <p:grpSpPr>
                      <a:xfrm>
                        <a:off x="6021510" y="1906955"/>
                        <a:ext cx="1438314" cy="3295786"/>
                        <a:chOff x="6963676" y="1829712"/>
                        <a:chExt cx="1622850" cy="3880851"/>
                      </a:xfrm>
                    </p:grpSpPr>
                    <p:sp>
                      <p:nvSpPr>
                        <p:cNvPr id="32" name="TextBox 31">
                          <a:extLst>
                            <a:ext uri="{FF2B5EF4-FFF2-40B4-BE49-F238E27FC236}">
                              <a16:creationId xmlns:a16="http://schemas.microsoft.com/office/drawing/2014/main" id="{D8982457-0FF5-48E8-9C2C-6DD85D119112}"/>
                            </a:ext>
                          </a:extLst>
                        </p:cNvPr>
                        <p:cNvSpPr txBox="1"/>
                        <p:nvPr/>
                      </p:nvSpPr>
                      <p:spPr>
                        <a:xfrm>
                          <a:off x="6985485" y="1829712"/>
                          <a:ext cx="1579212" cy="308051"/>
                        </a:xfrm>
                        <a:prstGeom prst="rect">
                          <a:avLst/>
                        </a:prstGeom>
                        <a:noFill/>
                      </p:spPr>
                      <p:txBody>
                        <a:bodyPr wrap="square" rtlCol="0" anchor="ctr">
                          <a:spAutoFit/>
                        </a:bodyPr>
                        <a:lstStyle/>
                        <a:p>
                          <a:pPr algn="ctr"/>
                          <a:r>
                            <a:rPr lang="en-US" sz="1100" b="1" dirty="0">
                              <a:solidFill>
                                <a:schemeClr val="bg1"/>
                              </a:solidFill>
                              <a:latin typeface="IBM Plex Sans" panose="020B0503050203000203" pitchFamily="34" charset="0"/>
                            </a:rPr>
                            <a:t>Residential</a:t>
                          </a:r>
                        </a:p>
                      </p:txBody>
                    </p:sp>
                    <p:grpSp>
                      <p:nvGrpSpPr>
                        <p:cNvPr id="34" name="Group 33">
                          <a:extLst>
                            <a:ext uri="{FF2B5EF4-FFF2-40B4-BE49-F238E27FC236}">
                              <a16:creationId xmlns:a16="http://schemas.microsoft.com/office/drawing/2014/main" id="{B24EAF2C-3061-4CC7-B319-B0E54CFAFBD8}"/>
                            </a:ext>
                          </a:extLst>
                        </p:cNvPr>
                        <p:cNvGrpSpPr/>
                        <p:nvPr/>
                      </p:nvGrpSpPr>
                      <p:grpSpPr>
                        <a:xfrm>
                          <a:off x="6963676" y="2045428"/>
                          <a:ext cx="1622850" cy="3665135"/>
                          <a:chOff x="6963676" y="422484"/>
                          <a:chExt cx="1622850" cy="3398910"/>
                        </a:xfrm>
                      </p:grpSpPr>
                      <p:sp>
                        <p:nvSpPr>
                          <p:cNvPr id="35" name="Rectangle 34">
                            <a:extLst>
                              <a:ext uri="{FF2B5EF4-FFF2-40B4-BE49-F238E27FC236}">
                                <a16:creationId xmlns:a16="http://schemas.microsoft.com/office/drawing/2014/main" id="{1B14A401-70D4-49DE-9511-7AA9DC5FEFF2}"/>
                              </a:ext>
                            </a:extLst>
                          </p:cNvPr>
                          <p:cNvSpPr/>
                          <p:nvPr/>
                        </p:nvSpPr>
                        <p:spPr>
                          <a:xfrm>
                            <a:off x="6963676" y="422484"/>
                            <a:ext cx="1622850" cy="3398910"/>
                          </a:xfrm>
                          <a:prstGeom prst="rect">
                            <a:avLst/>
                          </a:prstGeom>
                          <a:solidFill>
                            <a:schemeClr val="tx2"/>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0709E722-C6B2-4F73-AC73-1DB1BC0A5A9C}"/>
                              </a:ext>
                            </a:extLst>
                          </p:cNvPr>
                          <p:cNvSpPr txBox="1"/>
                          <p:nvPr/>
                        </p:nvSpPr>
                        <p:spPr>
                          <a:xfrm>
                            <a:off x="6985496" y="1692648"/>
                            <a:ext cx="1579212" cy="756669"/>
                          </a:xfrm>
                          <a:prstGeom prst="rect">
                            <a:avLst/>
                          </a:prstGeom>
                          <a:noFill/>
                        </p:spPr>
                        <p:txBody>
                          <a:bodyPr wrap="square" rtlCol="0" anchor="ctr">
                            <a:spAutoFit/>
                          </a:bodyPr>
                          <a:lstStyle/>
                          <a:p>
                            <a:pPr algn="ctr"/>
                            <a:r>
                              <a:rPr lang="en-US" sz="1100" b="1" dirty="0">
                                <a:solidFill>
                                  <a:schemeClr val="bg1"/>
                                </a:solidFill>
                                <a:latin typeface="IBM Plex Sans" panose="020B0503050203000203" pitchFamily="34" charset="0"/>
                              </a:rPr>
                              <a:t>Sustainable</a:t>
                            </a:r>
                          </a:p>
                          <a:p>
                            <a:pPr algn="ctr"/>
                            <a:r>
                              <a:rPr lang="en-US" sz="1100" b="1" dirty="0">
                                <a:solidFill>
                                  <a:schemeClr val="bg1"/>
                                </a:solidFill>
                                <a:latin typeface="IBM Plex Sans" panose="020B0503050203000203" pitchFamily="34" charset="0"/>
                              </a:rPr>
                              <a:t>Industrial</a:t>
                            </a:r>
                            <a:br>
                              <a:rPr lang="en-US" sz="1100" b="1" dirty="0">
                                <a:solidFill>
                                  <a:schemeClr val="bg1"/>
                                </a:solidFill>
                                <a:latin typeface="IBM Plex Sans" panose="020B0503050203000203" pitchFamily="34" charset="0"/>
                              </a:rPr>
                            </a:br>
                            <a:r>
                              <a:rPr lang="en-US" sz="1100" b="1" dirty="0">
                                <a:solidFill>
                                  <a:schemeClr val="bg1"/>
                                </a:solidFill>
                                <a:latin typeface="IBM Plex Sans" panose="020B0503050203000203" pitchFamily="34" charset="0"/>
                              </a:rPr>
                              <a:t>Consumption</a:t>
                            </a:r>
                          </a:p>
                        </p:txBody>
                      </p:sp>
                    </p:grpSp>
                  </p:grpSp>
                  <p:sp>
                    <p:nvSpPr>
                      <p:cNvPr id="80" name="Oval 79">
                        <a:extLst>
                          <a:ext uri="{FF2B5EF4-FFF2-40B4-BE49-F238E27FC236}">
                            <a16:creationId xmlns:a16="http://schemas.microsoft.com/office/drawing/2014/main" id="{AFE0ACE4-3A05-4FEF-88CE-01AE79DEB719}"/>
                          </a:ext>
                        </a:extLst>
                      </p:cNvPr>
                      <p:cNvSpPr/>
                      <p:nvPr/>
                    </p:nvSpPr>
                    <p:spPr>
                      <a:xfrm>
                        <a:off x="5715711" y="5275744"/>
                        <a:ext cx="238126" cy="263933"/>
                      </a:xfrm>
                      <a:prstGeom prst="ellipse">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lumMod val="75000"/>
                              </a:schemeClr>
                            </a:solidFill>
                            <a:latin typeface="IBM Plex Sans" panose="020B0503050203000203" pitchFamily="34" charset="0"/>
                          </a:rPr>
                          <a:t>3</a:t>
                        </a:r>
                      </a:p>
                    </p:txBody>
                  </p:sp>
                  <p:sp>
                    <p:nvSpPr>
                      <p:cNvPr id="81" name="TextBox 80">
                        <a:extLst>
                          <a:ext uri="{FF2B5EF4-FFF2-40B4-BE49-F238E27FC236}">
                            <a16:creationId xmlns:a16="http://schemas.microsoft.com/office/drawing/2014/main" id="{7318F5F5-E6F2-4CCE-9B53-5682045FA9DC}"/>
                          </a:ext>
                        </a:extLst>
                      </p:cNvPr>
                      <p:cNvSpPr txBox="1"/>
                      <p:nvPr/>
                    </p:nvSpPr>
                    <p:spPr>
                      <a:xfrm>
                        <a:off x="5910736" y="5248391"/>
                        <a:ext cx="1802433" cy="1279253"/>
                      </a:xfrm>
                      <a:prstGeom prst="rect">
                        <a:avLst/>
                      </a:prstGeom>
                      <a:noFill/>
                    </p:spPr>
                    <p:txBody>
                      <a:bodyPr wrap="square" rtlCol="0">
                        <a:spAutoFit/>
                      </a:bodyPr>
                      <a:lstStyle/>
                      <a:p>
                        <a:r>
                          <a:rPr lang="en-US" sz="1100" dirty="0">
                            <a:solidFill>
                              <a:schemeClr val="tx2">
                                <a:lumMod val="75000"/>
                              </a:schemeClr>
                            </a:solidFill>
                            <a:latin typeface="IBM Plex Sans" panose="020B0503050203000203" pitchFamily="34" charset="0"/>
                          </a:rPr>
                          <a:t>Position Texas as the premier location to develop sustainable, energy-intensive technology industrial applications</a:t>
                        </a:r>
                      </a:p>
                    </p:txBody>
                  </p:sp>
                </p:grpSp>
                <p:grpSp>
                  <p:nvGrpSpPr>
                    <p:cNvPr id="67" name="Group 66">
                      <a:extLst>
                        <a:ext uri="{FF2B5EF4-FFF2-40B4-BE49-F238E27FC236}">
                          <a16:creationId xmlns:a16="http://schemas.microsoft.com/office/drawing/2014/main" id="{5402DBE0-4BAE-4DF5-BD23-42097F2C6BFC}"/>
                        </a:ext>
                      </a:extLst>
                    </p:cNvPr>
                    <p:cNvGrpSpPr/>
                    <p:nvPr/>
                  </p:nvGrpSpPr>
                  <p:grpSpPr>
                    <a:xfrm>
                      <a:off x="9190405" y="1772019"/>
                      <a:ext cx="2897176" cy="4900960"/>
                      <a:chOff x="7849278" y="1772019"/>
                      <a:chExt cx="2897176" cy="4900960"/>
                    </a:xfrm>
                  </p:grpSpPr>
                  <p:grpSp>
                    <p:nvGrpSpPr>
                      <p:cNvPr id="62" name="Group 61">
                        <a:extLst>
                          <a:ext uri="{FF2B5EF4-FFF2-40B4-BE49-F238E27FC236}">
                            <a16:creationId xmlns:a16="http://schemas.microsoft.com/office/drawing/2014/main" id="{B2E142B0-23C9-41C0-9D14-96732B6ECB93}"/>
                          </a:ext>
                        </a:extLst>
                      </p:cNvPr>
                      <p:cNvGrpSpPr/>
                      <p:nvPr/>
                    </p:nvGrpSpPr>
                    <p:grpSpPr>
                      <a:xfrm>
                        <a:off x="8290824" y="1772019"/>
                        <a:ext cx="2222745" cy="1620032"/>
                        <a:chOff x="8290824" y="1772019"/>
                        <a:chExt cx="2222745" cy="1620032"/>
                      </a:xfrm>
                    </p:grpSpPr>
                    <p:grpSp>
                      <p:nvGrpSpPr>
                        <p:cNvPr id="51" name="Group 50">
                          <a:extLst>
                            <a:ext uri="{FF2B5EF4-FFF2-40B4-BE49-F238E27FC236}">
                              <a16:creationId xmlns:a16="http://schemas.microsoft.com/office/drawing/2014/main" id="{FC6CAFE3-FB66-4C6C-A986-9A50C26140EE}"/>
                            </a:ext>
                          </a:extLst>
                        </p:cNvPr>
                        <p:cNvGrpSpPr/>
                        <p:nvPr/>
                      </p:nvGrpSpPr>
                      <p:grpSpPr>
                        <a:xfrm>
                          <a:off x="8290824" y="1772019"/>
                          <a:ext cx="424814" cy="1620032"/>
                          <a:chOff x="9628721" y="1902932"/>
                          <a:chExt cx="479318" cy="1737911"/>
                        </a:xfrm>
                      </p:grpSpPr>
                      <p:pic>
                        <p:nvPicPr>
                          <p:cNvPr id="49" name="Picture 6" descr="Chip isolated minimal icon processor line Vector Image">
                            <a:extLst>
                              <a:ext uri="{FF2B5EF4-FFF2-40B4-BE49-F238E27FC236}">
                                <a16:creationId xmlns:a16="http://schemas.microsoft.com/office/drawing/2014/main" id="{D90B6866-F180-47FE-BA20-98EC7A6496AF}"/>
                              </a:ext>
                            </a:extLst>
                          </p:cNvPr>
                          <p:cNvPicPr>
                            <a:picLocks noChangeAspect="1" noChangeArrowheads="1"/>
                          </p:cNvPicPr>
                          <p:nvPr/>
                        </p:nvPicPr>
                        <p:blipFill rotWithShape="1">
                          <a:blip r:embed="rId6" cstate="print">
                            <a:duotone>
                              <a:schemeClr val="accent3">
                                <a:shade val="45000"/>
                                <a:satMod val="135000"/>
                              </a:schemeClr>
                              <a:prstClr val="white"/>
                            </a:duotone>
                            <a:alphaModFix/>
                            <a:extLst>
                              <a:ext uri="{28A0092B-C50C-407E-A947-70E740481C1C}">
                                <a14:useLocalDpi xmlns:a14="http://schemas.microsoft.com/office/drawing/2010/main" val="0"/>
                              </a:ext>
                            </a:extLst>
                          </a:blip>
                          <a:srcRect l="17260" t="16071" r="19654" b="22376"/>
                          <a:stretch/>
                        </p:blipFill>
                        <p:spPr bwMode="auto">
                          <a:xfrm>
                            <a:off x="9637343" y="1902932"/>
                            <a:ext cx="470257" cy="495568"/>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0" name="Picture 2" descr="cloud computing icon | IconBros">
                            <a:extLst>
                              <a:ext uri="{FF2B5EF4-FFF2-40B4-BE49-F238E27FC236}">
                                <a16:creationId xmlns:a16="http://schemas.microsoft.com/office/drawing/2014/main" id="{8FA2BCBD-66D0-4D38-BA84-47D90EAA97FF}"/>
                              </a:ext>
                            </a:extLst>
                          </p:cNvPr>
                          <p:cNvPicPr>
                            <a:picLocks noChangeAspect="1" noChangeArrowheads="1"/>
                          </p:cNvPicPr>
                          <p:nvPr/>
                        </p:nvPicPr>
                        <p:blipFill rotWithShape="1">
                          <a:blip r:embed="rId7">
                            <a:duotone>
                              <a:schemeClr val="accent3">
                                <a:shade val="45000"/>
                                <a:satMod val="135000"/>
                              </a:schemeClr>
                              <a:prstClr val="white"/>
                            </a:duotone>
                            <a:alphaModFix/>
                            <a:extLst>
                              <a:ext uri="{28A0092B-C50C-407E-A947-70E740481C1C}">
                                <a14:useLocalDpi xmlns:a14="http://schemas.microsoft.com/office/drawing/2010/main" val="0"/>
                              </a:ext>
                            </a:extLst>
                          </a:blip>
                          <a:srcRect l="6774" t="4448" r="6774" b="4448"/>
                          <a:stretch/>
                        </p:blipFill>
                        <p:spPr bwMode="auto">
                          <a:xfrm>
                            <a:off x="9635165" y="2517848"/>
                            <a:ext cx="472874" cy="498323"/>
                          </a:xfrm>
                          <a:prstGeom prst="rect">
                            <a:avLst/>
                          </a:prstGeom>
                          <a:solidFill>
                            <a:schemeClr val="bg1"/>
                          </a:solidFill>
                          <a:ln w="25400">
                            <a:solidFill>
                              <a:schemeClr val="tx1">
                                <a:lumMod val="50000"/>
                                <a:lumOff val="50000"/>
                              </a:schemeClr>
                            </a:solidFill>
                          </a:ln>
                        </p:spPr>
                      </p:pic>
                      <p:pic>
                        <p:nvPicPr>
                          <p:cNvPr id="2050" name="Picture 2" descr="Ai processor icon for websites and mobile Vector Image">
                            <a:extLst>
                              <a:ext uri="{FF2B5EF4-FFF2-40B4-BE49-F238E27FC236}">
                                <a16:creationId xmlns:a16="http://schemas.microsoft.com/office/drawing/2014/main" id="{D25B0DE0-3332-479B-8603-C2844A844FA9}"/>
                              </a:ext>
                            </a:extLst>
                          </p:cNvPr>
                          <p:cNvPicPr>
                            <a:picLocks noChangeAspect="1" noChangeArrowheads="1"/>
                          </p:cNvPicPr>
                          <p:nvPr/>
                        </p:nvPicPr>
                        <p:blipFill rotWithShape="1">
                          <a:blip r:embed="rId8">
                            <a:alphaModFix amt="85000"/>
                            <a:extLst>
                              <a:ext uri="{28A0092B-C50C-407E-A947-70E740481C1C}">
                                <a14:useLocalDpi xmlns:a14="http://schemas.microsoft.com/office/drawing/2010/main" val="0"/>
                              </a:ext>
                            </a:extLst>
                          </a:blip>
                          <a:srcRect l="17462" t="15866" r="18315" b="21470"/>
                          <a:stretch/>
                        </p:blipFill>
                        <p:spPr bwMode="auto">
                          <a:xfrm>
                            <a:off x="9628721" y="3142520"/>
                            <a:ext cx="472876" cy="49832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
                      <p:nvSpPr>
                        <p:cNvPr id="63" name="TextBox 62">
                          <a:extLst>
                            <a:ext uri="{FF2B5EF4-FFF2-40B4-BE49-F238E27FC236}">
                              <a16:creationId xmlns:a16="http://schemas.microsoft.com/office/drawing/2014/main" id="{4CB50ED5-2FB1-4B51-8E81-A25E78621E52}"/>
                            </a:ext>
                          </a:extLst>
                        </p:cNvPr>
                        <p:cNvSpPr txBox="1"/>
                        <p:nvPr/>
                      </p:nvSpPr>
                      <p:spPr>
                        <a:xfrm>
                          <a:off x="8787645" y="2997903"/>
                          <a:ext cx="1725924" cy="284278"/>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Artificial Intelligence</a:t>
                          </a:r>
                        </a:p>
                      </p:txBody>
                    </p:sp>
                    <p:sp>
                      <p:nvSpPr>
                        <p:cNvPr id="64" name="TextBox 63">
                          <a:extLst>
                            <a:ext uri="{FF2B5EF4-FFF2-40B4-BE49-F238E27FC236}">
                              <a16:creationId xmlns:a16="http://schemas.microsoft.com/office/drawing/2014/main" id="{1340F3FD-3BA2-48E5-95F5-CCC77830C742}"/>
                            </a:ext>
                          </a:extLst>
                        </p:cNvPr>
                        <p:cNvSpPr txBox="1"/>
                        <p:nvPr/>
                      </p:nvSpPr>
                      <p:spPr>
                        <a:xfrm>
                          <a:off x="8802073" y="2426918"/>
                          <a:ext cx="1489151" cy="284278"/>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Cloud Computing</a:t>
                          </a:r>
                        </a:p>
                      </p:txBody>
                    </p:sp>
                    <p:sp>
                      <p:nvSpPr>
                        <p:cNvPr id="65" name="TextBox 64">
                          <a:extLst>
                            <a:ext uri="{FF2B5EF4-FFF2-40B4-BE49-F238E27FC236}">
                              <a16:creationId xmlns:a16="http://schemas.microsoft.com/office/drawing/2014/main" id="{150D4C39-A8F7-4C05-A967-A590D44EA261}"/>
                            </a:ext>
                          </a:extLst>
                        </p:cNvPr>
                        <p:cNvSpPr txBox="1"/>
                        <p:nvPr/>
                      </p:nvSpPr>
                      <p:spPr>
                        <a:xfrm>
                          <a:off x="8795910" y="1774141"/>
                          <a:ext cx="1641729" cy="461951"/>
                        </a:xfrm>
                        <a:prstGeom prst="rect">
                          <a:avLst/>
                        </a:prstGeom>
                        <a:noFill/>
                      </p:spPr>
                      <p:txBody>
                        <a:bodyPr wrap="square" rtlCol="0">
                          <a:spAutoFit/>
                        </a:bodyPr>
                        <a:lstStyle/>
                        <a:p>
                          <a:r>
                            <a:rPr lang="en-US" sz="1000" b="1" dirty="0">
                              <a:solidFill>
                                <a:schemeClr val="tx1">
                                  <a:lumMod val="65000"/>
                                  <a:lumOff val="35000"/>
                                </a:schemeClr>
                              </a:solidFill>
                              <a:latin typeface="IBM Plex Sans" panose="020B0503050203000203" pitchFamily="34" charset="0"/>
                            </a:rPr>
                            <a:t>High Performance</a:t>
                          </a:r>
                          <a:br>
                            <a:rPr lang="en-US" sz="1000" b="1" dirty="0">
                              <a:solidFill>
                                <a:schemeClr val="tx1">
                                  <a:lumMod val="65000"/>
                                  <a:lumOff val="35000"/>
                                </a:schemeClr>
                              </a:solidFill>
                              <a:latin typeface="IBM Plex Sans" panose="020B0503050203000203" pitchFamily="34" charset="0"/>
                            </a:rPr>
                          </a:br>
                          <a:r>
                            <a:rPr lang="en-US" sz="1000" b="1" dirty="0">
                              <a:solidFill>
                                <a:schemeClr val="tx1">
                                  <a:lumMod val="65000"/>
                                  <a:lumOff val="35000"/>
                                </a:schemeClr>
                              </a:solidFill>
                              <a:latin typeface="IBM Plex Sans" panose="020B0503050203000203" pitchFamily="34" charset="0"/>
                            </a:rPr>
                            <a:t>Computing</a:t>
                          </a:r>
                        </a:p>
                      </p:txBody>
                    </p:sp>
                  </p:grpSp>
                  <p:sp>
                    <p:nvSpPr>
                      <p:cNvPr id="82" name="Oval 81">
                        <a:extLst>
                          <a:ext uri="{FF2B5EF4-FFF2-40B4-BE49-F238E27FC236}">
                            <a16:creationId xmlns:a16="http://schemas.microsoft.com/office/drawing/2014/main" id="{C6B1C26B-7193-414F-861D-3ADF40E22737}"/>
                          </a:ext>
                        </a:extLst>
                      </p:cNvPr>
                      <p:cNvSpPr/>
                      <p:nvPr/>
                    </p:nvSpPr>
                    <p:spPr>
                      <a:xfrm>
                        <a:off x="7849278" y="5811962"/>
                        <a:ext cx="238126" cy="263933"/>
                      </a:xfrm>
                      <a:prstGeom prst="ellipse">
                        <a:avLst/>
                      </a:prstGeom>
                      <a:solidFill>
                        <a:schemeClr val="bg1"/>
                      </a:solidFill>
                      <a:ln w="190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2">
                                <a:lumMod val="75000"/>
                              </a:schemeClr>
                            </a:solidFill>
                            <a:latin typeface="IBM Plex Sans" panose="020B0503050203000203" pitchFamily="34" charset="0"/>
                          </a:rPr>
                          <a:t>4</a:t>
                        </a:r>
                      </a:p>
                    </p:txBody>
                  </p:sp>
                  <p:sp>
                    <p:nvSpPr>
                      <p:cNvPr id="83" name="TextBox 82">
                        <a:extLst>
                          <a:ext uri="{FF2B5EF4-FFF2-40B4-BE49-F238E27FC236}">
                            <a16:creationId xmlns:a16="http://schemas.microsoft.com/office/drawing/2014/main" id="{A4FA4AE1-E264-4679-A25A-B8061E6321CD}"/>
                          </a:ext>
                        </a:extLst>
                      </p:cNvPr>
                      <p:cNvSpPr txBox="1"/>
                      <p:nvPr/>
                    </p:nvSpPr>
                    <p:spPr>
                      <a:xfrm>
                        <a:off x="8062453" y="5784610"/>
                        <a:ext cx="2684001" cy="888369"/>
                      </a:xfrm>
                      <a:prstGeom prst="rect">
                        <a:avLst/>
                      </a:prstGeom>
                      <a:noFill/>
                    </p:spPr>
                    <p:txBody>
                      <a:bodyPr wrap="square" rtlCol="0">
                        <a:spAutoFit/>
                      </a:bodyPr>
                      <a:lstStyle/>
                      <a:p>
                        <a:r>
                          <a:rPr lang="en-US" sz="1100" dirty="0">
                            <a:solidFill>
                              <a:schemeClr val="tx2">
                                <a:lumMod val="75000"/>
                              </a:schemeClr>
                            </a:solidFill>
                            <a:latin typeface="IBM Plex Sans" panose="020B0503050203000203" pitchFamily="34" charset="0"/>
                          </a:rPr>
                          <a:t>Establish West Texas as the global hub of zero-carbon, high-performance digital computing and sustainable American industrial innovation</a:t>
                        </a:r>
                      </a:p>
                    </p:txBody>
                  </p:sp>
                </p:grpSp>
              </p:grpSp>
            </p:grpSp>
            <p:sp>
              <p:nvSpPr>
                <p:cNvPr id="86" name="Isosceles Triangle 85">
                  <a:extLst>
                    <a:ext uri="{FF2B5EF4-FFF2-40B4-BE49-F238E27FC236}">
                      <a16:creationId xmlns:a16="http://schemas.microsoft.com/office/drawing/2014/main" id="{9A4C39CF-6BE4-40C8-B019-7A327DB87B94}"/>
                    </a:ext>
                  </a:extLst>
                </p:cNvPr>
                <p:cNvSpPr/>
                <p:nvPr/>
              </p:nvSpPr>
              <p:spPr>
                <a:xfrm rot="16200000">
                  <a:off x="1711173" y="2875147"/>
                  <a:ext cx="731520" cy="450699"/>
                </a:xfrm>
                <a:prstGeom prst="triangl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73" name="Picture 72" descr="Logo&#10;&#10;Description automatically generated">
            <a:extLst>
              <a:ext uri="{FF2B5EF4-FFF2-40B4-BE49-F238E27FC236}">
                <a16:creationId xmlns:a16="http://schemas.microsoft.com/office/drawing/2014/main" id="{0C373C0C-165D-4C04-86FA-3112F4A1A7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7232" y="2910343"/>
            <a:ext cx="1257351" cy="488970"/>
          </a:xfrm>
          <a:prstGeom prst="rect">
            <a:avLst/>
          </a:prstGeom>
        </p:spPr>
      </p:pic>
      <p:pic>
        <p:nvPicPr>
          <p:cNvPr id="78" name="Picture 77" descr="Logo&#10;&#10;Description automatically generated">
            <a:extLst>
              <a:ext uri="{FF2B5EF4-FFF2-40B4-BE49-F238E27FC236}">
                <a16:creationId xmlns:a16="http://schemas.microsoft.com/office/drawing/2014/main" id="{A3BE2E13-7449-416D-A913-67F52DB3E2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497" y="189574"/>
            <a:ext cx="1142259" cy="444212"/>
          </a:xfrm>
          <a:prstGeom prst="rect">
            <a:avLst/>
          </a:prstGeom>
        </p:spPr>
      </p:pic>
      <p:sp>
        <p:nvSpPr>
          <p:cNvPr id="79" name="Slide Number Placeholder 5">
            <a:extLst>
              <a:ext uri="{FF2B5EF4-FFF2-40B4-BE49-F238E27FC236}">
                <a16:creationId xmlns:a16="http://schemas.microsoft.com/office/drawing/2014/main" id="{8324C5BC-B0D6-465F-9040-3BEC7A9E38B9}"/>
              </a:ext>
            </a:extLst>
          </p:cNvPr>
          <p:cNvSpPr txBox="1">
            <a:spLocks/>
          </p:cNvSpPr>
          <p:nvPr/>
        </p:nvSpPr>
        <p:spPr>
          <a:xfrm>
            <a:off x="10067420" y="6430627"/>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lumMod val="75000"/>
                  </a:schemeClr>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559CF-6661-4731-B0A1-FC66D7A777D6}" type="slidenum">
              <a:rPr lang="en-US" smtClean="0"/>
              <a:pPr/>
              <a:t>17</a:t>
            </a:fld>
            <a:endParaRPr lang="en-US" dirty="0"/>
          </a:p>
        </p:txBody>
      </p:sp>
    </p:spTree>
    <p:extLst>
      <p:ext uri="{BB962C8B-B14F-4D97-AF65-F5344CB8AC3E}">
        <p14:creationId xmlns:p14="http://schemas.microsoft.com/office/powerpoint/2010/main" val="4184760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sp>
        <p:nvSpPr>
          <p:cNvPr id="10" name="Rectangle 9">
            <a:extLst>
              <a:ext uri="{FF2B5EF4-FFF2-40B4-BE49-F238E27FC236}">
                <a16:creationId xmlns:a16="http://schemas.microsoft.com/office/drawing/2014/main" id="{1AD8E898-F0B8-5612-8B29-BD002D182CA0}"/>
              </a:ext>
            </a:extLst>
          </p:cNvPr>
          <p:cNvSpPr/>
          <p:nvPr/>
        </p:nvSpPr>
        <p:spPr>
          <a:xfrm>
            <a:off x="4262967" y="3712633"/>
            <a:ext cx="2307166" cy="529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87F402D-9723-47B9-95AA-46254A49DF3B}"/>
              </a:ext>
            </a:extLst>
          </p:cNvPr>
          <p:cNvSpPr txBox="1"/>
          <p:nvPr/>
        </p:nvSpPr>
        <p:spPr>
          <a:xfrm>
            <a:off x="690033" y="1547747"/>
            <a:ext cx="10154304" cy="3508653"/>
          </a:xfrm>
          <a:prstGeom prst="rect">
            <a:avLst/>
          </a:prstGeom>
          <a:noFill/>
        </p:spPr>
        <p:txBody>
          <a:bodyPr wrap="square" lIns="91440" tIns="45720" rIns="91440" bIns="45720" rtlCol="0" anchor="t">
            <a:spAutoFit/>
          </a:bodyPr>
          <a:lstStyle/>
          <a:p>
            <a:pPr marL="457200" indent="-457200">
              <a:buFont typeface="Arial"/>
              <a:buChar char="•"/>
            </a:pPr>
            <a:r>
              <a:rPr lang="en-US" sz="2800" b="1" dirty="0">
                <a:solidFill>
                  <a:schemeClr val="bg1"/>
                </a:solidFill>
                <a:ea typeface="Calibri"/>
                <a:cs typeface="Calibri"/>
              </a:rPr>
              <a:t>Bitcoin Halving</a:t>
            </a:r>
            <a:r>
              <a:rPr lang="en-US" sz="2800" dirty="0">
                <a:solidFill>
                  <a:schemeClr val="bg1"/>
                </a:solidFill>
                <a:ea typeface="Calibri"/>
                <a:cs typeface="Calibri"/>
              </a:rPr>
              <a:t> </a:t>
            </a:r>
            <a:endParaRPr lang="en-US" dirty="0">
              <a:solidFill>
                <a:schemeClr val="bg1"/>
              </a:solidFill>
              <a:cs typeface="Calibri" panose="020F0502020204030204"/>
            </a:endParaRPr>
          </a:p>
          <a:p>
            <a:pPr marL="914400" lvl="1" indent="-457200">
              <a:buFont typeface="Arial"/>
              <a:buChar char="•"/>
            </a:pPr>
            <a:r>
              <a:rPr lang="en-US" sz="2800" b="1" i="1" dirty="0">
                <a:solidFill>
                  <a:schemeClr val="bg1"/>
                </a:solidFill>
                <a:ea typeface="Calibri"/>
                <a:cs typeface="Calibri"/>
              </a:rPr>
              <a:t>What? </a:t>
            </a:r>
            <a:r>
              <a:rPr lang="en-US" sz="2800" dirty="0">
                <a:solidFill>
                  <a:schemeClr val="bg1"/>
                </a:solidFill>
                <a:ea typeface="Calibri"/>
                <a:cs typeface="Calibri"/>
              </a:rPr>
              <a:t>The amount of new bitcoin entering the network cuts in half</a:t>
            </a:r>
          </a:p>
          <a:p>
            <a:pPr marL="914400" lvl="1" indent="-457200">
              <a:buFont typeface="Arial"/>
              <a:buChar char="•"/>
            </a:pPr>
            <a:r>
              <a:rPr lang="en-US" sz="2800" b="1" i="1" dirty="0">
                <a:solidFill>
                  <a:schemeClr val="bg1"/>
                </a:solidFill>
                <a:ea typeface="Calibri"/>
                <a:cs typeface="Calibri"/>
              </a:rPr>
              <a:t>When?</a:t>
            </a:r>
            <a:r>
              <a:rPr lang="en-US" sz="2800" dirty="0">
                <a:solidFill>
                  <a:schemeClr val="bg1"/>
                </a:solidFill>
                <a:ea typeface="Calibri"/>
                <a:cs typeface="Calibri"/>
              </a:rPr>
              <a:t> May 2024 – approximately every four years</a:t>
            </a:r>
          </a:p>
          <a:p>
            <a:pPr lvl="1"/>
            <a:endParaRPr lang="en-US" sz="2800" dirty="0">
              <a:ea typeface="Calibri"/>
              <a:cs typeface="Calibri"/>
            </a:endParaRPr>
          </a:p>
          <a:p>
            <a:pPr lvl="1"/>
            <a:endParaRPr lang="en-US" sz="2800" dirty="0">
              <a:ea typeface="Calibri"/>
              <a:cs typeface="Calibri"/>
            </a:endParaRPr>
          </a:p>
          <a:p>
            <a:pPr marL="742950" lvl="1" indent="-285750">
              <a:buFont typeface="Arial"/>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1316028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EB0B4DA2-3F19-E07B-E414-73203875129A}"/>
              </a:ext>
            </a:extLst>
          </p:cNvPr>
          <p:cNvPicPr>
            <a:picLocks noChangeAspect="1"/>
          </p:cNvPicPr>
          <p:nvPr/>
        </p:nvPicPr>
        <p:blipFill>
          <a:blip r:embed="rId2"/>
          <a:stretch>
            <a:fillRect/>
          </a:stretch>
        </p:blipFill>
        <p:spPr>
          <a:xfrm>
            <a:off x="2798234" y="1035924"/>
            <a:ext cx="6584950" cy="5241238"/>
          </a:xfrm>
          <a:prstGeom prst="rect">
            <a:avLst/>
          </a:prstGeom>
        </p:spPr>
      </p:pic>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3"/>
          <a:stretch>
            <a:fillRect/>
          </a:stretch>
        </p:blipFill>
        <p:spPr>
          <a:xfrm>
            <a:off x="9242425" y="6137804"/>
            <a:ext cx="2724150" cy="466725"/>
          </a:xfrm>
          <a:prstGeom prst="rect">
            <a:avLst/>
          </a:prstGeom>
        </p:spPr>
      </p:pic>
      <p:sp>
        <p:nvSpPr>
          <p:cNvPr id="10" name="Rectangle 9">
            <a:extLst>
              <a:ext uri="{FF2B5EF4-FFF2-40B4-BE49-F238E27FC236}">
                <a16:creationId xmlns:a16="http://schemas.microsoft.com/office/drawing/2014/main" id="{1AD8E898-F0B8-5612-8B29-BD002D182CA0}"/>
              </a:ext>
            </a:extLst>
          </p:cNvPr>
          <p:cNvSpPr/>
          <p:nvPr/>
        </p:nvSpPr>
        <p:spPr>
          <a:xfrm>
            <a:off x="4262967" y="3712633"/>
            <a:ext cx="2307166" cy="529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09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E56A7-B76B-7383-619C-CA5AE7C5889B}"/>
              </a:ext>
            </a:extLst>
          </p:cNvPr>
          <p:cNvSpPr>
            <a:spLocks noGrp="1"/>
          </p:cNvSpPr>
          <p:nvPr>
            <p:ph type="title"/>
          </p:nvPr>
        </p:nvSpPr>
        <p:spPr>
          <a:xfrm>
            <a:off x="589560" y="856180"/>
            <a:ext cx="5279408" cy="1128068"/>
          </a:xfrm>
        </p:spPr>
        <p:txBody>
          <a:bodyPr anchor="ctr">
            <a:normAutofit/>
          </a:bodyPr>
          <a:lstStyle/>
          <a:p>
            <a:r>
              <a:rPr lang="en-US" sz="4000" dirty="0">
                <a:latin typeface="Times New Roman"/>
                <a:ea typeface="Calibri Light"/>
                <a:cs typeface="Calibri Light"/>
              </a:rPr>
              <a:t>Who We Are</a:t>
            </a:r>
            <a:endParaRPr lang="en-US" sz="4000" dirty="0">
              <a:latin typeface="Times New Roman"/>
              <a:cs typeface="Times New Roman"/>
            </a:endParaRP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3BBCD1-708F-3D0D-213D-9151AEA16A3E}"/>
              </a:ext>
            </a:extLst>
          </p:cNvPr>
          <p:cNvSpPr>
            <a:spLocks noGrp="1"/>
          </p:cNvSpPr>
          <p:nvPr>
            <p:ph idx="1"/>
          </p:nvPr>
        </p:nvSpPr>
        <p:spPr>
          <a:xfrm>
            <a:off x="590719" y="2465698"/>
            <a:ext cx="6101517" cy="3979585"/>
          </a:xfrm>
        </p:spPr>
        <p:txBody>
          <a:bodyPr vert="horz" lIns="91440" tIns="45720" rIns="91440" bIns="45720" rtlCol="0" anchor="ctr">
            <a:normAutofit fontScale="85000" lnSpcReduction="10000"/>
          </a:bodyPr>
          <a:lstStyle/>
          <a:p>
            <a:endParaRPr lang="en-US" sz="2000" dirty="0">
              <a:latin typeface="Times New Roman"/>
              <a:cs typeface="Times New Roman"/>
            </a:endParaRPr>
          </a:p>
          <a:p>
            <a:r>
              <a:rPr lang="en-US" dirty="0">
                <a:latin typeface="Times New Roman"/>
                <a:ea typeface="+mn-lt"/>
                <a:cs typeface="+mn-lt"/>
              </a:rPr>
              <a:t>The Texas Blockchain Council is a nonprofit industry association that serves as the unified voice of the bitcoin mining and blockchain industry in the Texas Legislature. </a:t>
            </a:r>
            <a:endParaRPr lang="en-US">
              <a:latin typeface="Times New Roman"/>
              <a:ea typeface="Calibri" panose="020F0502020204030204"/>
              <a:cs typeface="Calibri" panose="020F0502020204030204"/>
            </a:endParaRPr>
          </a:p>
          <a:p>
            <a:endParaRPr lang="en-US" dirty="0">
              <a:latin typeface="Times New Roman"/>
              <a:ea typeface="+mn-lt"/>
              <a:cs typeface="+mn-lt"/>
            </a:endParaRPr>
          </a:p>
          <a:p>
            <a:r>
              <a:rPr lang="en-US" dirty="0">
                <a:latin typeface="Times New Roman"/>
                <a:ea typeface="+mn-lt"/>
                <a:cs typeface="+mn-lt"/>
              </a:rPr>
              <a:t>Thanks to the recent efforts of the TBC, elected leaders, industry partners and bitcoin and blockchain community, Texas has been elevated to a position of global leadership in our industry (HB 4474, HB 1576, Texas Dept. Of Banking Guidance). </a:t>
            </a:r>
            <a:endParaRPr lang="en-US" dirty="0">
              <a:latin typeface="Times New Roman"/>
            </a:endParaRPr>
          </a:p>
          <a:p>
            <a:endParaRPr lang="en-US" dirty="0"/>
          </a:p>
          <a:p>
            <a:endParaRPr lang="en-US" dirty="0">
              <a:ea typeface="Calibri"/>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person, screenshot&#10;&#10;Description automatically generated">
            <a:extLst>
              <a:ext uri="{FF2B5EF4-FFF2-40B4-BE49-F238E27FC236}">
                <a16:creationId xmlns:a16="http://schemas.microsoft.com/office/drawing/2014/main" id="{628F0151-1728-7C90-95EC-456986883A31}"/>
              </a:ext>
            </a:extLst>
          </p:cNvPr>
          <p:cNvPicPr>
            <a:picLocks noChangeAspect="1"/>
          </p:cNvPicPr>
          <p:nvPr/>
        </p:nvPicPr>
        <p:blipFill rotWithShape="1">
          <a:blip r:embed="rId2"/>
          <a:srcRect t="41938" r="-1" b="12096"/>
          <a:stretch/>
        </p:blipFill>
        <p:spPr>
          <a:xfrm>
            <a:off x="7083423" y="581892"/>
            <a:ext cx="4397433" cy="2518756"/>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99E2394-0518-855E-3896-369543FC0FB9}"/>
              </a:ext>
            </a:extLst>
          </p:cNvPr>
          <p:cNvPicPr>
            <a:picLocks noChangeAspect="1"/>
          </p:cNvPicPr>
          <p:nvPr/>
        </p:nvPicPr>
        <p:blipFill rotWithShape="1">
          <a:blip r:embed="rId3"/>
          <a:srcRect l="3581" r="-1" b="-1"/>
          <a:stretch/>
        </p:blipFill>
        <p:spPr>
          <a:xfrm>
            <a:off x="7083423" y="3707894"/>
            <a:ext cx="4395569" cy="2518756"/>
          </a:xfrm>
          <a:prstGeom prst="rect">
            <a:avLst/>
          </a:prstGeom>
        </p:spPr>
      </p:pic>
    </p:spTree>
    <p:extLst>
      <p:ext uri="{BB962C8B-B14F-4D97-AF65-F5344CB8AC3E}">
        <p14:creationId xmlns:p14="http://schemas.microsoft.com/office/powerpoint/2010/main" val="1477334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pic>
        <p:nvPicPr>
          <p:cNvPr id="2" name="Picture 4" descr="Diagram&#10;&#10;Description automatically generated">
            <a:extLst>
              <a:ext uri="{FF2B5EF4-FFF2-40B4-BE49-F238E27FC236}">
                <a16:creationId xmlns:a16="http://schemas.microsoft.com/office/drawing/2014/main" id="{6CB91194-A08D-949A-D72F-0EE68ABB4CAE}"/>
              </a:ext>
            </a:extLst>
          </p:cNvPr>
          <p:cNvPicPr>
            <a:picLocks noChangeAspect="1"/>
          </p:cNvPicPr>
          <p:nvPr/>
        </p:nvPicPr>
        <p:blipFill>
          <a:blip r:embed="rId3"/>
          <a:stretch>
            <a:fillRect/>
          </a:stretch>
        </p:blipFill>
        <p:spPr>
          <a:xfrm>
            <a:off x="2978151" y="1279795"/>
            <a:ext cx="6278033" cy="5324995"/>
          </a:xfrm>
          <a:prstGeom prst="rect">
            <a:avLst/>
          </a:prstGeom>
        </p:spPr>
      </p:pic>
      <p:sp>
        <p:nvSpPr>
          <p:cNvPr id="5" name="Rectangle 4">
            <a:extLst>
              <a:ext uri="{FF2B5EF4-FFF2-40B4-BE49-F238E27FC236}">
                <a16:creationId xmlns:a16="http://schemas.microsoft.com/office/drawing/2014/main" id="{C09B8CDD-E8A7-C2DB-F066-3B62153C93D7}"/>
              </a:ext>
            </a:extLst>
          </p:cNvPr>
          <p:cNvSpPr/>
          <p:nvPr/>
        </p:nvSpPr>
        <p:spPr>
          <a:xfrm>
            <a:off x="4262967" y="3829050"/>
            <a:ext cx="2307166" cy="529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067B7C-76F1-4C3F-86CF-7EE25308F8DF}"/>
              </a:ext>
            </a:extLst>
          </p:cNvPr>
          <p:cNvSpPr/>
          <p:nvPr/>
        </p:nvSpPr>
        <p:spPr>
          <a:xfrm>
            <a:off x="3143250" y="829340"/>
            <a:ext cx="2836333" cy="529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149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pic>
        <p:nvPicPr>
          <p:cNvPr id="4" name="Picture 4" descr="Diagram&#10;&#10;Description automatically generated">
            <a:extLst>
              <a:ext uri="{FF2B5EF4-FFF2-40B4-BE49-F238E27FC236}">
                <a16:creationId xmlns:a16="http://schemas.microsoft.com/office/drawing/2014/main" id="{ABA1B3DD-4C8D-EF60-0E9C-5F506E12F53B}"/>
              </a:ext>
            </a:extLst>
          </p:cNvPr>
          <p:cNvPicPr>
            <a:picLocks noChangeAspect="1"/>
          </p:cNvPicPr>
          <p:nvPr/>
        </p:nvPicPr>
        <p:blipFill>
          <a:blip r:embed="rId3"/>
          <a:stretch>
            <a:fillRect/>
          </a:stretch>
        </p:blipFill>
        <p:spPr>
          <a:xfrm>
            <a:off x="2565400" y="921218"/>
            <a:ext cx="7092950" cy="5100232"/>
          </a:xfrm>
          <a:prstGeom prst="rect">
            <a:avLst/>
          </a:prstGeom>
        </p:spPr>
      </p:pic>
    </p:spTree>
    <p:extLst>
      <p:ext uri="{BB962C8B-B14F-4D97-AF65-F5344CB8AC3E}">
        <p14:creationId xmlns:p14="http://schemas.microsoft.com/office/powerpoint/2010/main" val="1401655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pic>
        <p:nvPicPr>
          <p:cNvPr id="2" name="Picture 4" descr="Diagram&#10;&#10;Description automatically generated">
            <a:extLst>
              <a:ext uri="{FF2B5EF4-FFF2-40B4-BE49-F238E27FC236}">
                <a16:creationId xmlns:a16="http://schemas.microsoft.com/office/drawing/2014/main" id="{828FC656-CCD9-623D-2D1D-1E516F44907C}"/>
              </a:ext>
            </a:extLst>
          </p:cNvPr>
          <p:cNvPicPr>
            <a:picLocks noChangeAspect="1"/>
          </p:cNvPicPr>
          <p:nvPr/>
        </p:nvPicPr>
        <p:blipFill>
          <a:blip r:embed="rId3"/>
          <a:stretch>
            <a:fillRect/>
          </a:stretch>
        </p:blipFill>
        <p:spPr>
          <a:xfrm>
            <a:off x="2470150" y="1174829"/>
            <a:ext cx="7251700" cy="4889343"/>
          </a:xfrm>
          <a:prstGeom prst="rect">
            <a:avLst/>
          </a:prstGeom>
        </p:spPr>
      </p:pic>
    </p:spTree>
    <p:extLst>
      <p:ext uri="{BB962C8B-B14F-4D97-AF65-F5344CB8AC3E}">
        <p14:creationId xmlns:p14="http://schemas.microsoft.com/office/powerpoint/2010/main" val="3730867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sp>
        <p:nvSpPr>
          <p:cNvPr id="10" name="Rectangle 9">
            <a:extLst>
              <a:ext uri="{FF2B5EF4-FFF2-40B4-BE49-F238E27FC236}">
                <a16:creationId xmlns:a16="http://schemas.microsoft.com/office/drawing/2014/main" id="{1AD8E898-F0B8-5612-8B29-BD002D182CA0}"/>
              </a:ext>
            </a:extLst>
          </p:cNvPr>
          <p:cNvSpPr/>
          <p:nvPr/>
        </p:nvSpPr>
        <p:spPr>
          <a:xfrm>
            <a:off x="4262967" y="3712633"/>
            <a:ext cx="2307166" cy="529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hart, line chart&#10;&#10;Description automatically generated">
            <a:extLst>
              <a:ext uri="{FF2B5EF4-FFF2-40B4-BE49-F238E27FC236}">
                <a16:creationId xmlns:a16="http://schemas.microsoft.com/office/drawing/2014/main" id="{AEBE2CC7-55F7-43EC-98C0-D43744F042D9}"/>
              </a:ext>
            </a:extLst>
          </p:cNvPr>
          <p:cNvPicPr>
            <a:picLocks noChangeAspect="1"/>
          </p:cNvPicPr>
          <p:nvPr/>
        </p:nvPicPr>
        <p:blipFill>
          <a:blip r:embed="rId3"/>
          <a:stretch>
            <a:fillRect/>
          </a:stretch>
        </p:blipFill>
        <p:spPr>
          <a:xfrm>
            <a:off x="2884903" y="2112499"/>
            <a:ext cx="4830348" cy="4489205"/>
          </a:xfrm>
          <a:prstGeom prst="rect">
            <a:avLst/>
          </a:prstGeom>
        </p:spPr>
      </p:pic>
      <p:sp>
        <p:nvSpPr>
          <p:cNvPr id="12" name="TextBox 11">
            <a:extLst>
              <a:ext uri="{FF2B5EF4-FFF2-40B4-BE49-F238E27FC236}">
                <a16:creationId xmlns:a16="http://schemas.microsoft.com/office/drawing/2014/main" id="{E13EBAF2-3AD0-4B7A-8B00-60E2AAD96285}"/>
              </a:ext>
            </a:extLst>
          </p:cNvPr>
          <p:cNvSpPr txBox="1"/>
          <p:nvPr/>
        </p:nvSpPr>
        <p:spPr>
          <a:xfrm>
            <a:off x="556683" y="1164034"/>
            <a:ext cx="10154304" cy="2215991"/>
          </a:xfrm>
          <a:prstGeom prst="rect">
            <a:avLst/>
          </a:prstGeom>
          <a:noFill/>
        </p:spPr>
        <p:txBody>
          <a:bodyPr wrap="square" lIns="91440" tIns="45720" rIns="91440" bIns="45720" rtlCol="0" anchor="t">
            <a:spAutoFit/>
          </a:bodyPr>
          <a:lstStyle/>
          <a:p>
            <a:pPr marL="457200" indent="-457200">
              <a:buFont typeface="Arial"/>
              <a:buChar char="•"/>
            </a:pPr>
            <a:r>
              <a:rPr lang="en-US" sz="2800" b="1" dirty="0">
                <a:solidFill>
                  <a:schemeClr val="bg1"/>
                </a:solidFill>
                <a:ea typeface="Calibri"/>
                <a:cs typeface="Calibri"/>
              </a:rPr>
              <a:t>Bitcoin Halving</a:t>
            </a:r>
            <a:r>
              <a:rPr lang="en-US" sz="2800" dirty="0">
                <a:solidFill>
                  <a:schemeClr val="bg1"/>
                </a:solidFill>
                <a:ea typeface="Calibri"/>
                <a:cs typeface="Calibri"/>
              </a:rPr>
              <a:t> </a:t>
            </a:r>
            <a:endParaRPr lang="en-US" dirty="0">
              <a:solidFill>
                <a:schemeClr val="bg1"/>
              </a:solidFill>
              <a:cs typeface="Calibri" panose="020F0502020204030204"/>
            </a:endParaRPr>
          </a:p>
          <a:p>
            <a:pPr marL="914400" lvl="1" indent="-457200">
              <a:buFont typeface="Arial"/>
              <a:buChar char="•"/>
            </a:pPr>
            <a:r>
              <a:rPr lang="en-US" sz="2800" b="1" i="1" dirty="0">
                <a:solidFill>
                  <a:schemeClr val="bg1"/>
                </a:solidFill>
                <a:ea typeface="Calibri"/>
                <a:cs typeface="Calibri"/>
              </a:rPr>
              <a:t>Why? </a:t>
            </a:r>
            <a:r>
              <a:rPr lang="en-US" sz="2800" dirty="0">
                <a:solidFill>
                  <a:schemeClr val="bg1"/>
                </a:solidFill>
                <a:ea typeface="Calibri"/>
                <a:cs typeface="Calibri"/>
              </a:rPr>
              <a:t>Reduce Inflation, increase demand</a:t>
            </a:r>
            <a:endParaRPr lang="en-US" sz="2800" dirty="0">
              <a:ea typeface="Calibri"/>
              <a:cs typeface="Calibri"/>
            </a:endParaRPr>
          </a:p>
          <a:p>
            <a:pPr lvl="1"/>
            <a:endParaRPr lang="en-US" sz="2800" dirty="0">
              <a:ea typeface="Calibri"/>
              <a:cs typeface="Calibri"/>
            </a:endParaRPr>
          </a:p>
          <a:p>
            <a:pPr marL="742950" lvl="1" indent="-285750">
              <a:buFont typeface="Arial"/>
              <a:buChar char="•"/>
            </a:pP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67717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755A84-795C-5CD3-7A19-69E0809BFF22}"/>
              </a:ext>
            </a:extLst>
          </p:cNvPr>
          <p:cNvSpPr/>
          <p:nvPr/>
        </p:nvSpPr>
        <p:spPr>
          <a:xfrm>
            <a:off x="-7409" y="3175"/>
            <a:ext cx="12255500" cy="68579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标题 1">
            <a:extLst>
              <a:ext uri="{FF2B5EF4-FFF2-40B4-BE49-F238E27FC236}">
                <a16:creationId xmlns:a16="http://schemas.microsoft.com/office/drawing/2014/main" id="{50D4B880-AA1F-DBF5-371A-6E0F701016D9}"/>
              </a:ext>
            </a:extLst>
          </p:cNvPr>
          <p:cNvSpPr txBox="1">
            <a:spLocks/>
          </p:cNvSpPr>
          <p:nvPr/>
        </p:nvSpPr>
        <p:spPr>
          <a:xfrm>
            <a:off x="888351" y="430200"/>
            <a:ext cx="7556402" cy="5355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solidFill>
                  <a:schemeClr val="bg1"/>
                </a:solidFill>
                <a:latin typeface="Microsoft YaHei"/>
                <a:ea typeface="Microsoft YaHei"/>
              </a:rPr>
              <a:t>Miners &amp; ERCOT: What's the rush? </a:t>
            </a:r>
            <a:endParaRPr lang="en-US">
              <a:solidFill>
                <a:schemeClr val="bg1"/>
              </a:solidFill>
              <a:cs typeface="Calibri Light"/>
            </a:endParaRPr>
          </a:p>
        </p:txBody>
      </p:sp>
      <p:sp>
        <p:nvSpPr>
          <p:cNvPr id="8" name="矩形 22">
            <a:extLst>
              <a:ext uri="{FF2B5EF4-FFF2-40B4-BE49-F238E27FC236}">
                <a16:creationId xmlns:a16="http://schemas.microsoft.com/office/drawing/2014/main" id="{923A0788-15BF-C29F-30A3-5267D349A3CE}"/>
              </a:ext>
            </a:extLst>
          </p:cNvPr>
          <p:cNvSpPr/>
          <p:nvPr/>
        </p:nvSpPr>
        <p:spPr>
          <a:xfrm>
            <a:off x="690033" y="474061"/>
            <a:ext cx="100800" cy="447810"/>
          </a:xfrm>
          <a:prstGeom prst="rect">
            <a:avLst/>
          </a:prstGeom>
          <a:solidFill>
            <a:srgbClr val="119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zh-CN" altLang="en-US" dirty="0"/>
              <a:t>     </a:t>
            </a:r>
          </a:p>
        </p:txBody>
      </p:sp>
      <p:pic>
        <p:nvPicPr>
          <p:cNvPr id="9" name="Picture 9">
            <a:extLst>
              <a:ext uri="{FF2B5EF4-FFF2-40B4-BE49-F238E27FC236}">
                <a16:creationId xmlns:a16="http://schemas.microsoft.com/office/drawing/2014/main" id="{8525676A-2960-A873-4A2D-C85E8CA3E1C9}"/>
              </a:ext>
            </a:extLst>
          </p:cNvPr>
          <p:cNvPicPr>
            <a:picLocks noChangeAspect="1"/>
          </p:cNvPicPr>
          <p:nvPr/>
        </p:nvPicPr>
        <p:blipFill>
          <a:blip r:embed="rId2"/>
          <a:stretch>
            <a:fillRect/>
          </a:stretch>
        </p:blipFill>
        <p:spPr>
          <a:xfrm>
            <a:off x="9242425" y="6137804"/>
            <a:ext cx="2724150" cy="466725"/>
          </a:xfrm>
          <a:prstGeom prst="rect">
            <a:avLst/>
          </a:prstGeom>
        </p:spPr>
      </p:pic>
      <p:pic>
        <p:nvPicPr>
          <p:cNvPr id="7" name="Picture 2" descr="Timeline&#10;&#10;Description automatically generated">
            <a:extLst>
              <a:ext uri="{FF2B5EF4-FFF2-40B4-BE49-F238E27FC236}">
                <a16:creationId xmlns:a16="http://schemas.microsoft.com/office/drawing/2014/main" id="{63B9F9F2-E130-4489-858C-11193BA5751E}"/>
              </a:ext>
            </a:extLst>
          </p:cNvPr>
          <p:cNvPicPr>
            <a:picLocks noChangeAspect="1"/>
          </p:cNvPicPr>
          <p:nvPr/>
        </p:nvPicPr>
        <p:blipFill>
          <a:blip r:embed="rId3"/>
          <a:stretch>
            <a:fillRect/>
          </a:stretch>
        </p:blipFill>
        <p:spPr>
          <a:xfrm>
            <a:off x="1812926" y="1181630"/>
            <a:ext cx="7241116" cy="5422899"/>
          </a:xfrm>
          <a:prstGeom prst="rect">
            <a:avLst/>
          </a:prstGeom>
        </p:spPr>
      </p:pic>
    </p:spTree>
    <p:extLst>
      <p:ext uri="{BB962C8B-B14F-4D97-AF65-F5344CB8AC3E}">
        <p14:creationId xmlns:p14="http://schemas.microsoft.com/office/powerpoint/2010/main" val="2002973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track, building&#10;&#10;Description automatically generated">
            <a:extLst>
              <a:ext uri="{FF2B5EF4-FFF2-40B4-BE49-F238E27FC236}">
                <a16:creationId xmlns:a16="http://schemas.microsoft.com/office/drawing/2014/main" id="{A78AB942-E5E4-06F9-0B78-F8F9A0F1828F}"/>
              </a:ext>
            </a:extLst>
          </p:cNvPr>
          <p:cNvPicPr>
            <a:picLocks noChangeAspect="1"/>
          </p:cNvPicPr>
          <p:nvPr/>
        </p:nvPicPr>
        <p:blipFill rotWithShape="1">
          <a:blip r:embed="rId2">
            <a:alphaModFix amt="35000"/>
          </a:blip>
          <a:srcRect l="8878" r="13789"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DDFE22D3-346C-B196-DCE2-44C2EB449519}"/>
              </a:ext>
            </a:extLst>
          </p:cNvPr>
          <p:cNvSpPr>
            <a:spLocks noGrp="1"/>
          </p:cNvSpPr>
          <p:nvPr>
            <p:ph type="title"/>
          </p:nvPr>
        </p:nvSpPr>
        <p:spPr>
          <a:xfrm>
            <a:off x="838200" y="365125"/>
            <a:ext cx="10515600" cy="1325563"/>
          </a:xfrm>
        </p:spPr>
        <p:txBody>
          <a:bodyPr>
            <a:normAutofit/>
          </a:bodyPr>
          <a:lstStyle/>
          <a:p>
            <a:r>
              <a:rPr lang="en-US" dirty="0">
                <a:solidFill>
                  <a:srgbClr val="FFFFFF"/>
                </a:solidFill>
                <a:latin typeface="Times New Roman"/>
                <a:ea typeface="Calibri Light"/>
                <a:cs typeface="Calibri Light"/>
              </a:rPr>
              <a:t>Texas Is A Leader In Bitcoin Mining</a:t>
            </a:r>
            <a:endParaRPr lang="en-US">
              <a:solidFill>
                <a:srgbClr val="FFFFFF"/>
              </a:solidFill>
              <a:latin typeface="Times New Roman"/>
              <a:cs typeface="Times New Roman"/>
            </a:endParaRPr>
          </a:p>
        </p:txBody>
      </p:sp>
      <p:sp>
        <p:nvSpPr>
          <p:cNvPr id="3" name="Content Placeholder 2">
            <a:extLst>
              <a:ext uri="{FF2B5EF4-FFF2-40B4-BE49-F238E27FC236}">
                <a16:creationId xmlns:a16="http://schemas.microsoft.com/office/drawing/2014/main" id="{CE9C255C-4E89-1B32-3150-A5A4DD0B1BC1}"/>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solidFill>
                  <a:srgbClr val="FFFFFF"/>
                </a:solidFill>
                <a:latin typeface="Times New Roman"/>
                <a:ea typeface="+mn-lt"/>
                <a:cs typeface="+mn-lt"/>
              </a:rPr>
              <a:t>Texas has a long history of being a global leader in the energy industry. We are the jurisdiction of choice for bitcoin miners that bring investment in critical electrical infrastructure and provide ancillary services to strengthen the grid by being a source of flexible demand that can be reduced.</a:t>
            </a:r>
            <a:endParaRPr lang="en-US" sz="2400" dirty="0">
              <a:solidFill>
                <a:srgbClr val="FFFFFF"/>
              </a:solidFill>
              <a:latin typeface="Times New Roman"/>
              <a:ea typeface="Calibri" panose="020F0502020204030204"/>
              <a:cs typeface="Calibri" panose="020F0502020204030204"/>
            </a:endParaRPr>
          </a:p>
          <a:p>
            <a:r>
              <a:rPr lang="en-US" sz="2400" dirty="0">
                <a:solidFill>
                  <a:srgbClr val="FFFFFF"/>
                </a:solidFill>
                <a:latin typeface="Times New Roman"/>
                <a:ea typeface="+mn-lt"/>
                <a:cs typeface="+mn-lt"/>
              </a:rPr>
              <a:t>As an energy consumer of first and last resort, with an ability to flexibly deploy anywhere, bitcoin mining has an inherent incentive to seek out intermittent, stranded or underutilized energy sources.</a:t>
            </a:r>
            <a:endParaRPr lang="en-US" sz="2400" dirty="0">
              <a:solidFill>
                <a:srgbClr val="FFFFFF"/>
              </a:solidFill>
              <a:latin typeface="Times New Roman"/>
              <a:ea typeface="Calibri"/>
              <a:cs typeface="Calibri"/>
            </a:endParaRPr>
          </a:p>
          <a:p>
            <a:pPr marL="0" indent="0">
              <a:buNone/>
            </a:pPr>
            <a:r>
              <a:rPr lang="en-US" sz="2400" b="1" u="sng" dirty="0">
                <a:solidFill>
                  <a:srgbClr val="FFFFFF"/>
                </a:solidFill>
                <a:latin typeface="Times New Roman"/>
                <a:ea typeface="+mn-lt"/>
                <a:cs typeface="+mn-lt"/>
              </a:rPr>
              <a:t>Proof-of-Work</a:t>
            </a:r>
            <a:r>
              <a:rPr lang="en-US" sz="2400" dirty="0">
                <a:solidFill>
                  <a:srgbClr val="FFFFFF"/>
                </a:solidFill>
                <a:latin typeface="Times New Roman"/>
                <a:ea typeface="+mn-lt"/>
                <a:cs typeface="+mn-lt"/>
              </a:rPr>
              <a:t> </a:t>
            </a:r>
            <a:endParaRPr lang="en-US" sz="2400" dirty="0">
              <a:solidFill>
                <a:srgbClr val="FFFFFF"/>
              </a:solidFill>
              <a:latin typeface="Times New Roman"/>
              <a:ea typeface="Calibri"/>
              <a:cs typeface="Calibri"/>
            </a:endParaRPr>
          </a:p>
          <a:p>
            <a:r>
              <a:rPr lang="en-US" sz="2400" dirty="0">
                <a:solidFill>
                  <a:srgbClr val="FFFFFF"/>
                </a:solidFill>
                <a:latin typeface="Times New Roman"/>
                <a:ea typeface="+mn-lt"/>
                <a:cs typeface="+mn-lt"/>
              </a:rPr>
              <a:t>A piece of data that requires significant computation (energy) to find. In bitcoin, miners must find a numeric solution, which is determined by a difficulty target, in order to earn the right to validate transactions. </a:t>
            </a:r>
            <a:endParaRPr lang="en-US" sz="2400" dirty="0">
              <a:solidFill>
                <a:srgbClr val="FFFFFF"/>
              </a:solidFill>
              <a:latin typeface="Times New Roman"/>
            </a:endParaRPr>
          </a:p>
          <a:p>
            <a:endParaRPr lang="en-US" sz="2400">
              <a:solidFill>
                <a:srgbClr val="FFFFFF"/>
              </a:solidFill>
              <a:ea typeface="Calibri"/>
              <a:cs typeface="Calibri"/>
            </a:endParaRPr>
          </a:p>
        </p:txBody>
      </p:sp>
    </p:spTree>
    <p:extLst>
      <p:ext uri="{BB962C8B-B14F-4D97-AF65-F5344CB8AC3E}">
        <p14:creationId xmlns:p14="http://schemas.microsoft.com/office/powerpoint/2010/main" val="4485083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4CB6-059D-D538-DFC9-F7E98775ACEE}"/>
              </a:ext>
            </a:extLst>
          </p:cNvPr>
          <p:cNvSpPr>
            <a:spLocks noGrp="1"/>
          </p:cNvSpPr>
          <p:nvPr>
            <p:ph type="title"/>
          </p:nvPr>
        </p:nvSpPr>
        <p:spPr>
          <a:xfrm>
            <a:off x="655320" y="365125"/>
            <a:ext cx="5120114" cy="1692794"/>
          </a:xfrm>
        </p:spPr>
        <p:txBody>
          <a:bodyPr>
            <a:normAutofit/>
          </a:bodyPr>
          <a:lstStyle/>
          <a:p>
            <a:r>
              <a:rPr lang="en-US" dirty="0">
                <a:latin typeface="Times New Roman"/>
                <a:ea typeface="Calibri Light"/>
                <a:cs typeface="Calibri Light"/>
              </a:rPr>
              <a:t>The Future Is Bright </a:t>
            </a:r>
            <a:endParaRPr lang="en-US">
              <a:latin typeface="Times New Roman"/>
              <a:cs typeface="Times New Roman"/>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A23A73-B542-E5C5-46C7-62CC840D3E2C}"/>
              </a:ext>
            </a:extLst>
          </p:cNvPr>
          <p:cNvSpPr>
            <a:spLocks noGrp="1"/>
          </p:cNvSpPr>
          <p:nvPr>
            <p:ph idx="1"/>
          </p:nvPr>
        </p:nvSpPr>
        <p:spPr>
          <a:xfrm>
            <a:off x="741353" y="2587324"/>
            <a:ext cx="5439661" cy="2786259"/>
          </a:xfrm>
        </p:spPr>
        <p:txBody>
          <a:bodyPr vert="horz" lIns="91440" tIns="45720" rIns="91440" bIns="45720" rtlCol="0" anchor="t">
            <a:noAutofit/>
          </a:bodyPr>
          <a:lstStyle/>
          <a:p>
            <a:r>
              <a:rPr lang="en-US" sz="1800" b="1">
                <a:latin typeface="Times New Roman"/>
                <a:ea typeface="+mn-lt"/>
                <a:cs typeface="+mn-lt"/>
              </a:rPr>
              <a:t>The Texas Blockchain Council estimates the </a:t>
            </a:r>
            <a:r>
              <a:rPr lang="en-US" sz="1800" b="1" dirty="0">
                <a:latin typeface="Times New Roman"/>
                <a:ea typeface="+mn-lt"/>
                <a:cs typeface="+mn-lt"/>
              </a:rPr>
              <a:t>current electricity consumption of the entire global bitcoin network to be between 16 GW and 25 GW.</a:t>
            </a:r>
            <a:endParaRPr lang="en-US" sz="1800">
              <a:latin typeface="Times New Roman"/>
              <a:ea typeface="Calibri" panose="020F0502020204030204"/>
              <a:cs typeface="Calibri" panose="020F0502020204030204"/>
            </a:endParaRPr>
          </a:p>
          <a:p>
            <a:r>
              <a:rPr lang="en-US" sz="1800" dirty="0">
                <a:latin typeface="Times New Roman"/>
                <a:ea typeface="+mn-lt"/>
                <a:cs typeface="+mn-lt"/>
              </a:rPr>
              <a:t>The TBC is working to increase the sophistication of forecasting bitcoin energy consumption through deeper partnerships with ERCOT, the industry and research institutions. </a:t>
            </a:r>
          </a:p>
          <a:p>
            <a:r>
              <a:rPr lang="en-US" sz="1800" dirty="0">
                <a:latin typeface="Times New Roman"/>
                <a:ea typeface="+mn-lt"/>
                <a:cs typeface="+mn-lt"/>
              </a:rPr>
              <a:t>Texas is attracting </a:t>
            </a:r>
            <a:r>
              <a:rPr lang="en-US" sz="1800" u="sng" dirty="0">
                <a:latin typeface="Times New Roman"/>
                <a:ea typeface="+mn-lt"/>
                <a:cs typeface="+mn-lt"/>
              </a:rPr>
              <a:t>approximately</a:t>
            </a:r>
            <a:r>
              <a:rPr lang="en-US" sz="1800" dirty="0">
                <a:latin typeface="Times New Roman"/>
                <a:ea typeface="+mn-lt"/>
                <a:cs typeface="+mn-lt"/>
              </a:rPr>
              <a:t> 2 GW per year of additional bitcoin mining capacity.</a:t>
            </a:r>
            <a:endParaRPr lang="en-US" sz="1800" dirty="0">
              <a:latin typeface="Times New Roman"/>
              <a:ea typeface="Calibri"/>
              <a:cs typeface="Calibri"/>
            </a:endParaRPr>
          </a:p>
          <a:p>
            <a:endParaRPr lang="en-US" sz="1500" dirty="0">
              <a:ea typeface="+mn-lt"/>
              <a:cs typeface="+mn-lt"/>
            </a:endParaRPr>
          </a:p>
          <a:p>
            <a:endParaRPr lang="en-US" sz="1500" dirty="0">
              <a:ea typeface="Calibri"/>
              <a:cs typeface="Calibri"/>
            </a:endParaRPr>
          </a:p>
          <a:p>
            <a:endParaRPr lang="en-US" sz="1500">
              <a:ea typeface="Calibri"/>
              <a:cs typeface="Calibri"/>
            </a:endParaRPr>
          </a:p>
        </p:txBody>
      </p:sp>
      <p:pic>
        <p:nvPicPr>
          <p:cNvPr id="4" name="Picture 4">
            <a:extLst>
              <a:ext uri="{FF2B5EF4-FFF2-40B4-BE49-F238E27FC236}">
                <a16:creationId xmlns:a16="http://schemas.microsoft.com/office/drawing/2014/main" id="{498D9559-29E4-DB5F-356F-7823A6413971}"/>
              </a:ext>
            </a:extLst>
          </p:cNvPr>
          <p:cNvPicPr>
            <a:picLocks noChangeAspect="1"/>
          </p:cNvPicPr>
          <p:nvPr/>
        </p:nvPicPr>
        <p:blipFill rotWithShape="1">
          <a:blip r:embed="rId2"/>
          <a:srcRect l="6037" r="32516"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5" name="TextBox 4">
            <a:extLst>
              <a:ext uri="{FF2B5EF4-FFF2-40B4-BE49-F238E27FC236}">
                <a16:creationId xmlns:a16="http://schemas.microsoft.com/office/drawing/2014/main" id="{7EAE117A-4F11-A786-B77B-76532BD0EDA6}"/>
              </a:ext>
            </a:extLst>
          </p:cNvPr>
          <p:cNvSpPr txBox="1"/>
          <p:nvPr/>
        </p:nvSpPr>
        <p:spPr>
          <a:xfrm>
            <a:off x="275303" y="5572431"/>
            <a:ext cx="74503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imes New Roman"/>
                <a:cs typeface="Times New Roman"/>
              </a:rPr>
              <a:t>There is approximately 1.5 GW of current institutional bitcoin mining active in the State of Texas as well as approximately 500 MW of small-scale mining, which represents a ~ 8% – 12.5% market share of the bitcoin network. </a:t>
            </a:r>
          </a:p>
        </p:txBody>
      </p:sp>
    </p:spTree>
    <p:extLst>
      <p:ext uri="{BB962C8B-B14F-4D97-AF65-F5344CB8AC3E}">
        <p14:creationId xmlns:p14="http://schemas.microsoft.com/office/powerpoint/2010/main" val="18908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F69311C4-59A7-47B6-9A11-5108B9255931}"/>
              </a:ext>
            </a:extLst>
          </p:cNvPr>
          <p:cNvSpPr/>
          <p:nvPr/>
        </p:nvSpPr>
        <p:spPr>
          <a:xfrm>
            <a:off x="9050955" y="3940811"/>
            <a:ext cx="2481809" cy="58320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3" name="Rectangle 92">
            <a:extLst>
              <a:ext uri="{FF2B5EF4-FFF2-40B4-BE49-F238E27FC236}">
                <a16:creationId xmlns:a16="http://schemas.microsoft.com/office/drawing/2014/main" id="{51241B5A-71D8-422E-970E-E5F032F2B909}"/>
              </a:ext>
            </a:extLst>
          </p:cNvPr>
          <p:cNvSpPr/>
          <p:nvPr/>
        </p:nvSpPr>
        <p:spPr>
          <a:xfrm>
            <a:off x="5904033" y="3959183"/>
            <a:ext cx="3032423" cy="58320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 name="Prostokąt 2">
            <a:extLst>
              <a:ext uri="{FF2B5EF4-FFF2-40B4-BE49-F238E27FC236}">
                <a16:creationId xmlns:a16="http://schemas.microsoft.com/office/drawing/2014/main" id="{E638E30D-DC46-484F-B0FC-652C960D0311}"/>
              </a:ext>
            </a:extLst>
          </p:cNvPr>
          <p:cNvSpPr/>
          <p:nvPr/>
        </p:nvSpPr>
        <p:spPr>
          <a:xfrm>
            <a:off x="0" y="6274797"/>
            <a:ext cx="12192000" cy="583204"/>
          </a:xfrm>
          <a:prstGeom prst="rect">
            <a:avLst/>
          </a:prstGeom>
          <a:solidFill>
            <a:srgbClr val="2A3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Symbol zastępczy numeru slajdu 4">
            <a:extLst>
              <a:ext uri="{FF2B5EF4-FFF2-40B4-BE49-F238E27FC236}">
                <a16:creationId xmlns:a16="http://schemas.microsoft.com/office/drawing/2014/main" id="{9EAE7F29-9424-4AD5-8445-E606CB7E6549}"/>
              </a:ext>
            </a:extLst>
          </p:cNvPr>
          <p:cNvSpPr>
            <a:spLocks noGrp="1"/>
          </p:cNvSpPr>
          <p:nvPr>
            <p:ph type="sldNum" sz="quarter" idx="12"/>
          </p:nvPr>
        </p:nvSpPr>
        <p:spPr>
          <a:xfrm>
            <a:off x="9304152" y="6374116"/>
            <a:ext cx="2743200" cy="365125"/>
          </a:xfrm>
        </p:spPr>
        <p:txBody>
          <a:bodyPr/>
          <a:lstStyle/>
          <a:p>
            <a:fld id="{6B2F73AF-AF24-42FC-B3BB-7316FA96CDCD}" type="slidenum">
              <a:rPr lang="LID4096" sz="1600" b="1">
                <a:solidFill>
                  <a:schemeClr val="bg1"/>
                </a:solidFill>
                <a:latin typeface="Bebas Neue Pro" panose="020B0506020202050201" pitchFamily="34" charset="0"/>
              </a:rPr>
              <a:t>5</a:t>
            </a:fld>
            <a:endParaRPr lang="LID4096" sz="1600" b="1" dirty="0">
              <a:solidFill>
                <a:schemeClr val="bg1"/>
              </a:solidFill>
              <a:latin typeface="Bebas Neue Pro" panose="020B0506020202050201" pitchFamily="34" charset="0"/>
            </a:endParaRPr>
          </a:p>
        </p:txBody>
      </p:sp>
      <p:pic>
        <p:nvPicPr>
          <p:cNvPr id="12" name="Grafika 4">
            <a:extLst>
              <a:ext uri="{FF2B5EF4-FFF2-40B4-BE49-F238E27FC236}">
                <a16:creationId xmlns:a16="http://schemas.microsoft.com/office/drawing/2014/main" id="{4CE04A3E-3780-4BC4-9252-C86B65BC5E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350" y="6440087"/>
            <a:ext cx="2087297" cy="252623"/>
          </a:xfrm>
          <a:prstGeom prst="rect">
            <a:avLst/>
          </a:prstGeom>
        </p:spPr>
      </p:pic>
      <p:sp>
        <p:nvSpPr>
          <p:cNvPr id="2" name="pole tekstowe 22">
            <a:extLst>
              <a:ext uri="{FF2B5EF4-FFF2-40B4-BE49-F238E27FC236}">
                <a16:creationId xmlns:a16="http://schemas.microsoft.com/office/drawing/2014/main" id="{B219808A-51F2-46C9-B691-80BD6FCDF445}"/>
              </a:ext>
            </a:extLst>
          </p:cNvPr>
          <p:cNvSpPr txBox="1"/>
          <p:nvPr/>
        </p:nvSpPr>
        <p:spPr>
          <a:xfrm>
            <a:off x="158629" y="176070"/>
            <a:ext cx="11888721" cy="461665"/>
          </a:xfrm>
          <a:prstGeom prst="rect">
            <a:avLst/>
          </a:prstGeom>
          <a:noFill/>
        </p:spPr>
        <p:txBody>
          <a:bodyPr wrap="square" rtlCol="0">
            <a:spAutoFit/>
          </a:bodyPr>
          <a:lstStyle/>
          <a:p>
            <a:r>
              <a:rPr lang="en-US" sz="2400" b="1" spc="200" dirty="0">
                <a:solidFill>
                  <a:srgbClr val="2A333E"/>
                </a:solidFill>
                <a:latin typeface="+mj-lt"/>
              </a:rPr>
              <a:t>Process for becoming a Load Resource</a:t>
            </a:r>
          </a:p>
        </p:txBody>
      </p:sp>
      <p:grpSp>
        <p:nvGrpSpPr>
          <p:cNvPr id="153" name="Group 152">
            <a:extLst>
              <a:ext uri="{FF2B5EF4-FFF2-40B4-BE49-F238E27FC236}">
                <a16:creationId xmlns:a16="http://schemas.microsoft.com/office/drawing/2014/main" id="{82C5262D-F59B-4D83-9917-747F16E29CA7}"/>
              </a:ext>
            </a:extLst>
          </p:cNvPr>
          <p:cNvGrpSpPr/>
          <p:nvPr/>
        </p:nvGrpSpPr>
        <p:grpSpPr>
          <a:xfrm>
            <a:off x="309349" y="2684731"/>
            <a:ext cx="11516840" cy="3319979"/>
            <a:chOff x="309596" y="1349462"/>
            <a:chExt cx="17275260" cy="4979969"/>
          </a:xfrm>
        </p:grpSpPr>
        <p:sp>
          <p:nvSpPr>
            <p:cNvPr id="39" name="TextBox 38">
              <a:extLst>
                <a:ext uri="{FF2B5EF4-FFF2-40B4-BE49-F238E27FC236}">
                  <a16:creationId xmlns:a16="http://schemas.microsoft.com/office/drawing/2014/main" id="{610A453F-5604-48EF-A1F1-F3C047BEDFE3}"/>
                </a:ext>
              </a:extLst>
            </p:cNvPr>
            <p:cNvSpPr txBox="1"/>
            <p:nvPr/>
          </p:nvSpPr>
          <p:spPr>
            <a:xfrm>
              <a:off x="1136094" y="1366191"/>
              <a:ext cx="2131359" cy="815513"/>
            </a:xfrm>
            <a:prstGeom prst="rect">
              <a:avLst/>
            </a:prstGeom>
            <a:noFill/>
          </p:spPr>
          <p:txBody>
            <a:bodyPr wrap="square">
              <a:spAutoFit/>
            </a:bodyPr>
            <a:lstStyle/>
            <a:p>
              <a:pPr algn="ctr"/>
              <a:r>
                <a:rPr lang="en-US" sz="2933" b="1" dirty="0">
                  <a:latin typeface="Calibri" panose="020F0502020204030204" pitchFamily="34" charset="0"/>
                  <a:cs typeface="Calibri" panose="020F0502020204030204" pitchFamily="34" charset="0"/>
                </a:rPr>
                <a:t>ESI IDs</a:t>
              </a:r>
            </a:p>
          </p:txBody>
        </p:sp>
        <p:sp>
          <p:nvSpPr>
            <p:cNvPr id="57" name="TextBox 56">
              <a:extLst>
                <a:ext uri="{FF2B5EF4-FFF2-40B4-BE49-F238E27FC236}">
                  <a16:creationId xmlns:a16="http://schemas.microsoft.com/office/drawing/2014/main" id="{A65F62F8-38B0-4A13-8A53-DFA12898BD3A}"/>
                </a:ext>
              </a:extLst>
            </p:cNvPr>
            <p:cNvSpPr txBox="1"/>
            <p:nvPr/>
          </p:nvSpPr>
          <p:spPr>
            <a:xfrm>
              <a:off x="326407" y="3132375"/>
              <a:ext cx="16909571" cy="1123769"/>
            </a:xfrm>
            <a:prstGeom prst="rect">
              <a:avLst/>
            </a:prstGeom>
            <a:noFill/>
            <a:ln>
              <a:solidFill>
                <a:schemeClr val="accent1">
                  <a:lumMod val="40000"/>
                  <a:lumOff val="60000"/>
                </a:schemeClr>
              </a:solidFill>
            </a:ln>
          </p:spPr>
          <p:txBody>
            <a:bodyPr wrap="square">
              <a:spAutoFit/>
            </a:bodyPr>
            <a:lstStyle/>
            <a:p>
              <a:pPr algn="ctr"/>
              <a:endParaRPr lang="en-US" sz="1067" b="1" i="1" dirty="0">
                <a:latin typeface="Calibri" panose="020F0502020204030204" pitchFamily="34" charset="0"/>
                <a:cs typeface="Calibri" panose="020F0502020204030204" pitchFamily="34" charset="0"/>
              </a:endParaRPr>
            </a:p>
            <a:p>
              <a:pPr algn="ctr"/>
              <a:endParaRPr lang="en-US" sz="1067" b="1" i="1" dirty="0">
                <a:latin typeface="Calibri" panose="020F0502020204030204" pitchFamily="34" charset="0"/>
                <a:cs typeface="Calibri" panose="020F0502020204030204" pitchFamily="34" charset="0"/>
              </a:endParaRPr>
            </a:p>
            <a:p>
              <a:pPr algn="ctr"/>
              <a:endParaRPr lang="en-US" sz="1067" b="1" i="1" dirty="0">
                <a:latin typeface="Calibri" panose="020F0502020204030204" pitchFamily="34" charset="0"/>
                <a:cs typeface="Calibri" panose="020F0502020204030204" pitchFamily="34" charset="0"/>
              </a:endParaRPr>
            </a:p>
            <a:p>
              <a:endParaRPr lang="en-US" sz="1067" b="1" i="1" dirty="0">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07891DCF-CD8D-4F04-A5CD-E93734624238}"/>
                </a:ext>
              </a:extLst>
            </p:cNvPr>
            <p:cNvSpPr/>
            <p:nvPr/>
          </p:nvSpPr>
          <p:spPr>
            <a:xfrm>
              <a:off x="415254" y="3245849"/>
              <a:ext cx="3722714" cy="87480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1" name="TextBox 70">
              <a:extLst>
                <a:ext uri="{FF2B5EF4-FFF2-40B4-BE49-F238E27FC236}">
                  <a16:creationId xmlns:a16="http://schemas.microsoft.com/office/drawing/2014/main" id="{1944A469-C49A-4988-A604-6560BA885E73}"/>
                </a:ext>
              </a:extLst>
            </p:cNvPr>
            <p:cNvSpPr txBox="1"/>
            <p:nvPr/>
          </p:nvSpPr>
          <p:spPr>
            <a:xfrm>
              <a:off x="4256431" y="1349462"/>
              <a:ext cx="4278197" cy="815513"/>
            </a:xfrm>
            <a:prstGeom prst="rect">
              <a:avLst/>
            </a:prstGeom>
            <a:noFill/>
          </p:spPr>
          <p:txBody>
            <a:bodyPr wrap="square">
              <a:spAutoFit/>
            </a:bodyPr>
            <a:lstStyle/>
            <a:p>
              <a:pPr algn="ctr"/>
              <a:r>
                <a:rPr lang="en-US" sz="2933" b="1" dirty="0">
                  <a:latin typeface="Calibri" panose="020F0502020204030204" pitchFamily="34" charset="0"/>
                  <a:cs typeface="Calibri" panose="020F0502020204030204" pitchFamily="34" charset="0"/>
                </a:rPr>
                <a:t>Modeling Details</a:t>
              </a:r>
            </a:p>
          </p:txBody>
        </p:sp>
        <p:sp>
          <p:nvSpPr>
            <p:cNvPr id="72" name="TextBox 71">
              <a:extLst>
                <a:ext uri="{FF2B5EF4-FFF2-40B4-BE49-F238E27FC236}">
                  <a16:creationId xmlns:a16="http://schemas.microsoft.com/office/drawing/2014/main" id="{3EF89D82-6785-4425-A4A4-6275DFD33100}"/>
                </a:ext>
              </a:extLst>
            </p:cNvPr>
            <p:cNvSpPr txBox="1"/>
            <p:nvPr/>
          </p:nvSpPr>
          <p:spPr>
            <a:xfrm>
              <a:off x="309596" y="5052542"/>
              <a:ext cx="3828372" cy="1276889"/>
            </a:xfrm>
            <a:prstGeom prst="rect">
              <a:avLst/>
            </a:prstGeom>
            <a:noFill/>
          </p:spPr>
          <p:txBody>
            <a:bodyPr wrap="square">
              <a:spAutoFit/>
            </a:bodyPr>
            <a:lstStyle/>
            <a:p>
              <a:pPr lvl="0"/>
              <a:r>
                <a:rPr lang="en-US" sz="1333" dirty="0"/>
                <a:t>Request ESI IDs from the TDSP.</a:t>
              </a:r>
            </a:p>
            <a:p>
              <a:pPr lvl="0"/>
              <a:endParaRPr lang="en-US" sz="1333" dirty="0"/>
            </a:p>
            <a:p>
              <a:pPr lvl="0"/>
              <a:r>
                <a:rPr lang="en-US" sz="1333" dirty="0"/>
                <a:t>Timing varies between utilities.</a:t>
              </a:r>
            </a:p>
            <a:p>
              <a:pPr algn="ctr"/>
              <a:endParaRPr lang="en-US" sz="933" b="1" u="sng" dirty="0">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8862EF96-F088-4AA9-933D-6CE686C48AFD}"/>
                </a:ext>
              </a:extLst>
            </p:cNvPr>
            <p:cNvSpPr/>
            <p:nvPr/>
          </p:nvSpPr>
          <p:spPr>
            <a:xfrm>
              <a:off x="2086134" y="3587718"/>
              <a:ext cx="191068" cy="191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3" name="Oval 102">
              <a:extLst>
                <a:ext uri="{FF2B5EF4-FFF2-40B4-BE49-F238E27FC236}">
                  <a16:creationId xmlns:a16="http://schemas.microsoft.com/office/drawing/2014/main" id="{774BE217-1EF2-4DC1-949F-8F4462D1BD45}"/>
                </a:ext>
              </a:extLst>
            </p:cNvPr>
            <p:cNvSpPr/>
            <p:nvPr/>
          </p:nvSpPr>
          <p:spPr>
            <a:xfrm flipV="1">
              <a:off x="7442669" y="3586276"/>
              <a:ext cx="191068" cy="191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04" name="TextBox 103">
              <a:extLst>
                <a:ext uri="{FF2B5EF4-FFF2-40B4-BE49-F238E27FC236}">
                  <a16:creationId xmlns:a16="http://schemas.microsoft.com/office/drawing/2014/main" id="{3494639C-0044-45C4-8500-C2ECD27AD538}"/>
                </a:ext>
              </a:extLst>
            </p:cNvPr>
            <p:cNvSpPr txBox="1"/>
            <p:nvPr/>
          </p:nvSpPr>
          <p:spPr>
            <a:xfrm>
              <a:off x="8554906" y="1381970"/>
              <a:ext cx="5167808" cy="815513"/>
            </a:xfrm>
            <a:prstGeom prst="rect">
              <a:avLst/>
            </a:prstGeom>
            <a:noFill/>
          </p:spPr>
          <p:txBody>
            <a:bodyPr wrap="square">
              <a:spAutoFit/>
            </a:bodyPr>
            <a:lstStyle/>
            <a:p>
              <a:pPr algn="ctr"/>
              <a:r>
                <a:rPr lang="en-US" sz="2933" b="1" dirty="0">
                  <a:latin typeface="Calibri" panose="020F0502020204030204" pitchFamily="34" charset="0"/>
                  <a:cs typeface="Calibri" panose="020F0502020204030204" pitchFamily="34" charset="0"/>
                </a:rPr>
                <a:t>Resource Acronyms</a:t>
              </a:r>
            </a:p>
          </p:txBody>
        </p:sp>
        <p:sp>
          <p:nvSpPr>
            <p:cNvPr id="107" name="Oval 106">
              <a:extLst>
                <a:ext uri="{FF2B5EF4-FFF2-40B4-BE49-F238E27FC236}">
                  <a16:creationId xmlns:a16="http://schemas.microsoft.com/office/drawing/2014/main" id="{FC3A430C-8B4E-4CC8-ABD9-4A0514D964DA}"/>
                </a:ext>
              </a:extLst>
            </p:cNvPr>
            <p:cNvSpPr/>
            <p:nvPr/>
          </p:nvSpPr>
          <p:spPr>
            <a:xfrm>
              <a:off x="7753734" y="3586276"/>
              <a:ext cx="191068" cy="1910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6" name="TextBox 125">
              <a:extLst>
                <a:ext uri="{FF2B5EF4-FFF2-40B4-BE49-F238E27FC236}">
                  <a16:creationId xmlns:a16="http://schemas.microsoft.com/office/drawing/2014/main" id="{D9C1878C-F76B-4CB3-A6FC-083B3AA7C357}"/>
                </a:ext>
              </a:extLst>
            </p:cNvPr>
            <p:cNvSpPr txBox="1"/>
            <p:nvPr/>
          </p:nvSpPr>
          <p:spPr>
            <a:xfrm>
              <a:off x="13808417" y="1351391"/>
              <a:ext cx="3199584" cy="815513"/>
            </a:xfrm>
            <a:prstGeom prst="rect">
              <a:avLst/>
            </a:prstGeom>
            <a:noFill/>
          </p:spPr>
          <p:txBody>
            <a:bodyPr wrap="square">
              <a:spAutoFit/>
            </a:bodyPr>
            <a:lstStyle/>
            <a:p>
              <a:pPr algn="ctr"/>
              <a:r>
                <a:rPr lang="en-US" sz="2933" b="1" dirty="0">
                  <a:latin typeface="Calibri" panose="020F0502020204030204" pitchFamily="34" charset="0"/>
                  <a:cs typeface="Calibri" panose="020F0502020204030204" pitchFamily="34" charset="0"/>
                </a:rPr>
                <a:t>Registration</a:t>
              </a:r>
              <a:endParaRPr lang="en-US" sz="1067" b="1" dirty="0">
                <a:latin typeface="Calibri" panose="020F0502020204030204" pitchFamily="34" charset="0"/>
                <a:cs typeface="Calibri" panose="020F0502020204030204" pitchFamily="34" charset="0"/>
              </a:endParaRPr>
            </a:p>
          </p:txBody>
        </p:sp>
        <p:grpSp>
          <p:nvGrpSpPr>
            <p:cNvPr id="129" name="Group 128">
              <a:extLst>
                <a:ext uri="{FF2B5EF4-FFF2-40B4-BE49-F238E27FC236}">
                  <a16:creationId xmlns:a16="http://schemas.microsoft.com/office/drawing/2014/main" id="{07AB2F9B-2076-4DB1-9DA9-5BA50E6E64B1}"/>
                </a:ext>
              </a:extLst>
            </p:cNvPr>
            <p:cNvGrpSpPr/>
            <p:nvPr/>
          </p:nvGrpSpPr>
          <p:grpSpPr>
            <a:xfrm flipV="1">
              <a:off x="10837463" y="2853837"/>
              <a:ext cx="191068" cy="1946351"/>
              <a:chOff x="872739" y="3002935"/>
              <a:chExt cx="191068" cy="1946351"/>
            </a:xfrm>
          </p:grpSpPr>
          <p:cxnSp>
            <p:nvCxnSpPr>
              <p:cNvPr id="130" name="Straight Connector 129">
                <a:extLst>
                  <a:ext uri="{FF2B5EF4-FFF2-40B4-BE49-F238E27FC236}">
                    <a16:creationId xmlns:a16="http://schemas.microsoft.com/office/drawing/2014/main" id="{2DD4C612-B496-4AC7-BC89-4C0FB7FB0220}"/>
                  </a:ext>
                </a:extLst>
              </p:cNvPr>
              <p:cNvCxnSpPr>
                <a:cxnSpLocks/>
              </p:cNvCxnSpPr>
              <p:nvPr/>
            </p:nvCxnSpPr>
            <p:spPr>
              <a:xfrm>
                <a:off x="980440" y="3002935"/>
                <a:ext cx="0" cy="1946351"/>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5EBAA5AD-3D47-4B5F-BC9F-216F490632AE}"/>
                  </a:ext>
                </a:extLst>
              </p:cNvPr>
              <p:cNvSpPr/>
              <p:nvPr/>
            </p:nvSpPr>
            <p:spPr>
              <a:xfrm>
                <a:off x="872739" y="4011299"/>
                <a:ext cx="191068" cy="191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140" name="Arrow: Pentagon 139">
              <a:extLst>
                <a:ext uri="{FF2B5EF4-FFF2-40B4-BE49-F238E27FC236}">
                  <a16:creationId xmlns:a16="http://schemas.microsoft.com/office/drawing/2014/main" id="{C7F1CBE3-8BCB-4731-BA64-5EA7BD95CFF3}"/>
                </a:ext>
              </a:extLst>
            </p:cNvPr>
            <p:cNvSpPr/>
            <p:nvPr/>
          </p:nvSpPr>
          <p:spPr>
            <a:xfrm>
              <a:off x="17235978" y="3245849"/>
              <a:ext cx="348878" cy="878649"/>
            </a:xfrm>
            <a:prstGeom prst="homePlate">
              <a:avLst/>
            </a:prstGeom>
            <a:solidFill>
              <a:srgbClr val="5165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8" name="Oval 147">
              <a:extLst>
                <a:ext uri="{FF2B5EF4-FFF2-40B4-BE49-F238E27FC236}">
                  <a16:creationId xmlns:a16="http://schemas.microsoft.com/office/drawing/2014/main" id="{528BACD7-4CA2-45E3-B724-D9031E93B368}"/>
                </a:ext>
              </a:extLst>
            </p:cNvPr>
            <p:cNvSpPr/>
            <p:nvPr/>
          </p:nvSpPr>
          <p:spPr>
            <a:xfrm flipV="1">
              <a:off x="15238829" y="3558817"/>
              <a:ext cx="191068" cy="191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84" name="Rectangle 83">
            <a:extLst>
              <a:ext uri="{FF2B5EF4-FFF2-40B4-BE49-F238E27FC236}">
                <a16:creationId xmlns:a16="http://schemas.microsoft.com/office/drawing/2014/main" id="{70B4640D-131D-4E6E-B7C9-218A3D1AC554}"/>
              </a:ext>
            </a:extLst>
          </p:cNvPr>
          <p:cNvSpPr/>
          <p:nvPr/>
        </p:nvSpPr>
        <p:spPr>
          <a:xfrm>
            <a:off x="2932626" y="3951395"/>
            <a:ext cx="2852130" cy="583204"/>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7" name="Oval 86">
            <a:extLst>
              <a:ext uri="{FF2B5EF4-FFF2-40B4-BE49-F238E27FC236}">
                <a16:creationId xmlns:a16="http://schemas.microsoft.com/office/drawing/2014/main" id="{9669790A-99B4-44EC-91C8-A43123264599}"/>
              </a:ext>
            </a:extLst>
          </p:cNvPr>
          <p:cNvSpPr/>
          <p:nvPr/>
        </p:nvSpPr>
        <p:spPr>
          <a:xfrm>
            <a:off x="4076235" y="4218774"/>
            <a:ext cx="127379" cy="127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98" name="Straight Connector 97">
            <a:extLst>
              <a:ext uri="{FF2B5EF4-FFF2-40B4-BE49-F238E27FC236}">
                <a16:creationId xmlns:a16="http://schemas.microsoft.com/office/drawing/2014/main" id="{D46CCFAF-6FB8-4F3E-B873-08A920260B13}"/>
              </a:ext>
            </a:extLst>
          </p:cNvPr>
          <p:cNvCxnSpPr>
            <a:cxnSpLocks/>
          </p:cNvCxnSpPr>
          <p:nvPr/>
        </p:nvCxnSpPr>
        <p:spPr>
          <a:xfrm flipV="1">
            <a:off x="1557559" y="3687649"/>
            <a:ext cx="0" cy="1297567"/>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9010CD5-D9A8-40E1-B2AE-3A1BA0824F0B}"/>
              </a:ext>
            </a:extLst>
          </p:cNvPr>
          <p:cNvCxnSpPr>
            <a:cxnSpLocks/>
          </p:cNvCxnSpPr>
          <p:nvPr/>
        </p:nvCxnSpPr>
        <p:spPr>
          <a:xfrm flipV="1">
            <a:off x="4142451" y="3687649"/>
            <a:ext cx="0" cy="1297567"/>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2C91060-E8F5-42CF-A060-5983C55D7014}"/>
              </a:ext>
            </a:extLst>
          </p:cNvPr>
          <p:cNvCxnSpPr>
            <a:cxnSpLocks/>
          </p:cNvCxnSpPr>
          <p:nvPr/>
        </p:nvCxnSpPr>
        <p:spPr>
          <a:xfrm flipV="1">
            <a:off x="10322042" y="3697369"/>
            <a:ext cx="0" cy="1297567"/>
          </a:xfrm>
          <a:prstGeom prst="line">
            <a:avLst/>
          </a:prstGeom>
          <a:ln w="127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7EAC99A-2DB0-49DC-A664-5B2FFB5FF8EF}"/>
              </a:ext>
            </a:extLst>
          </p:cNvPr>
          <p:cNvGrpSpPr/>
          <p:nvPr/>
        </p:nvGrpSpPr>
        <p:grpSpPr>
          <a:xfrm>
            <a:off x="2932627" y="5058504"/>
            <a:ext cx="2873595" cy="1262105"/>
            <a:chOff x="2853559" y="1986488"/>
            <a:chExt cx="1679202" cy="1893158"/>
          </a:xfrm>
        </p:grpSpPr>
        <p:sp>
          <p:nvSpPr>
            <p:cNvPr id="108" name="Rectangle 107">
              <a:extLst>
                <a:ext uri="{FF2B5EF4-FFF2-40B4-BE49-F238E27FC236}">
                  <a16:creationId xmlns:a16="http://schemas.microsoft.com/office/drawing/2014/main" id="{1C7EBA49-4889-4BE0-B13B-EDDDA723AA76}"/>
                </a:ext>
              </a:extLst>
            </p:cNvPr>
            <p:cNvSpPr/>
            <p:nvPr/>
          </p:nvSpPr>
          <p:spPr>
            <a:xfrm>
              <a:off x="2853559" y="1986488"/>
              <a:ext cx="1671302" cy="17450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9" name="TextBox 108">
              <a:extLst>
                <a:ext uri="{FF2B5EF4-FFF2-40B4-BE49-F238E27FC236}">
                  <a16:creationId xmlns:a16="http://schemas.microsoft.com/office/drawing/2014/main" id="{90E71747-5956-4DCC-B8E1-4D483827CE03}"/>
                </a:ext>
              </a:extLst>
            </p:cNvPr>
            <p:cNvSpPr txBox="1"/>
            <p:nvPr/>
          </p:nvSpPr>
          <p:spPr>
            <a:xfrm>
              <a:off x="2861459" y="2134578"/>
              <a:ext cx="1671302" cy="17450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503792">
                <a:lnSpc>
                  <a:spcPct val="90000"/>
                </a:lnSpc>
                <a:spcBef>
                  <a:spcPct val="0"/>
                </a:spcBef>
                <a:spcAft>
                  <a:spcPct val="15000"/>
                </a:spcAft>
              </a:pPr>
              <a:r>
                <a:rPr lang="en-US" sz="1333" dirty="0"/>
                <a:t>Request modeling details from utility and submit to ERCOT.</a:t>
              </a:r>
            </a:p>
            <a:p>
              <a:pPr marL="0" lvl="1" defTabSz="503792">
                <a:lnSpc>
                  <a:spcPct val="90000"/>
                </a:lnSpc>
                <a:spcBef>
                  <a:spcPct val="0"/>
                </a:spcBef>
                <a:spcAft>
                  <a:spcPct val="15000"/>
                </a:spcAft>
              </a:pPr>
              <a:endParaRPr lang="en-US" sz="1333" dirty="0"/>
            </a:p>
            <a:p>
              <a:pPr marL="0" lvl="1" defTabSz="503792">
                <a:lnSpc>
                  <a:spcPct val="90000"/>
                </a:lnSpc>
                <a:spcBef>
                  <a:spcPct val="0"/>
                </a:spcBef>
                <a:spcAft>
                  <a:spcPct val="15000"/>
                </a:spcAft>
              </a:pPr>
              <a:r>
                <a:rPr lang="en-US" sz="1333" dirty="0"/>
                <a:t>Timing can take 1-3 weeks.</a:t>
              </a:r>
            </a:p>
          </p:txBody>
        </p:sp>
      </p:grpSp>
      <p:grpSp>
        <p:nvGrpSpPr>
          <p:cNvPr id="115" name="Group 114">
            <a:extLst>
              <a:ext uri="{FF2B5EF4-FFF2-40B4-BE49-F238E27FC236}">
                <a16:creationId xmlns:a16="http://schemas.microsoft.com/office/drawing/2014/main" id="{E749F9BB-5755-4E8C-99AA-0BA06BA6DA68}"/>
              </a:ext>
            </a:extLst>
          </p:cNvPr>
          <p:cNvGrpSpPr/>
          <p:nvPr/>
        </p:nvGrpSpPr>
        <p:grpSpPr>
          <a:xfrm>
            <a:off x="5904033" y="5153451"/>
            <a:ext cx="3032423" cy="1383750"/>
            <a:chOff x="3558931" y="1658454"/>
            <a:chExt cx="4548634" cy="2075625"/>
          </a:xfrm>
        </p:grpSpPr>
        <p:sp>
          <p:nvSpPr>
            <p:cNvPr id="124" name="Rectangle 123">
              <a:extLst>
                <a:ext uri="{FF2B5EF4-FFF2-40B4-BE49-F238E27FC236}">
                  <a16:creationId xmlns:a16="http://schemas.microsoft.com/office/drawing/2014/main" id="{F6DC2BEA-BB10-478B-94D0-BB5B84992F1C}"/>
                </a:ext>
              </a:extLst>
            </p:cNvPr>
            <p:cNvSpPr/>
            <p:nvPr/>
          </p:nvSpPr>
          <p:spPr>
            <a:xfrm>
              <a:off x="4859122" y="1658454"/>
              <a:ext cx="1671302" cy="20756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7" name="TextBox 126">
              <a:extLst>
                <a:ext uri="{FF2B5EF4-FFF2-40B4-BE49-F238E27FC236}">
                  <a16:creationId xmlns:a16="http://schemas.microsoft.com/office/drawing/2014/main" id="{7921BF05-C48D-4CBD-AA46-4CA9E75D962A}"/>
                </a:ext>
              </a:extLst>
            </p:cNvPr>
            <p:cNvSpPr txBox="1"/>
            <p:nvPr/>
          </p:nvSpPr>
          <p:spPr>
            <a:xfrm>
              <a:off x="3558931" y="1658454"/>
              <a:ext cx="4548634" cy="20756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414887">
                <a:lnSpc>
                  <a:spcPct val="90000"/>
                </a:lnSpc>
                <a:spcBef>
                  <a:spcPct val="0"/>
                </a:spcBef>
                <a:spcAft>
                  <a:spcPct val="15000"/>
                </a:spcAft>
              </a:pPr>
              <a:r>
                <a:rPr lang="en-US" sz="1333" dirty="0"/>
                <a:t>Request resource acronym from ERCOT.</a:t>
              </a:r>
            </a:p>
          </p:txBody>
        </p:sp>
      </p:grpSp>
      <p:sp>
        <p:nvSpPr>
          <p:cNvPr id="132" name="TextBox 131">
            <a:extLst>
              <a:ext uri="{FF2B5EF4-FFF2-40B4-BE49-F238E27FC236}">
                <a16:creationId xmlns:a16="http://schemas.microsoft.com/office/drawing/2014/main" id="{6C1FB3A8-42AC-4B33-8A73-542D4D705005}"/>
              </a:ext>
            </a:extLst>
          </p:cNvPr>
          <p:cNvSpPr txBox="1"/>
          <p:nvPr/>
        </p:nvSpPr>
        <p:spPr>
          <a:xfrm>
            <a:off x="9049133" y="5058504"/>
            <a:ext cx="2545818" cy="707886"/>
          </a:xfrm>
          <a:prstGeom prst="rect">
            <a:avLst/>
          </a:prstGeom>
          <a:noFill/>
        </p:spPr>
        <p:txBody>
          <a:bodyPr wrap="square">
            <a:spAutoFit/>
          </a:bodyPr>
          <a:lstStyle/>
          <a:p>
            <a:pPr lvl="0"/>
            <a:r>
              <a:rPr lang="en-US" sz="800" dirty="0"/>
              <a:t>QSE submits resource registration form  and ICCP points to ERCOT.</a:t>
            </a:r>
          </a:p>
          <a:p>
            <a:pPr lvl="0"/>
            <a:r>
              <a:rPr lang="en-US" sz="800" dirty="0"/>
              <a:t>A resource cannot register as both a NCLR and CLR. To switch, they must go through LRARF process again</a:t>
            </a:r>
          </a:p>
        </p:txBody>
      </p:sp>
      <p:sp>
        <p:nvSpPr>
          <p:cNvPr id="144" name="TextBox 143">
            <a:extLst>
              <a:ext uri="{FF2B5EF4-FFF2-40B4-BE49-F238E27FC236}">
                <a16:creationId xmlns:a16="http://schemas.microsoft.com/office/drawing/2014/main" id="{6F9686B2-CB7C-4BF8-BCAF-995EFA4552C4}"/>
              </a:ext>
            </a:extLst>
          </p:cNvPr>
          <p:cNvSpPr txBox="1"/>
          <p:nvPr/>
        </p:nvSpPr>
        <p:spPr>
          <a:xfrm>
            <a:off x="514525" y="1283586"/>
            <a:ext cx="11195372" cy="954300"/>
          </a:xfrm>
          <a:prstGeom prst="rect">
            <a:avLst/>
          </a:prstGeom>
          <a:noFill/>
        </p:spPr>
        <p:txBody>
          <a:bodyPr wrap="square" rtlCol="0">
            <a:spAutoFit/>
          </a:bodyPr>
          <a:lstStyle/>
          <a:p>
            <a:pPr marL="190510" indent="-190510">
              <a:buFont typeface="Arial" panose="020B0604020202020204" pitchFamily="34" charset="0"/>
              <a:buChar char="•"/>
            </a:pPr>
            <a:r>
              <a:rPr lang="en-US" sz="1867" dirty="0"/>
              <a:t>A new end-use customer signs a Facility Extension Agreement (FEA) with the utility, outlining the construction of electrical infrastructure, timing, capacity, and payment obligations of between the utility and the end-user. This is necessary to ensure future interconnection is possible.</a:t>
            </a:r>
          </a:p>
        </p:txBody>
      </p:sp>
    </p:spTree>
    <p:extLst>
      <p:ext uri="{BB962C8B-B14F-4D97-AF65-F5344CB8AC3E}">
        <p14:creationId xmlns:p14="http://schemas.microsoft.com/office/powerpoint/2010/main" val="26211511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2">
            <a:extLst>
              <a:ext uri="{FF2B5EF4-FFF2-40B4-BE49-F238E27FC236}">
                <a16:creationId xmlns:a16="http://schemas.microsoft.com/office/drawing/2014/main" id="{E638E30D-DC46-484F-B0FC-652C960D0311}"/>
              </a:ext>
            </a:extLst>
          </p:cNvPr>
          <p:cNvSpPr/>
          <p:nvPr/>
        </p:nvSpPr>
        <p:spPr>
          <a:xfrm>
            <a:off x="0" y="6274797"/>
            <a:ext cx="12192000" cy="583204"/>
          </a:xfrm>
          <a:prstGeom prst="rect">
            <a:avLst/>
          </a:prstGeom>
          <a:solidFill>
            <a:srgbClr val="2A3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Symbol zastępczy numeru slajdu 4">
            <a:extLst>
              <a:ext uri="{FF2B5EF4-FFF2-40B4-BE49-F238E27FC236}">
                <a16:creationId xmlns:a16="http://schemas.microsoft.com/office/drawing/2014/main" id="{9EAE7F29-9424-4AD5-8445-E606CB7E6549}"/>
              </a:ext>
            </a:extLst>
          </p:cNvPr>
          <p:cNvSpPr>
            <a:spLocks noGrp="1"/>
          </p:cNvSpPr>
          <p:nvPr>
            <p:ph type="sldNum" sz="quarter" idx="12"/>
          </p:nvPr>
        </p:nvSpPr>
        <p:spPr>
          <a:xfrm>
            <a:off x="9304152" y="6374116"/>
            <a:ext cx="2743200" cy="365125"/>
          </a:xfrm>
        </p:spPr>
        <p:txBody>
          <a:bodyPr/>
          <a:lstStyle/>
          <a:p>
            <a:fld id="{6B2F73AF-AF24-42FC-B3BB-7316FA96CDCD}" type="slidenum">
              <a:rPr lang="LID4096" sz="1600" b="1">
                <a:solidFill>
                  <a:schemeClr val="bg1"/>
                </a:solidFill>
                <a:latin typeface="Bebas Neue Pro" panose="020B0506020202050201" pitchFamily="34" charset="0"/>
              </a:rPr>
              <a:t>6</a:t>
            </a:fld>
            <a:endParaRPr lang="LID4096" sz="1600" b="1" dirty="0">
              <a:solidFill>
                <a:schemeClr val="bg1"/>
              </a:solidFill>
              <a:latin typeface="Bebas Neue Pro" panose="020B0506020202050201" pitchFamily="34" charset="0"/>
            </a:endParaRPr>
          </a:p>
        </p:txBody>
      </p:sp>
      <p:pic>
        <p:nvPicPr>
          <p:cNvPr id="12" name="Grafika 4">
            <a:extLst>
              <a:ext uri="{FF2B5EF4-FFF2-40B4-BE49-F238E27FC236}">
                <a16:creationId xmlns:a16="http://schemas.microsoft.com/office/drawing/2014/main" id="{4CE04A3E-3780-4BC4-9252-C86B65BC5E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350" y="6440087"/>
            <a:ext cx="2087297" cy="252623"/>
          </a:xfrm>
          <a:prstGeom prst="rect">
            <a:avLst/>
          </a:prstGeom>
        </p:spPr>
      </p:pic>
      <p:sp>
        <p:nvSpPr>
          <p:cNvPr id="2" name="pole tekstowe 22">
            <a:extLst>
              <a:ext uri="{FF2B5EF4-FFF2-40B4-BE49-F238E27FC236}">
                <a16:creationId xmlns:a16="http://schemas.microsoft.com/office/drawing/2014/main" id="{B219808A-51F2-46C9-B691-80BD6FCDF445}"/>
              </a:ext>
            </a:extLst>
          </p:cNvPr>
          <p:cNvSpPr txBox="1"/>
          <p:nvPr/>
        </p:nvSpPr>
        <p:spPr>
          <a:xfrm>
            <a:off x="124120" y="105352"/>
            <a:ext cx="11888721" cy="461665"/>
          </a:xfrm>
          <a:prstGeom prst="rect">
            <a:avLst/>
          </a:prstGeom>
          <a:noFill/>
        </p:spPr>
        <p:txBody>
          <a:bodyPr wrap="square" rtlCol="0">
            <a:spAutoFit/>
          </a:bodyPr>
          <a:lstStyle/>
          <a:p>
            <a:r>
              <a:rPr lang="en-US" sz="2400" b="1" spc="200" dirty="0">
                <a:solidFill>
                  <a:srgbClr val="2A333E"/>
                </a:solidFill>
                <a:latin typeface="+mj-lt"/>
              </a:rPr>
              <a:t>Interconnection – Registration &amp; Qualification Challenges</a:t>
            </a:r>
          </a:p>
        </p:txBody>
      </p:sp>
      <p:pic>
        <p:nvPicPr>
          <p:cNvPr id="7" name="Picture 7" descr="Graphical user interface, text, application&#10;&#10;Description automatically generated">
            <a:extLst>
              <a:ext uri="{FF2B5EF4-FFF2-40B4-BE49-F238E27FC236}">
                <a16:creationId xmlns:a16="http://schemas.microsoft.com/office/drawing/2014/main" id="{87457D3D-CD39-14F9-410A-80BB984FEBAC}"/>
              </a:ext>
            </a:extLst>
          </p:cNvPr>
          <p:cNvPicPr>
            <a:picLocks noChangeAspect="1"/>
          </p:cNvPicPr>
          <p:nvPr/>
        </p:nvPicPr>
        <p:blipFill>
          <a:blip r:embed="rId5"/>
          <a:stretch>
            <a:fillRect/>
          </a:stretch>
        </p:blipFill>
        <p:spPr>
          <a:xfrm>
            <a:off x="672791" y="1090945"/>
            <a:ext cx="10799954" cy="4155720"/>
          </a:xfrm>
          <a:prstGeom prst="rect">
            <a:avLst/>
          </a:prstGeom>
        </p:spPr>
      </p:pic>
    </p:spTree>
    <p:extLst>
      <p:ext uri="{BB962C8B-B14F-4D97-AF65-F5344CB8AC3E}">
        <p14:creationId xmlns:p14="http://schemas.microsoft.com/office/powerpoint/2010/main" val="344909282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0626F25-2863-9FAE-4781-1FB911A2C96A}"/>
              </a:ext>
            </a:extLst>
          </p:cNvPr>
          <p:cNvPicPr>
            <a:picLocks noGrp="1" noChangeAspect="1"/>
          </p:cNvPicPr>
          <p:nvPr>
            <p:ph idx="1"/>
          </p:nvPr>
        </p:nvPicPr>
        <p:blipFill>
          <a:blip r:embed="rId2"/>
          <a:stretch>
            <a:fillRect/>
          </a:stretch>
        </p:blipFill>
        <p:spPr>
          <a:xfrm>
            <a:off x="1593" y="-1012"/>
            <a:ext cx="12140178" cy="6848103"/>
          </a:xfrm>
        </p:spPr>
      </p:pic>
    </p:spTree>
    <p:extLst>
      <p:ext uri="{BB962C8B-B14F-4D97-AF65-F5344CB8AC3E}">
        <p14:creationId xmlns:p14="http://schemas.microsoft.com/office/powerpoint/2010/main" val="125373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10;&#10;Description automatically generated">
            <a:extLst>
              <a:ext uri="{FF2B5EF4-FFF2-40B4-BE49-F238E27FC236}">
                <a16:creationId xmlns:a16="http://schemas.microsoft.com/office/drawing/2014/main" id="{B945BFF7-E469-E5F0-5F43-84D52D1F38B4}"/>
              </a:ext>
            </a:extLst>
          </p:cNvPr>
          <p:cNvPicPr>
            <a:picLocks noChangeAspect="1"/>
          </p:cNvPicPr>
          <p:nvPr/>
        </p:nvPicPr>
        <p:blipFill>
          <a:blip r:embed="rId2"/>
          <a:stretch>
            <a:fillRect/>
          </a:stretch>
        </p:blipFill>
        <p:spPr>
          <a:xfrm>
            <a:off x="1082" y="-1418"/>
            <a:ext cx="12184432" cy="6850028"/>
          </a:xfrm>
          <a:prstGeom prst="rect">
            <a:avLst/>
          </a:prstGeom>
        </p:spPr>
      </p:pic>
    </p:spTree>
    <p:extLst>
      <p:ext uri="{BB962C8B-B14F-4D97-AF65-F5344CB8AC3E}">
        <p14:creationId xmlns:p14="http://schemas.microsoft.com/office/powerpoint/2010/main" val="363004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45AE63E-FE8F-4A0F-E5DA-1106A8072E82}"/>
              </a:ext>
            </a:extLst>
          </p:cNvPr>
          <p:cNvPicPr>
            <a:picLocks noChangeAspect="1"/>
          </p:cNvPicPr>
          <p:nvPr/>
        </p:nvPicPr>
        <p:blipFill>
          <a:blip r:embed="rId2"/>
          <a:stretch>
            <a:fillRect/>
          </a:stretch>
        </p:blipFill>
        <p:spPr>
          <a:xfrm>
            <a:off x="1081" y="-1419"/>
            <a:ext cx="12308731" cy="6866241"/>
          </a:xfrm>
          <a:prstGeom prst="rect">
            <a:avLst/>
          </a:prstGeom>
        </p:spPr>
      </p:pic>
    </p:spTree>
    <p:extLst>
      <p:ext uri="{BB962C8B-B14F-4D97-AF65-F5344CB8AC3E}">
        <p14:creationId xmlns:p14="http://schemas.microsoft.com/office/powerpoint/2010/main" val="8383263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1173</TotalTime>
  <Words>1690</Words>
  <Application>Microsoft Macintosh PowerPoint</Application>
  <PresentationFormat>Widescreen</PresentationFormat>
  <Paragraphs>226</Paragraphs>
  <Slides>24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Microsoft YaHei</vt:lpstr>
      <vt:lpstr>Arial</vt:lpstr>
      <vt:lpstr>Bebas Neue Pro</vt:lpstr>
      <vt:lpstr>Calibri</vt:lpstr>
      <vt:lpstr>Calibri Light</vt:lpstr>
      <vt:lpstr>IBM Plex Sans</vt:lpstr>
      <vt:lpstr>Times New Roman</vt:lpstr>
      <vt:lpstr>Wingdings</vt:lpstr>
      <vt:lpstr>office theme</vt:lpstr>
      <vt:lpstr>PowerPoint Presentation</vt:lpstr>
      <vt:lpstr>Who We Are</vt:lpstr>
      <vt:lpstr>Texas Is A Leader In Bitcoin Mining</vt:lpstr>
      <vt:lpstr>The Future Is Bright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United States &amp; Texas:  Evolution Into Bitcoin Mining Dominance</vt:lpstr>
      <vt:lpstr>Bitcoin Mining:  Market-Based Solution to Increase Electrical Grid Capacity</vt:lpstr>
      <vt:lpstr>Bitcoin Mining / ERCOT Benefits:  Load Factor Improvement</vt:lpstr>
      <vt:lpstr>Bitcoin Mining / ERCOT Benefits:  Accelerate &amp; Stabilize West Texas Renewables</vt:lpstr>
      <vt:lpstr>Long-Term Vision:  Developing the West Texas Clean Energy Arbitrage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 goff</cp:lastModifiedBy>
  <cp:revision>130</cp:revision>
  <dcterms:created xsi:type="dcterms:W3CDTF">2013-07-15T20:26:40Z</dcterms:created>
  <dcterms:modified xsi:type="dcterms:W3CDTF">2022-04-26T13:56:49Z</dcterms:modified>
</cp:coreProperties>
</file>