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00" d="100"/>
          <a:sy n="100" d="100"/>
        </p:scale>
        <p:origin x="90" y="22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</a:t>
            </a:r>
          </a:p>
          <a:p>
            <a:r>
              <a:rPr lang="en-US" dirty="0"/>
              <a:t>4/22/2022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1CD852-5BAE-47D4-BF18-606B30F4A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7607"/>
              </p:ext>
            </p:extLst>
          </p:nvPr>
        </p:nvGraphicFramePr>
        <p:xfrm>
          <a:off x="457200" y="1339360"/>
          <a:ext cx="8305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472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739921">
                  <a:extLst>
                    <a:ext uri="{9D8B030D-6E8A-4147-A177-3AD203B41FA5}">
                      <a16:colId xmlns:a16="http://schemas.microsoft.com/office/drawing/2014/main" val="883675605"/>
                    </a:ext>
                  </a:extLst>
                </a:gridCol>
                <a:gridCol w="665928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1775809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795995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979814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961897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  <a:gridCol w="1172964">
                  <a:extLst>
                    <a:ext uri="{9D8B030D-6E8A-4147-A177-3AD203B41FA5}">
                      <a16:colId xmlns:a16="http://schemas.microsoft.com/office/drawing/2014/main" val="2098327848"/>
                    </a:ext>
                  </a:extLst>
                </a:gridCol>
              </a:tblGrid>
              <a:tr h="501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SASM ID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AS Type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# Hours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AS Procurement Hours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Req Qty (MWh)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Award Qty (MWh)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Insufficiency (MWh)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MCPC ($/MWh)</a:t>
                      </a: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3/3/2022 23:45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RRS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3/4 HE2-9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16.0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12.1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3.9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$0.00</a:t>
                      </a: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291952698"/>
                  </a:ext>
                </a:extLst>
              </a:tr>
              <a:tr h="4072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3/4/2022 9:33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RRS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13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3/4 HE12-24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26.0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26.0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0.0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$1.00 - $34.07</a:t>
                      </a: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1481057152"/>
                  </a:ext>
                </a:extLst>
              </a:tr>
              <a:tr h="37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3/9/2022 22:10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RRS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3/10 HE1, 5-6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22.1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21.2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0.9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$0.00</a:t>
                      </a: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217172166"/>
                  </a:ext>
                </a:extLst>
              </a:tr>
              <a:tr h="37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effectLst/>
                        </a:rPr>
                        <a:t>3/19/2022 21:45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NSPIN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3/19 HE24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48.0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48.0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0.0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$749.00</a:t>
                      </a: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1231848435"/>
                  </a:ext>
                </a:extLst>
              </a:tr>
              <a:tr h="4072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effectLst/>
                        </a:rPr>
                        <a:t>3/27/2022 14:40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effectLst/>
                        </a:rPr>
                        <a:t>RRS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4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3/27 HE17-20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144.0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144.1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-0.1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$16.96 - $37.68</a:t>
                      </a: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325836515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81000" y="5638800"/>
            <a:ext cx="5979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Insufficiency for Operating Hours on 3/3 and 3/9 was due to rounding.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Surplus for Operating Hours on 3/27 was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11910</TotalTime>
  <Words>145</Words>
  <Application>Microsoft Office PowerPoint</Application>
  <PresentationFormat>On-screen Show (4:3)</PresentationFormat>
  <Paragraphs>62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Kersulis, Jonas</cp:lastModifiedBy>
  <cp:revision>350</cp:revision>
  <cp:lastPrinted>2016-01-21T20:53:15Z</cp:lastPrinted>
  <dcterms:created xsi:type="dcterms:W3CDTF">2016-01-21T15:20:31Z</dcterms:created>
  <dcterms:modified xsi:type="dcterms:W3CDTF">2022-04-21T21:50:11Z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