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410" r:id="rId7"/>
    <p:sldId id="41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66" y="2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4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Next Start Resource Test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BSWG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19,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Next Start </a:t>
            </a:r>
            <a:r>
              <a:rPr lang="en-US" dirty="0"/>
              <a:t>Test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838200"/>
            <a:ext cx="8153400" cy="381000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</a:rPr>
              <a:t>Next Start Resource Test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Established in PRR686 and NPRR019 by BSTF in 2007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On a physical test, clear the Basic Starting Test, Line Energization Test when required and a Load Carrying Test.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Ability of a Black Start Resource to start up the next start unit’s largest required motor while continuing to remain stable and controlling voltage and frequency</a:t>
            </a:r>
          </a:p>
          <a:p>
            <a:pPr lvl="2">
              <a:lnSpc>
                <a:spcPct val="105000"/>
              </a:lnSpc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</a:rPr>
              <a:t>Can be completed through a simulation study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Ability of the Black Start Resource to operate at stable voltage and frequency and controlling voltage for at least  30 minutes.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The test shall be repeated when a new next start unit is selected</a:t>
            </a:r>
          </a:p>
          <a:p>
            <a:pPr lvl="1">
              <a:lnSpc>
                <a:spcPct val="10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To be completed once every five years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7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6B11E-2EED-4BA5-A25C-15934E9A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Start Resource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43621-84E5-4270-B669-89D4E444B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Test vs Simulation</a:t>
            </a:r>
          </a:p>
          <a:p>
            <a:pPr lvl="1"/>
            <a:r>
              <a:rPr lang="en-US" sz="2300" dirty="0"/>
              <a:t>Only test that allows for simulation</a:t>
            </a:r>
          </a:p>
          <a:p>
            <a:pPr lvl="1"/>
            <a:r>
              <a:rPr lang="en-US" sz="2300" dirty="0"/>
              <a:t>Physical test can be performed if Next Start Resource is collocated with Black Start Resource or if a dedicated path available.</a:t>
            </a:r>
          </a:p>
          <a:p>
            <a:pPr lvl="1"/>
            <a:r>
              <a:rPr lang="en-US" sz="2300" dirty="0"/>
              <a:t>Load bank of equal size to Next Start largest motor can be used.</a:t>
            </a:r>
          </a:p>
          <a:p>
            <a:pPr lvl="1"/>
            <a:r>
              <a:rPr lang="en-US" sz="2300" dirty="0"/>
              <a:t>Simulation option is available if outages needed to isolate path is too extensive.</a:t>
            </a:r>
          </a:p>
          <a:p>
            <a:pPr lvl="1"/>
            <a:endParaRPr lang="en-US" sz="800" dirty="0"/>
          </a:p>
          <a:p>
            <a:r>
              <a:rPr lang="en-US" dirty="0"/>
              <a:t>Three BS Resources have performed a simulation for the Next Start test.</a:t>
            </a:r>
          </a:p>
          <a:p>
            <a:r>
              <a:rPr lang="en-US" dirty="0"/>
              <a:t>Two BS Resources have used a load bank alternative.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0C914-50E7-40A0-9A37-605D166D6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483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213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Next Start Test Overview</vt:lpstr>
      <vt:lpstr>Next Start Resource Test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</cp:lastModifiedBy>
  <cp:revision>38</cp:revision>
  <cp:lastPrinted>2016-01-21T20:53:15Z</cp:lastPrinted>
  <dcterms:created xsi:type="dcterms:W3CDTF">2016-01-21T15:20:31Z</dcterms:created>
  <dcterms:modified xsi:type="dcterms:W3CDTF">2022-04-13T20:07:07Z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