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AppData\Roaming\Microsoft\Excel\Book2%20(version%204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AppData\Roaming\Microsoft\Excel\Book2%20(version%204)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Sheet1!$A$10:$A$15</c:f>
              <c:strCache>
                <c:ptCount val="6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</c:strCache>
            </c:strRef>
          </c:cat>
          <c:val>
            <c:numRef>
              <c:f>Sheet1!$B$10:$B$15</c:f>
              <c:numCache>
                <c:formatCode>General</c:formatCode>
                <c:ptCount val="6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BE-4028-8034-238AE03DF10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Sheet1!$A$1:$A$6</c:f>
              <c:strCache>
                <c:ptCount val="6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EE-408C-AD8B-CE7CE9816EA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April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March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March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3/4/2022 a processing issue was experienced that impacted same day protocols.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March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March 2022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45478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6AD0215-2D63-40D0-94FC-D0323F02B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08963"/>
            <a:ext cx="9144000" cy="311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March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863991"/>
            <a:ext cx="8534400" cy="4319832"/>
          </a:xfrm>
        </p:spPr>
        <p:txBody>
          <a:bodyPr/>
          <a:lstStyle/>
          <a:p>
            <a:r>
              <a:rPr lang="en-US" dirty="0"/>
              <a:t>481 Posts</a:t>
            </a:r>
          </a:p>
          <a:p>
            <a:r>
              <a:rPr lang="en-US" dirty="0"/>
              <a:t>224367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49 Posts</a:t>
            </a:r>
          </a:p>
          <a:p>
            <a:pPr lvl="1"/>
            <a:r>
              <a:rPr lang="en-US" dirty="0"/>
              <a:t>3 New Subscriptions</a:t>
            </a:r>
          </a:p>
          <a:p>
            <a:pPr lvl="1"/>
            <a:r>
              <a:rPr lang="en-US" dirty="0"/>
              <a:t>0 Unsubscribe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14 Posts</a:t>
            </a:r>
          </a:p>
          <a:p>
            <a:pPr lvl="1"/>
            <a:r>
              <a:rPr lang="en-US" dirty="0"/>
              <a:t>5 New Subscriptions</a:t>
            </a:r>
          </a:p>
          <a:p>
            <a:pPr lvl="1"/>
            <a:r>
              <a:rPr lang="en-US" dirty="0"/>
              <a:t>0 Unsubscribe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096433"/>
              </p:ext>
            </p:extLst>
          </p:nvPr>
        </p:nvGraphicFramePr>
        <p:xfrm>
          <a:off x="4298852" y="3647550"/>
          <a:ext cx="4572000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161292"/>
              </p:ext>
            </p:extLst>
          </p:nvPr>
        </p:nvGraphicFramePr>
        <p:xfrm>
          <a:off x="4235548" y="6489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17611</TotalTime>
  <Words>178</Words>
  <Application>Microsoft Office PowerPoint</Application>
  <PresentationFormat>On-screen Show (4:3)</PresentationFormat>
  <Paragraphs>71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March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266</cp:revision>
  <cp:lastPrinted>2019-05-06T20:09:17Z</cp:lastPrinted>
  <dcterms:created xsi:type="dcterms:W3CDTF">2016-01-21T15:20:31Z</dcterms:created>
  <dcterms:modified xsi:type="dcterms:W3CDTF">2022-04-20T18:39:29Z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