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96" y="2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971800"/>
            <a:ext cx="56460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Black Start Procurement Timeline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2024 – 2025 BS Procurement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June 2022– NPRR1110 Tentative Board Approval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August 2022– Black Start RFP sent to QSE’s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Feb. 15, 2023 – Responses/Bids due to ERCOT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Feb. 22, 2023– List of Resources to impacted TSP’s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March 1, 2023 – Feedback from TSP to ERCOT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ERCOT share feedback with QSE soon as practicable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QSE’s have option to provide response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March 15</a:t>
            </a:r>
            <a:r>
              <a:rPr lang="en-US" sz="2000" baseline="30000" dirty="0"/>
              <a:t>th</a:t>
            </a:r>
            <a:r>
              <a:rPr lang="en-US" sz="2000" dirty="0"/>
              <a:t> to Apr 1, 2023 – BS selections made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June 1, 2023 – BS testing completed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Nov. 1, 2023 – TSP BS Plans to ERCOT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Dec. 31, 2023  – Contracts in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098CFC7F31E44C836BBB17AD4C3B0B" ma:contentTypeVersion="0" ma:contentTypeDescription="Create a new document." ma:contentTypeScope="" ma:versionID="3d404c80fcbfe9feb9bf8a7b61863efd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0CE341-73CB-44FF-8868-0ADD72C49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115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2024 – 2025 BS Procurement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</cp:lastModifiedBy>
  <cp:revision>32</cp:revision>
  <cp:lastPrinted>2016-01-21T20:53:15Z</cp:lastPrinted>
  <dcterms:created xsi:type="dcterms:W3CDTF">2016-01-21T15:20:31Z</dcterms:created>
  <dcterms:modified xsi:type="dcterms:W3CDTF">2022-04-14T14:25:26Z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0x01010053098CFC7F31E44C836BBB17AD4C3B0B</vt:lpwstr>
  </property>
</Properties>
</file>