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0494" autoAdjust="0"/>
  </p:normalViewPr>
  <p:slideViewPr>
    <p:cSldViewPr showGuides="1">
      <p:cViewPr varScale="1">
        <p:scale>
          <a:sx n="105" d="100"/>
          <a:sy n="105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3/13/2022 10:15 -&gt; 214.40MW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3/15/2022 21:00-&gt; -202.05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Mar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April 20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9E201-0A03-4314-9F0C-3DB73EFF8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5582"/>
            <a:ext cx="8686800" cy="48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419D0-86AA-4E5C-9AC6-2EC39DA6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585912"/>
            <a:ext cx="49815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F96BF-B1CA-4371-A7E2-AFCF7633E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F14C1-9848-4C5C-9799-6FDBC3D2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ADBBD-727B-45B6-AA52-B21859DA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AF87D-23DF-4683-B1E3-F2D7458B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53" y="838200"/>
            <a:ext cx="56454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2018, 2019, and 2020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0A541-EF4D-45C1-B854-33328501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571750"/>
            <a:ext cx="614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FD8B2-92EE-4FA2-A5AD-E843574DA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8" y="862361"/>
            <a:ext cx="8632684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12EE52-5913-4928-8950-69216EAA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24000"/>
            <a:ext cx="2771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05103-6D3D-44DA-B49F-72448ADE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1D613-D5B5-4124-A8A2-CB5245B67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828800"/>
            <a:ext cx="27717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73B46-BC92-40B6-8048-AA13E4586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" y="1066800"/>
            <a:ext cx="9083827" cy="4928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866AD-485A-4DC0-821A-44067AE26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828800"/>
            <a:ext cx="24860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31975-B446-46F6-A49D-ED9C087D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4" y="1094930"/>
            <a:ext cx="902286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4F001-7C7D-4826-B832-4B450DD6F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00200"/>
            <a:ext cx="24860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49DC8-CF34-4F9B-A7F1-073DBD9AB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FB534-2B68-441F-B75A-160795965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81000" y="6148919"/>
            <a:ext cx="3886200" cy="238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762000"/>
            <a:ext cx="6829425" cy="5302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F15F3-2F99-4711-A2BC-1F325FFAB9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03"/>
          <a:stretch/>
        </p:blipFill>
        <p:spPr>
          <a:xfrm>
            <a:off x="4411133" y="6148919"/>
            <a:ext cx="4648200" cy="3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D44A1-3154-47ED-9CAB-D14F96E49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C510F-A2ED-480C-814B-2866A6C9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6A38E-1321-47FD-BC1F-E2AE34E9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862361"/>
            <a:ext cx="846807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C820F-7D1F-46E6-866F-A6A47DB30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862361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0FA15-FC90-4098-8B0A-04C6BD64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862361"/>
            <a:ext cx="857171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7A945-888E-4F3F-9574-54CC78EC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687"/>
            <a:ext cx="9144000" cy="47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0495E-6145-40A6-B82A-E7B53F51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4" y="862361"/>
            <a:ext cx="8760711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7AFDA-82F9-471C-BEC4-6C561864F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962400"/>
            <a:ext cx="3124200" cy="5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30520-B201-4ED8-BD21-AEC687295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6185D-DED3-4941-9B82-6039A6B54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86432-B3D0-46B7-ACA7-D204F48FD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23" y="914400"/>
            <a:ext cx="7977354" cy="51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26F06-1025-446C-B200-0A340478D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2" y="851306"/>
            <a:ext cx="7897736" cy="51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9E398-B0CA-4132-8A4B-310619866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1" y="655079"/>
            <a:ext cx="8504657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83A0-E6F7-42A1-BC2F-504920D9C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661176"/>
            <a:ext cx="8480271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354DF-3991-43A2-A088-1A10D423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00325"/>
            <a:ext cx="4724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73528</TotalTime>
  <Words>817</Words>
  <Application>Microsoft Office PowerPoint</Application>
  <PresentationFormat>On-screen Show (4:3)</PresentationFormat>
  <Paragraphs>151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756</cp:revision>
  <cp:lastPrinted>2016-01-21T20:53:15Z</cp:lastPrinted>
  <dcterms:created xsi:type="dcterms:W3CDTF">2016-01-21T15:20:31Z</dcterms:created>
  <dcterms:modified xsi:type="dcterms:W3CDTF">2022-04-19T19:48:18Z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