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2" r:id="rId8"/>
    <p:sldId id="300" r:id="rId9"/>
    <p:sldId id="303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69825" autoAdjust="0"/>
  </p:normalViewPr>
  <p:slideViewPr>
    <p:cSldViewPr showGuides="1">
      <p:cViewPr varScale="1">
        <p:scale>
          <a:sx n="94" d="100"/>
          <a:sy n="94" d="100"/>
        </p:scale>
        <p:origin x="1836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756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59.973 Hz</a:t>
            </a:r>
          </a:p>
          <a:p>
            <a:r>
              <a:rPr lang="en-US" baseline="0" dirty="0"/>
              <a:t>Minimum Frequency: 59.882 Hz</a:t>
            </a:r>
          </a:p>
          <a:p>
            <a:r>
              <a:rPr lang="en-US" baseline="0" dirty="0"/>
              <a:t>A-C Time: 3 seconds</a:t>
            </a:r>
          </a:p>
          <a:p>
            <a:r>
              <a:rPr lang="en-US" baseline="0" dirty="0"/>
              <a:t>Recovery Time (back to deadband): 4 minutes</a:t>
            </a:r>
          </a:p>
          <a:p>
            <a:endParaRPr lang="en-US" baseline="0" dirty="0"/>
          </a:p>
          <a:p>
            <a:r>
              <a:rPr lang="en-US" baseline="0" dirty="0"/>
              <a:t>RRS Deployed: 469 MW</a:t>
            </a:r>
          </a:p>
          <a:p>
            <a:endParaRPr lang="en-US" baseline="0" dirty="0"/>
          </a:p>
          <a:p>
            <a:r>
              <a:rPr lang="en-US" baseline="0" dirty="0"/>
              <a:t>Trip Reason: high pressure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390 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tripped offline while carrying approximately 441 MW.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 Hz</a:t>
            </a:r>
          </a:p>
          <a:p>
            <a:r>
              <a:rPr lang="en-US" baseline="0" dirty="0"/>
              <a:t>Maximum Frequency: 59.898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, 58 seconds</a:t>
            </a:r>
          </a:p>
          <a:p>
            <a:r>
              <a:rPr lang="en-US" baseline="0" dirty="0"/>
              <a:t>RRS Deployed: 543 MW</a:t>
            </a:r>
          </a:p>
          <a:p>
            <a:endParaRPr lang="en-US" baseline="0" dirty="0"/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Lighting Strike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146 MW of regulation up was deployed during the event.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wind units tripped offline or reduced their output temporarily for total loss of 703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60.017Hz</a:t>
            </a:r>
          </a:p>
          <a:p>
            <a:r>
              <a:rPr lang="en-US" baseline="0" dirty="0"/>
              <a:t>Minimum Frequency: 59.889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2 minutes and 50 seconds</a:t>
            </a:r>
          </a:p>
          <a:p>
            <a:r>
              <a:rPr lang="en-US" baseline="0" dirty="0"/>
              <a:t>RRS Deployed: 524 MW</a:t>
            </a:r>
          </a:p>
          <a:p>
            <a:endParaRPr lang="en-US" baseline="0" dirty="0"/>
          </a:p>
          <a:p>
            <a:r>
              <a:rPr lang="en-US" baseline="0" dirty="0"/>
              <a:t>Trip Reason: The units that tripped offline had a fault on the tie line and the line tripped. 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166 MW of regulation up was deployed during the event. </a:t>
            </a:r>
          </a:p>
          <a:p>
            <a:endParaRPr lang="en-US" baseline="0" dirty="0"/>
          </a:p>
          <a:p>
            <a:r>
              <a:rPr lang="en-US" baseline="0" dirty="0"/>
              <a:t>Notes: RFI’s were sent out for units that temporarily reduced their output.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1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March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April 20,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3/12/2022 10:21:03(FME)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0DF00B-1EAD-4800-BEC6-7344E89A1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066800"/>
            <a:ext cx="84582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3/14/2022 21:41:15(FME)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12C49D-D165-46E2-B00F-AF82CBFB5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0"/>
            <a:ext cx="8610600" cy="435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3/22/2022 4:16:26(FME)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B7D9AC-F55F-4A7E-A731-8B4531BDD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066800"/>
            <a:ext cx="8610600" cy="457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40127</TotalTime>
  <Words>266</Words>
  <Application>Microsoft Office PowerPoint</Application>
  <PresentationFormat>On-screen Show (4:3)</PresentationFormat>
  <Paragraphs>54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3/12/2022 10:21:03(FME) </vt:lpstr>
      <vt:lpstr>3/14/2022 21:41:15(FME) </vt:lpstr>
      <vt:lpstr>3/22/2022 4:16:26(FME)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712</cp:revision>
  <cp:lastPrinted>2016-01-21T20:53:15Z</cp:lastPrinted>
  <dcterms:created xsi:type="dcterms:W3CDTF">2016-01-21T15:20:31Z</dcterms:created>
  <dcterms:modified xsi:type="dcterms:W3CDTF">2022-04-18T21:55:06Z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