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04/20/2022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New CRs successfully tested in Flight 0222 including 1 DUNS+4 CR and 2 PUCT Option 2 CRs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04/20/22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0622 Application deadline was 04/13/22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0622 signup deadline is 05/04/22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05/10/22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06/06/22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0622 </a:t>
            </a:r>
            <a:r>
              <a:rPr lang="en-US" sz="2000" dirty="0">
                <a:solidFill>
                  <a:prstClr val="black"/>
                </a:solidFill>
              </a:rPr>
              <a:t>is scheduled to conclude on 06/17/22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06/24/22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04/20/22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6929</TotalTime>
  <Words>86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0222 Details</vt:lpstr>
      <vt:lpstr>Flight 0622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194</cp:revision>
  <cp:lastPrinted>2016-01-21T20:53:15Z</cp:lastPrinted>
  <dcterms:created xsi:type="dcterms:W3CDTF">2016-01-21T15:20:31Z</dcterms:created>
  <dcterms:modified xsi:type="dcterms:W3CDTF">2022-04-19T20:25:27Z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