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7"/>
  </p:notesMasterIdLst>
  <p:handoutMasterIdLst>
    <p:handoutMasterId r:id="rId18"/>
  </p:handoutMasterIdLst>
  <p:sldIdLst>
    <p:sldId id="445" r:id="rId7"/>
    <p:sldId id="463" r:id="rId8"/>
    <p:sldId id="491" r:id="rId9"/>
    <p:sldId id="534" r:id="rId10"/>
    <p:sldId id="546" r:id="rId11"/>
    <p:sldId id="548" r:id="rId12"/>
    <p:sldId id="547" r:id="rId13"/>
    <p:sldId id="549" r:id="rId14"/>
    <p:sldId id="454" r:id="rId15"/>
    <p:sldId id="464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0485" autoAdjust="0"/>
  </p:normalViewPr>
  <p:slideViewPr>
    <p:cSldViewPr showGuides="1">
      <p:cViewPr varScale="1">
        <p:scale>
          <a:sx n="103" d="100"/>
          <a:sy n="103" d="100"/>
        </p:scale>
        <p:origin x="124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65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12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April 19, 2022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434340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7" y="609600"/>
            <a:ext cx="11379200" cy="6096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Dynamic/</a:t>
            </a:r>
            <a:r>
              <a:rPr lang="en-US" sz="2400" dirty="0">
                <a:solidFill>
                  <a:srgbClr val="FF0000"/>
                </a:solidFill>
              </a:rPr>
              <a:t>PSCAD</a:t>
            </a:r>
            <a:r>
              <a:rPr lang="en-US" sz="2400" dirty="0"/>
              <a:t> Model Review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Updated dynamic model </a:t>
            </a:r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TSPs have requested dynamic model MQT report submitted with dynamic model prior to FIS Stability Study</a:t>
            </a:r>
          </a:p>
          <a:p>
            <a:r>
              <a:rPr lang="en-US" sz="2800" dirty="0"/>
              <a:t>PSCAD Model Quality Test and Unit Model Validation required</a:t>
            </a:r>
          </a:p>
          <a:p>
            <a:r>
              <a:rPr lang="en-US" sz="2800" dirty="0"/>
              <a:t>TSAT Model Required – If PSSE model is UDM, then TSAT model should be UDM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58AB39-BD59-4B90-BD33-AC9ECA42A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92" y="0"/>
            <a:ext cx="9290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39" y="0"/>
            <a:ext cx="94567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Discussion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199"/>
            <a:ext cx="10134600" cy="5321041"/>
          </a:xfrm>
        </p:spPr>
        <p:txBody>
          <a:bodyPr/>
          <a:lstStyle/>
          <a:p>
            <a:r>
              <a:rPr lang="en-US" sz="2400" dirty="0"/>
              <a:t>What are Generator Terminals</a:t>
            </a:r>
          </a:p>
          <a:p>
            <a:pPr lvl="1"/>
            <a:r>
              <a:rPr lang="en-US" sz="2000" dirty="0"/>
              <a:t>As modeled in ERCOT Operations Model</a:t>
            </a:r>
          </a:p>
          <a:p>
            <a:pPr lvl="1"/>
            <a:r>
              <a:rPr lang="en-US" sz="2000" dirty="0"/>
              <a:t>For non-conventional, usually 34.5 kV</a:t>
            </a:r>
          </a:p>
          <a:p>
            <a:r>
              <a:rPr lang="en-US" sz="2400" dirty="0"/>
              <a:t>Dissimilar Real Power/Turbine Rating</a:t>
            </a:r>
          </a:p>
          <a:p>
            <a:pPr lvl="1"/>
            <a:r>
              <a:rPr lang="en-US" sz="2000" dirty="0"/>
              <a:t>Need to study summer and winter with higher turbine ratings in winter</a:t>
            </a:r>
          </a:p>
          <a:p>
            <a:pPr lvl="1"/>
            <a:r>
              <a:rPr lang="en-US" sz="2000" dirty="0"/>
              <a:t>Use highest sustainable rating regardless of temperature on RARF Unit Info</a:t>
            </a:r>
          </a:p>
          <a:p>
            <a:pPr lvl="1"/>
            <a:r>
              <a:rPr lang="en-US" sz="2000" dirty="0"/>
              <a:t>HRL at highest seasonal rating value</a:t>
            </a:r>
          </a:p>
          <a:p>
            <a:pPr lvl="1"/>
            <a:r>
              <a:rPr lang="en-US" sz="2000" dirty="0"/>
              <a:t>SGIA refer to differing seasonal ratings if applicable</a:t>
            </a:r>
          </a:p>
          <a:p>
            <a:pPr lvl="1"/>
            <a:r>
              <a:rPr lang="en-US" sz="2000" dirty="0"/>
              <a:t>Higher rated seasonal ratings studied in addition to summer peak if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2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400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87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64337</TotalTime>
  <Words>356</Words>
  <Application>Microsoft Office PowerPoint</Application>
  <PresentationFormat>Widescreen</PresentationFormat>
  <Paragraphs>78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PowerPoint Presentation</vt:lpstr>
      <vt:lpstr>PowerPoint Presentation</vt:lpstr>
      <vt:lpstr>PowerPoint Presentation</vt:lpstr>
      <vt:lpstr>Discussion Items</vt:lpstr>
      <vt:lpstr>Active RR’s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JJT</cp:lastModifiedBy>
  <cp:revision>679</cp:revision>
  <cp:lastPrinted>2018-07-25T14:31:19Z</cp:lastPrinted>
  <dcterms:created xsi:type="dcterms:W3CDTF">2016-01-21T15:20:31Z</dcterms:created>
  <dcterms:modified xsi:type="dcterms:W3CDTF">2022-04-18T16:37:45Z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