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General Updates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fld id="{BB73FCCD-29FA-4DA2-8A9F-9757D505760F}" type="datetime4">
              <a:rPr lang="en-US" smtClean="0">
                <a:solidFill>
                  <a:schemeClr val="tx2"/>
                </a:solidFill>
              </a:rPr>
              <a:t>March 14, 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Staffing Changes</a:t>
            </a:r>
          </a:p>
          <a:p>
            <a:r>
              <a:rPr lang="en-US" dirty="0"/>
              <a:t>Double Circuit Contingencies</a:t>
            </a:r>
          </a:p>
          <a:p>
            <a:r>
              <a:rPr lang="en-US" dirty="0"/>
              <a:t>Incoming MAGE Release </a:t>
            </a:r>
          </a:p>
          <a:p>
            <a:r>
              <a:rPr lang="en-US" dirty="0"/>
              <a:t>Interim Large Load Interconnection Process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F4891-1CF8-4D99-AD6B-7BA9DABE2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MAGE Release – End of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F063-FAE0-4EF7-8675-1E38D76C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Issue</a:t>
            </a:r>
            <a:r>
              <a:rPr lang="en-US" dirty="0"/>
              <a:t> - Certain users were </a:t>
            </a:r>
            <a:r>
              <a:rPr lang="en-US" u="sng" dirty="0"/>
              <a:t>unable to launch MAGE</a:t>
            </a:r>
            <a:r>
              <a:rPr lang="en-US" dirty="0"/>
              <a:t> after receiving a new computer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Resolution</a:t>
            </a:r>
            <a:r>
              <a:rPr lang="en-US" dirty="0"/>
              <a:t> - A new MAGE release will be released at the end of this month.  </a:t>
            </a:r>
            <a:r>
              <a:rPr lang="en-US" u="sng" dirty="0"/>
              <a:t>If prompted, please download and update MAGE.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Details</a:t>
            </a:r>
            <a:r>
              <a:rPr lang="en-US" dirty="0"/>
              <a:t> – The release does not update any code within MAGE therefore </a:t>
            </a:r>
            <a:r>
              <a:rPr lang="en-US" u="sng" dirty="0"/>
              <a:t>no functionality will be changed</a:t>
            </a:r>
            <a:r>
              <a:rPr lang="en-US" dirty="0"/>
              <a:t>.  The only change is to a backend DLL to support authentication.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Date</a:t>
            </a:r>
            <a:r>
              <a:rPr lang="en-US" dirty="0"/>
              <a:t> – Likely </a:t>
            </a:r>
            <a:r>
              <a:rPr lang="en-US" u="sng" dirty="0"/>
              <a:t>end of March</a:t>
            </a:r>
            <a:r>
              <a:rPr lang="en-US" dirty="0"/>
              <a:t> but final verification testing is still in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A412A-0A0F-4926-B1D4-8D07B74E4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9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3405-569D-4F5B-9534-F7D2B38CD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Interim Large Load Interconnection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728C9-AB3A-4BA3-B27E-EB029CC39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Emerging topic – Speed in which certain large loads are being conceived and implemented</a:t>
            </a:r>
          </a:p>
          <a:p>
            <a:endParaRPr lang="en-US" dirty="0"/>
          </a:p>
          <a:p>
            <a:r>
              <a:rPr lang="en-US" dirty="0"/>
              <a:t>FAC-002 R3 requires coordination of studies with the Planning Coordinator when materially modifying end-user Facilities.</a:t>
            </a:r>
          </a:p>
          <a:p>
            <a:pPr lvl="1"/>
            <a:r>
              <a:rPr lang="en-US" dirty="0"/>
              <a:t>This is typically met by the RPG/RTP/TIS Planning processes</a:t>
            </a:r>
          </a:p>
          <a:p>
            <a:pPr lvl="1"/>
            <a:endParaRPr lang="en-US" dirty="0"/>
          </a:p>
          <a:p>
            <a:r>
              <a:rPr lang="en-US" dirty="0"/>
              <a:t>ERCOT is implementing an interim Large Load Interconnection process to ensure obligations are met.</a:t>
            </a:r>
          </a:p>
          <a:p>
            <a:endParaRPr lang="en-US" dirty="0"/>
          </a:p>
          <a:p>
            <a:r>
              <a:rPr lang="en-US" dirty="0"/>
              <a:t>ERCOT will be reviewing all loads submitted via NMMS or RARF/RIOO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074FD-3E86-40DD-A7A8-CACAAEE59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169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189</Words>
  <Application>Microsoft Office PowerPoint</Application>
  <PresentationFormat>Widescreen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Topics</vt:lpstr>
      <vt:lpstr>MAGE Release – End of March</vt:lpstr>
      <vt:lpstr>Interim Large Load Interconnection Process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41</cp:revision>
  <cp:lastPrinted>2016-01-21T20:53:15Z</cp:lastPrinted>
  <dcterms:created xsi:type="dcterms:W3CDTF">2016-01-21T15:20:31Z</dcterms:created>
  <dcterms:modified xsi:type="dcterms:W3CDTF">2022-03-15T14:17:23Z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