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70" r:id="rId7"/>
    <p:sldId id="269" r:id="rId8"/>
    <p:sldId id="267" r:id="rId9"/>
    <p:sldId id="268" r:id="rId10"/>
    <p:sldId id="27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comm/mkt_notices/detail?id=fc84b65f-72fe-4704-9974-b52974cdb81e" TargetMode="External"/><Relationship Id="rId2" Type="http://schemas.openxmlformats.org/officeDocument/2006/relationships/hyperlink" Target="https://www.ercot.com/files/docs/2022/03/02/06.%20%20LoadInterconnectionRequirementReview_ROS_03032022.pdf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largeloadinterconnection@ercot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59559"/>
            <a:ext cx="5334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Interim Large Load Interconnection Process Overview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John Bernecker</a:t>
            </a:r>
          </a:p>
          <a:p>
            <a:r>
              <a:rPr lang="en-US" dirty="0">
                <a:solidFill>
                  <a:schemeClr val="tx2"/>
                </a:solidFill>
              </a:rPr>
              <a:t>Manager, Transmission Planning Assessment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2128C-4D4E-483C-8A7E-85DCBB84B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C8423-E1E4-46D0-BA00-365325367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ERCOT established an </a:t>
            </a:r>
            <a:r>
              <a:rPr lang="en-US" sz="2400" b="1" i="1" dirty="0"/>
              <a:t>interim large load interconnection process</a:t>
            </a:r>
            <a:r>
              <a:rPr lang="en-US" sz="2400" dirty="0"/>
              <a:t> to ensure that large loads with accelerated interconnection timelines are </a:t>
            </a:r>
            <a:r>
              <a:rPr lang="en-US" sz="2400" b="1" i="1" dirty="0"/>
              <a:t>interconnected reliably</a:t>
            </a:r>
            <a:r>
              <a:rPr lang="en-US" sz="2400" dirty="0"/>
              <a:t> and that </a:t>
            </a:r>
            <a:r>
              <a:rPr lang="en-US" sz="2400" b="1" i="1" dirty="0"/>
              <a:t>requirements of NERC Reliability Standards</a:t>
            </a:r>
            <a:r>
              <a:rPr lang="en-US" sz="2400" dirty="0"/>
              <a:t> are met</a:t>
            </a:r>
          </a:p>
          <a:p>
            <a:r>
              <a:rPr lang="en-US" sz="2400" dirty="0"/>
              <a:t>The need for the interim process stems from </a:t>
            </a:r>
            <a:r>
              <a:rPr lang="en-US" sz="2400" b="1" i="1" dirty="0"/>
              <a:t>accelerated timeframes</a:t>
            </a:r>
            <a:r>
              <a:rPr lang="en-US" sz="2400" dirty="0"/>
              <a:t>, not flexibility</a:t>
            </a:r>
          </a:p>
          <a:p>
            <a:r>
              <a:rPr lang="en-US" sz="2400" dirty="0"/>
              <a:t>The interim process does not add new requirements, but rather ensures that </a:t>
            </a:r>
            <a:r>
              <a:rPr lang="en-US" sz="2400" b="1" i="1" dirty="0"/>
              <a:t>existing requirements</a:t>
            </a:r>
            <a:r>
              <a:rPr lang="en-US" sz="2400" dirty="0"/>
              <a:t> are being met</a:t>
            </a:r>
          </a:p>
          <a:p>
            <a:r>
              <a:rPr lang="en-US" sz="2400" dirty="0"/>
              <a:t>ERCOT expects to develop a long-term large load interconnection process in collaboration with stakeholders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E8B04-7674-44EB-9721-B23EA1450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47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E21FA-A062-4060-AEAD-7C23B289C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738E4-0007-4FED-B7D1-EFB9622DF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ERCOT presented </a:t>
            </a:r>
            <a:r>
              <a:rPr lang="en-US" sz="2400" dirty="0">
                <a:hlinkClick r:id="rId2"/>
              </a:rPr>
              <a:t>existing large load interconnection requirements</a:t>
            </a:r>
            <a:r>
              <a:rPr lang="en-US" sz="2400" dirty="0"/>
              <a:t> at the March 3, 2022 ROS meeting</a:t>
            </a:r>
          </a:p>
          <a:p>
            <a:pPr lvl="1"/>
            <a:r>
              <a:rPr lang="en-US" sz="2000" dirty="0"/>
              <a:t>Included references to applicable NERC Reliability Standards (FAC-001 and FAC-002)</a:t>
            </a:r>
          </a:p>
          <a:p>
            <a:r>
              <a:rPr lang="en-US" sz="2400" dirty="0"/>
              <a:t>ERCOT sent a </a:t>
            </a:r>
            <a:r>
              <a:rPr lang="en-US" sz="2400" dirty="0">
                <a:hlinkClick r:id="rId3"/>
              </a:rPr>
              <a:t>Market Notice</a:t>
            </a:r>
            <a:r>
              <a:rPr lang="en-US" sz="2400" dirty="0"/>
              <a:t> on the interim large load interconnection process on March 25</a:t>
            </a:r>
          </a:p>
          <a:p>
            <a:pPr lvl="1"/>
            <a:r>
              <a:rPr lang="en-US" sz="2000" dirty="0"/>
              <a:t>Included applicability requirements:</a:t>
            </a:r>
          </a:p>
          <a:p>
            <a:pPr lvl="2"/>
            <a:r>
              <a:rPr lang="en-US" sz="2000" dirty="0"/>
              <a:t>Loads not modeled and studied in a completed RTP, FIS, or RPG review</a:t>
            </a:r>
          </a:p>
          <a:p>
            <a:pPr lvl="2"/>
            <a:r>
              <a:rPr lang="en-US" sz="2000" dirty="0"/>
              <a:t>New or increased standalone load ≥ 75 MW in the next two years</a:t>
            </a:r>
          </a:p>
          <a:p>
            <a:pPr lvl="2"/>
            <a:r>
              <a:rPr lang="en-US" sz="2000" dirty="0"/>
              <a:t>New or increased load co-located with a Resource ≥ 20 MW in the next two years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16AEC9-3B28-4DAA-B1BB-FC00C862D1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6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Interim Large Load Interconnection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27990A-BCC4-43B7-BDD3-C6C9D3C8E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266825"/>
            <a:ext cx="7924800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DB8BD-5F91-4515-92F6-4FCA7A93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Timeline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A50548A-0399-4B99-8DB5-2929EBE872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2570805"/>
            <a:ext cx="8534400" cy="189260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B7EFF-5A19-4020-83DA-31002D0C94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97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1938B-502C-425D-8771-818FB5382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55FB8-ACF3-4A1C-A12C-641A05964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Studies and other communication related to the interim large load interconnection process can be sent to </a:t>
            </a:r>
            <a:r>
              <a:rPr lang="en-US" dirty="0">
                <a:hlinkClick r:id="rId2"/>
              </a:rPr>
              <a:t>LargeLoadInterconnection@ercot.com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31091-72D5-46B2-B751-240A9A00B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0579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216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Background</vt:lpstr>
      <vt:lpstr>Stakeholder Communication</vt:lpstr>
      <vt:lpstr>Interim Large Load Interconnection Process</vt:lpstr>
      <vt:lpstr>Example Timeline</vt:lpstr>
      <vt:lpstr>Contact Information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Bernecker, John</cp:lastModifiedBy>
  <cp:revision>39</cp:revision>
  <cp:lastPrinted>2016-01-21T20:53:15Z</cp:lastPrinted>
  <dcterms:created xsi:type="dcterms:W3CDTF">2016-01-21T15:20:31Z</dcterms:created>
  <dcterms:modified xsi:type="dcterms:W3CDTF">2022-04-13T15:48:54Z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