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4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71482" autoAdjust="0"/>
  </p:normalViewPr>
  <p:slideViewPr>
    <p:cSldViewPr showGuides="1">
      <p:cViewPr varScale="1">
        <p:scale>
          <a:sx n="125" d="100"/>
          <a:sy n="125" d="100"/>
        </p:scale>
        <p:origin x="124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(March</a:t>
            </a:r>
            <a:r>
              <a:rPr lang="en-US" altLang="zh-CN" sz="2400" b="1" dirty="0">
                <a:solidFill>
                  <a:schemeClr val="tx2"/>
                </a:solidFill>
              </a:rPr>
              <a:t> 2022</a:t>
            </a:r>
            <a:r>
              <a:rPr lang="en-US" sz="2400" b="1" dirty="0">
                <a:solidFill>
                  <a:schemeClr val="tx2"/>
                </a:solidFill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April 12,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D419F4-012B-40FF-83B7-54E6953B6B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52599"/>
            <a:ext cx="7620000" cy="416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786869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87.5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+mn-cs"/>
                        </a:rPr>
                        <a:t>202.6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125.3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BE7C6A-9EA8-4EEB-B98C-C81420E3FF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133600"/>
            <a:ext cx="6400800" cy="409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178479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 per 5 minutes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A6B06B-B361-4260-83F7-F450B6198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9424" y="2116863"/>
            <a:ext cx="6685376" cy="413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3587</TotalTime>
  <Words>402</Words>
  <Application>Microsoft Office PowerPoint</Application>
  <PresentationFormat>On-screen Show (4:3)</PresentationFormat>
  <Paragraphs>61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Flint, Alison</cp:lastModifiedBy>
  <cp:revision>187</cp:revision>
  <cp:lastPrinted>2016-01-21T20:53:15Z</cp:lastPrinted>
  <dcterms:created xsi:type="dcterms:W3CDTF">2016-01-21T15:20:31Z</dcterms:created>
  <dcterms:modified xsi:type="dcterms:W3CDTF">2022-04-12T20:32:19Z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