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94" r:id="rId7"/>
    <p:sldId id="293" r:id="rId8"/>
    <p:sldId id="29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1" autoAdjust="0"/>
    <p:restoredTop sz="71482" autoAdjust="0"/>
  </p:normalViewPr>
  <p:slideViewPr>
    <p:cSldViewPr showGuides="1">
      <p:cViewPr varScale="1">
        <p:scale>
          <a:sx n="125" d="100"/>
          <a:sy n="125" d="100"/>
        </p:scale>
        <p:origin x="124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3/12/18</a:t>
            </a:r>
            <a:r>
              <a:rPr lang="en-US" baseline="0" dirty="0"/>
              <a:t> – Integral ACE Time Constant Changed from 60 min to 45 min</a:t>
            </a:r>
          </a:p>
          <a:p>
            <a:r>
              <a:rPr lang="en-US" baseline="0" dirty="0"/>
              <a:t>5/17/18 – K4 Changed from 0.3 to 0.2 and K5 Changed from 0.4 to 0.5</a:t>
            </a:r>
          </a:p>
          <a:p>
            <a:r>
              <a:rPr lang="en-US" baseline="0" dirty="0"/>
              <a:t>12/4/18 – 10:05 AM – K6 Changed from 0 to 0.5</a:t>
            </a:r>
          </a:p>
          <a:p>
            <a:r>
              <a:rPr lang="en-US" baseline="0" dirty="0"/>
              <a:t>2/12/19 – 2:15 PM – K6 changed from 0.5 to 1.0</a:t>
            </a:r>
          </a:p>
          <a:p>
            <a:r>
              <a:rPr lang="en-US" baseline="0" dirty="0"/>
              <a:t>3/12/19 – 2:10 PM – PWRR Threshold from 10 to 15 MW/min</a:t>
            </a:r>
          </a:p>
          <a:p>
            <a:r>
              <a:rPr lang="en-US" baseline="0" dirty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6/1/21 – 10:00 AM – K8 Changed from 0 to 0.5, PSRR Threshold changed to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6/2/21 – 10:00 AM – PSRR Threshold changed from 10 to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6/3/21 – 10:00 AM – K8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6/4/21 – 10:00 AM – K8 Changed from 0.75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9/2/21 – 10:00 AM – PSRR Threshold changed from 20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08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8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tx2"/>
                </a:solidFill>
              </a:rPr>
              <a:t>Intra-Hour IRR Forecast Accuracy Updates </a:t>
            </a:r>
          </a:p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tx2"/>
                </a:solidFill>
              </a:rPr>
              <a:t>(March</a:t>
            </a:r>
            <a:r>
              <a:rPr lang="en-US" altLang="zh-CN" sz="2400" b="1" dirty="0">
                <a:solidFill>
                  <a:schemeClr val="tx2"/>
                </a:solidFill>
              </a:rPr>
              <a:t> 2022</a:t>
            </a:r>
            <a:r>
              <a:rPr lang="en-US" sz="2400" b="1" dirty="0">
                <a:solidFill>
                  <a:schemeClr val="tx2"/>
                </a:solidFill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tx2"/>
                </a:solidFill>
              </a:rPr>
              <a:t>Operations Analysis</a:t>
            </a: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tx2"/>
                </a:solidFill>
              </a:rPr>
              <a:t>April 12,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GTBD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GTBD Component Tuning events: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None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D419F4-012B-40FF-83B7-54E6953B6B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752599"/>
            <a:ext cx="7620000" cy="4162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92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Wind Ramp Rate (PWRR)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786869"/>
              </p:ext>
            </p:extLst>
          </p:nvPr>
        </p:nvGraphicFramePr>
        <p:xfrm>
          <a:off x="381000" y="791817"/>
          <a:ext cx="8534400" cy="130141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519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3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SCED PWRR</a:t>
                      </a:r>
                      <a:endParaRPr lang="en-US" sz="1200" baseline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119.5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87.5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+mn-ea"/>
                          <a:cs typeface="+mn-cs"/>
                        </a:rPr>
                        <a:t>202.6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125.3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76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wind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DBE7C6A-9EA8-4EEB-B98C-C81420E3FF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2133600"/>
            <a:ext cx="6400800" cy="4090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Solar Ramp Rate (PSRR)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178479"/>
              </p:ext>
            </p:extLst>
          </p:nvPr>
        </p:nvGraphicFramePr>
        <p:xfrm>
          <a:off x="381000" y="785628"/>
          <a:ext cx="8546238" cy="130760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6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SCED PSRR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PSRR, IHPPF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PSRR, STPPF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Solar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 Ramp &gt; 100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MW per 5 minutes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95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solar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2A6B06B-B361-4260-83F7-F450B6198E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9424" y="2116863"/>
            <a:ext cx="6685376" cy="4138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592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3587</TotalTime>
  <Words>402</Words>
  <Application>Microsoft Office PowerPoint</Application>
  <PresentationFormat>On-screen Show (4:3)</PresentationFormat>
  <Paragraphs>61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Current GTBD Parameters</vt:lpstr>
      <vt:lpstr>Predicted Wind Ramp Rate (PWRR) Error</vt:lpstr>
      <vt:lpstr>Predicted Solar Ramp Rate (PSRR) Error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Flint, Alison</cp:lastModifiedBy>
  <cp:revision>187</cp:revision>
  <cp:lastPrinted>2016-01-21T20:53:15Z</cp:lastPrinted>
  <dcterms:created xsi:type="dcterms:W3CDTF">2016-01-21T15:20:31Z</dcterms:created>
  <dcterms:modified xsi:type="dcterms:W3CDTF">2022-04-12T20:32:19Z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