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405" r:id="rId13"/>
    <p:sldId id="406" r:id="rId14"/>
    <p:sldId id="386" r:id="rId15"/>
    <p:sldId id="407" r:id="rId16"/>
    <p:sldId id="408" r:id="rId17"/>
    <p:sldId id="409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405"/>
            <p14:sldId id="406"/>
            <p14:sldId id="386"/>
            <p14:sldId id="407"/>
            <p14:sldId id="408"/>
            <p14:sldId id="4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23" d="100"/>
          <a:sy n="123" d="100"/>
        </p:scale>
        <p:origin x="132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58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415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30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40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523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482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359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March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128444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72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658052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423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83917"/>
              </p:ext>
            </p:extLst>
          </p:nvPr>
        </p:nvGraphicFramePr>
        <p:xfrm>
          <a:off x="438509" y="732605"/>
          <a:ext cx="8382000" cy="137525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65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048039"/>
              </p:ext>
            </p:extLst>
          </p:nvPr>
        </p:nvGraphicFramePr>
        <p:xfrm>
          <a:off x="438509" y="732605"/>
          <a:ext cx="8382000" cy="1375252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209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71.43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211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76.92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318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0.70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50.00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Unit 383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0.00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March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424039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172,849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64,568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63,194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137.00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608.62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987.41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5125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36872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633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412261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48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16117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951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3138973"/>
              </p:ext>
            </p:extLst>
          </p:nvPr>
        </p:nvGraphicFramePr>
        <p:xfrm>
          <a:off x="438509" y="732605"/>
          <a:ext cx="8382000" cy="878126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660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March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430045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c34af464-7aa1-4edd-9be4-83dffc1cb926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6123</TotalTime>
  <Words>1301</Words>
  <Application>Microsoft Office PowerPoint</Application>
  <PresentationFormat>On-screen Show (4:3)</PresentationFormat>
  <Paragraphs>866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March 2022</vt:lpstr>
      <vt:lpstr>IRR Summary – March 2022</vt:lpstr>
      <vt:lpstr>IRR ≥ 95%, ≥ 100 Scored Intervals – March 2022</vt:lpstr>
      <vt:lpstr>IRR ≥ 95%, ≥ 100 Scored Intervals – March 2022</vt:lpstr>
      <vt:lpstr>IRR ≥ 95%, ≥ 100 Scored Intervals – March 2022</vt:lpstr>
      <vt:lpstr>IRR ≥ 95%, ≥ 100 Scored Intervals – March 2022</vt:lpstr>
      <vt:lpstr>IRR ≥ 95%, ≥ 100 Scored Intervals – March 2022</vt:lpstr>
      <vt:lpstr>IRR &lt; 95%, ≥ 100 Scored Intervals – March 2022</vt:lpstr>
      <vt:lpstr>IRR &lt; 95%, ≥ 100 Scored Intervals – March 2022</vt:lpstr>
      <vt:lpstr>IRR &lt; 95%, ≥ 100 Scored Intervals – March 2022</vt:lpstr>
      <vt:lpstr>IRR &lt; 95%, ≥ 100 Scored Intervals – March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300</cp:revision>
  <cp:lastPrinted>2016-01-21T20:53:15Z</cp:lastPrinted>
  <dcterms:created xsi:type="dcterms:W3CDTF">2016-01-21T15:20:31Z</dcterms:created>
  <dcterms:modified xsi:type="dcterms:W3CDTF">2022-04-05T18:02:03Z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