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14" r:id="rId7"/>
    <p:sldId id="324" r:id="rId8"/>
    <p:sldId id="323" r:id="rId9"/>
    <p:sldId id="319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70319" autoAdjust="0"/>
  </p:normalViewPr>
  <p:slideViewPr>
    <p:cSldViewPr snapToGrid="0" snapToObjects="1">
      <p:cViewPr varScale="1">
        <p:scale>
          <a:sx n="91" d="100"/>
          <a:sy n="91" d="100"/>
        </p:scale>
        <p:origin x="1782" y="9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4/7/2022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4/7/2022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97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3546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458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1018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April 13, 2022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Chase Smith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Minimum Duration Threshold for ESRs (Related to PGRR095)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Endorsed minimum duration threshold for ESRs of 2 hours; lower duration resources would be prorated to their continuous Real Power capability for 2 hours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PGRR096, Achieve Consistent Representation of Distributed Generation in Steady-State Models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PGRR098, Consideration of Load Shed in Transmission Planning Criteria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NOGRR239, WAN Data Protection Responsibilities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2022 ROS Goals</a:t>
            </a:r>
          </a:p>
        </p:txBody>
      </p:sp>
    </p:spTree>
    <p:extLst>
      <p:ext uri="{BB962C8B-B14F-4D97-AF65-F5344CB8AC3E}">
        <p14:creationId xmlns:p14="http://schemas.microsoft.com/office/powerpoint/2010/main" val="349481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NPRR1110, Black Start Requirements Update - endorsed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NOGRR240, DC Tie Ride-Through Responsibilities - recommended approval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Southern Cross Directive #6 Planning Studies for Transmission Upgrades Whitepaper - endorsed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Southern Cross Directive #8 Frequency Response and Voltage Support Whitepaper - endorsed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Minimum Capacity Required from SCED Dispatchable Resources to Provide Non-Spin (Related to NPRR1093)</a:t>
            </a:r>
          </a:p>
          <a:p>
            <a:pPr lvl="1"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Endorsed Most Severe Single Contingency as minimum amount of Non-Spin procured from SCED dispatchable resources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Approved 2022 Black Start Working Group Leadership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Approved HITE Methodology</a:t>
            </a:r>
          </a:p>
        </p:txBody>
      </p:sp>
    </p:spTree>
    <p:extLst>
      <p:ext uri="{BB962C8B-B14F-4D97-AF65-F5344CB8AC3E}">
        <p14:creationId xmlns:p14="http://schemas.microsoft.com/office/powerpoint/2010/main" val="1595022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ROS WG Assignments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600200"/>
            <a:ext cx="8551269" cy="4495800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NPRR1084, Improvements to Reporting of Resource Outages and Derates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NPRR1085, Ensuring Continuous Validity of PRC and Dispatch through Timely Changes to Resource Telemetry and COPs (OWG, PDCWG)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NPRR1100, Emergency Switching Solutions for Energy Storage Resources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NPRR1110, Black Start Requirements Update (BSWG)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NPRR1118, Clarifications to the OSA Process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NOGRR215, Limit Use of Remedial Action Schemes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NOGRR226, Revision to 5% Transmission Operator Load Shedding Relay Set Point (PDCWG, OWG, DWG)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NOGRR230, WAN Participant Security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NOGRR241, Related to NPRR1127, Clarification of ERCOT Hotline Uses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7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PGRR100, Steady-State Case Building Timeline Update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53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Discussion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Winter Storm Landon discussion</a:t>
            </a:r>
          </a:p>
          <a:p>
            <a:pPr>
              <a:buClr>
                <a:srgbClr val="DD8047"/>
              </a:buClr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Discussion relating to existing load interconnection requirements</a:t>
            </a:r>
          </a:p>
          <a:p>
            <a:pPr>
              <a:buClr>
                <a:srgbClr val="DD8047"/>
              </a:buClr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Spring Resource Planned Outage status update</a:t>
            </a:r>
          </a:p>
          <a:p>
            <a:pPr>
              <a:buClr>
                <a:srgbClr val="DD8047"/>
              </a:buClr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TSAT model update</a:t>
            </a:r>
          </a:p>
          <a:p>
            <a:pPr>
              <a:buClr>
                <a:srgbClr val="DD8047"/>
              </a:buClr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NERC/FERC Winter Storm Uri Report</a:t>
            </a:r>
          </a:p>
        </p:txBody>
      </p:sp>
    </p:spTree>
    <p:extLst>
      <p:ext uri="{BB962C8B-B14F-4D97-AF65-F5344CB8AC3E}">
        <p14:creationId xmlns:p14="http://schemas.microsoft.com/office/powerpoint/2010/main" val="2816143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May 5th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42828</TotalTime>
  <Words>367</Words>
  <Application>Microsoft Office PowerPoint</Application>
  <PresentationFormat>On-screen Show (4:3)</PresentationFormat>
  <Paragraphs>54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Symbol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ROS WG Assignments</vt:lpstr>
      <vt:lpstr>Recent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Smith, Chase (SPC)</cp:lastModifiedBy>
  <cp:revision>1164</cp:revision>
  <cp:lastPrinted>2017-05-22T18:26:12Z</cp:lastPrinted>
  <dcterms:created xsi:type="dcterms:W3CDTF">2010-04-12T23:12:02Z</dcterms:created>
  <dcterms:modified xsi:type="dcterms:W3CDTF">2022-04-08T02:13:03Z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