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0" r:id="rId6"/>
    <p:sldId id="269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rupati, Venkata" userId="f158bf16-7c33-4cff-afb7-2f4396d4ca51" providerId="ADAL" clId="{D845D136-6CC8-4A0D-B6DD-77DAE0236E91}"/>
    <pc:docChg chg="undo custSel addSld delSld modSld addMainMaster delMainMaster">
      <pc:chgData name="Tirupati, Venkata" userId="f158bf16-7c33-4cff-afb7-2f4396d4ca51" providerId="ADAL" clId="{D845D136-6CC8-4A0D-B6DD-77DAE0236E91}" dt="2022-04-06T13:41:41.957" v="522" actId="20577"/>
      <pc:docMkLst>
        <pc:docMk/>
      </pc:docMkLst>
      <pc:sldChg chg="modSp mod">
        <pc:chgData name="Tirupati, Venkata" userId="f158bf16-7c33-4cff-afb7-2f4396d4ca51" providerId="ADAL" clId="{D845D136-6CC8-4A0D-B6DD-77DAE0236E91}" dt="2022-04-06T13:41:41.957" v="522" actId="20577"/>
        <pc:sldMkLst>
          <pc:docMk/>
          <pc:sldMk cId="730603795" sldId="260"/>
        </pc:sldMkLst>
        <pc:spChg chg="mod">
          <ac:chgData name="Tirupati, Venkata" userId="f158bf16-7c33-4cff-afb7-2f4396d4ca51" providerId="ADAL" clId="{D845D136-6CC8-4A0D-B6DD-77DAE0236E91}" dt="2022-04-06T13:41:41.957" v="522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">
        <pc:chgData name="Tirupati, Venkata" userId="f158bf16-7c33-4cff-afb7-2f4396d4ca51" providerId="ADAL" clId="{D845D136-6CC8-4A0D-B6DD-77DAE0236E91}" dt="2022-04-05T18:33:39.381" v="323" actId="47"/>
        <pc:sldMkLst>
          <pc:docMk/>
          <pc:sldMk cId="3190927396" sldId="267"/>
        </pc:sldMkLst>
      </pc:sldChg>
      <pc:sldChg chg="modSp add del mod">
        <pc:chgData name="Tirupati, Venkata" userId="f158bf16-7c33-4cff-afb7-2f4396d4ca51" providerId="ADAL" clId="{D845D136-6CC8-4A0D-B6DD-77DAE0236E91}" dt="2022-04-05T21:28:36.835" v="514" actId="1076"/>
        <pc:sldMkLst>
          <pc:docMk/>
          <pc:sldMk cId="1834024318" sldId="269"/>
        </pc:sldMkLst>
        <pc:spChg chg="mod">
          <ac:chgData name="Tirupati, Venkata" userId="f158bf16-7c33-4cff-afb7-2f4396d4ca51" providerId="ADAL" clId="{D845D136-6CC8-4A0D-B6DD-77DAE0236E91}" dt="2022-04-05T18:27:34.636" v="146" actId="20577"/>
          <ac:spMkLst>
            <pc:docMk/>
            <pc:sldMk cId="1834024318" sldId="269"/>
            <ac:spMk id="2" creationId="{80799CEF-EFBC-4636-82B4-BB2BF1DD0862}"/>
          </ac:spMkLst>
        </pc:spChg>
        <pc:spChg chg="mod">
          <ac:chgData name="Tirupati, Venkata" userId="f158bf16-7c33-4cff-afb7-2f4396d4ca51" providerId="ADAL" clId="{D845D136-6CC8-4A0D-B6DD-77DAE0236E91}" dt="2022-04-05T21:28:36.835" v="514" actId="1076"/>
          <ac:spMkLst>
            <pc:docMk/>
            <pc:sldMk cId="1834024318" sldId="269"/>
            <ac:spMk id="3" creationId="{5DD14D84-59AA-4F5F-96EE-0981A6384C79}"/>
          </ac:spMkLst>
        </pc:spChg>
      </pc:sldChg>
      <pc:sldChg chg="del">
        <pc:chgData name="Tirupati, Venkata" userId="f158bf16-7c33-4cff-afb7-2f4396d4ca51" providerId="ADAL" clId="{D845D136-6CC8-4A0D-B6DD-77DAE0236E91}" dt="2022-04-05T18:33:38.634" v="322" actId="47"/>
        <pc:sldMkLst>
          <pc:docMk/>
          <pc:sldMk cId="247007338" sldId="270"/>
        </pc:sldMkLst>
      </pc:sldChg>
      <pc:sldChg chg="del">
        <pc:chgData name="Tirupati, Venkata" userId="f158bf16-7c33-4cff-afb7-2f4396d4ca51" providerId="ADAL" clId="{D845D136-6CC8-4A0D-B6DD-77DAE0236E91}" dt="2022-04-05T18:33:39.950" v="325" actId="47"/>
        <pc:sldMkLst>
          <pc:docMk/>
          <pc:sldMk cId="964636123" sldId="273"/>
        </pc:sldMkLst>
      </pc:sldChg>
      <pc:sldChg chg="del">
        <pc:chgData name="Tirupati, Venkata" userId="f158bf16-7c33-4cff-afb7-2f4396d4ca51" providerId="ADAL" clId="{D845D136-6CC8-4A0D-B6DD-77DAE0236E91}" dt="2022-04-05T18:33:39.731" v="324" actId="47"/>
        <pc:sldMkLst>
          <pc:docMk/>
          <pc:sldMk cId="3565483746" sldId="274"/>
        </pc:sldMkLst>
      </pc:sldChg>
      <pc:sldChg chg="del">
        <pc:chgData name="Tirupati, Venkata" userId="f158bf16-7c33-4cff-afb7-2f4396d4ca51" providerId="ADAL" clId="{D845D136-6CC8-4A0D-B6DD-77DAE0236E91}" dt="2022-04-05T18:33:40.152" v="326" actId="47"/>
        <pc:sldMkLst>
          <pc:docMk/>
          <pc:sldMk cId="442438390" sldId="275"/>
        </pc:sldMkLst>
      </pc:sldChg>
      <pc:sldChg chg="del">
        <pc:chgData name="Tirupati, Venkata" userId="f158bf16-7c33-4cff-afb7-2f4396d4ca51" providerId="ADAL" clId="{D845D136-6CC8-4A0D-B6DD-77DAE0236E91}" dt="2022-04-05T18:33:40.362" v="327" actId="47"/>
        <pc:sldMkLst>
          <pc:docMk/>
          <pc:sldMk cId="1673649171" sldId="276"/>
        </pc:sldMkLst>
      </pc:sldChg>
      <pc:sldChg chg="del">
        <pc:chgData name="Tirupati, Venkata" userId="f158bf16-7c33-4cff-afb7-2f4396d4ca51" providerId="ADAL" clId="{D845D136-6CC8-4A0D-B6DD-77DAE0236E91}" dt="2022-04-05T18:33:40.994" v="330" actId="47"/>
        <pc:sldMkLst>
          <pc:docMk/>
          <pc:sldMk cId="266417456" sldId="277"/>
        </pc:sldMkLst>
      </pc:sldChg>
      <pc:sldChg chg="del">
        <pc:chgData name="Tirupati, Venkata" userId="f158bf16-7c33-4cff-afb7-2f4396d4ca51" providerId="ADAL" clId="{D845D136-6CC8-4A0D-B6DD-77DAE0236E91}" dt="2022-04-05T18:33:41.168" v="331" actId="47"/>
        <pc:sldMkLst>
          <pc:docMk/>
          <pc:sldMk cId="2071048189" sldId="278"/>
        </pc:sldMkLst>
      </pc:sldChg>
      <pc:sldChg chg="del">
        <pc:chgData name="Tirupati, Venkata" userId="f158bf16-7c33-4cff-afb7-2f4396d4ca51" providerId="ADAL" clId="{D845D136-6CC8-4A0D-B6DD-77DAE0236E91}" dt="2022-04-05T18:33:41.359" v="332" actId="47"/>
        <pc:sldMkLst>
          <pc:docMk/>
          <pc:sldMk cId="2366766001" sldId="279"/>
        </pc:sldMkLst>
      </pc:sldChg>
      <pc:sldChg chg="add del">
        <pc:chgData name="Tirupati, Venkata" userId="f158bf16-7c33-4cff-afb7-2f4396d4ca51" providerId="ADAL" clId="{D845D136-6CC8-4A0D-B6DD-77DAE0236E91}" dt="2022-04-05T18:52:53.298" v="400" actId="2696"/>
        <pc:sldMkLst>
          <pc:docMk/>
          <pc:sldMk cId="3446500615" sldId="280"/>
        </pc:sldMkLst>
      </pc:sldChg>
      <pc:sldChg chg="del">
        <pc:chgData name="Tirupati, Venkata" userId="f158bf16-7c33-4cff-afb7-2f4396d4ca51" providerId="ADAL" clId="{D845D136-6CC8-4A0D-B6DD-77DAE0236E91}" dt="2022-04-05T18:33:40.558" v="328" actId="47"/>
        <pc:sldMkLst>
          <pc:docMk/>
          <pc:sldMk cId="2568136347" sldId="281"/>
        </pc:sldMkLst>
      </pc:sldChg>
      <pc:sldChg chg="del">
        <pc:chgData name="Tirupati, Venkata" userId="f158bf16-7c33-4cff-afb7-2f4396d4ca51" providerId="ADAL" clId="{D845D136-6CC8-4A0D-B6DD-77DAE0236E91}" dt="2022-04-05T18:33:40.755" v="329" actId="47"/>
        <pc:sldMkLst>
          <pc:docMk/>
          <pc:sldMk cId="505054964" sldId="282"/>
        </pc:sldMkLst>
      </pc:sldChg>
      <pc:sldMasterChg chg="add del addSldLayout delSldLayout">
        <pc:chgData name="Tirupati, Venkata" userId="f158bf16-7c33-4cff-afb7-2f4396d4ca51" providerId="ADAL" clId="{D845D136-6CC8-4A0D-B6DD-77DAE0236E91}" dt="2022-04-05T18:33:43.833" v="335" actId="47"/>
        <pc:sldMasterMkLst>
          <pc:docMk/>
          <pc:sldMasterMk cId="3058975864" sldId="2147483648"/>
        </pc:sldMasterMkLst>
        <pc:sldLayoutChg chg="add del">
          <pc:chgData name="Tirupati, Venkata" userId="f158bf16-7c33-4cff-afb7-2f4396d4ca51" providerId="ADAL" clId="{D845D136-6CC8-4A0D-B6DD-77DAE0236E91}" dt="2022-04-05T18:33:43.833" v="335" actId="47"/>
          <pc:sldLayoutMkLst>
            <pc:docMk/>
            <pc:sldMasterMk cId="3058975864" sldId="2147483648"/>
            <pc:sldLayoutMk cId="1574457150" sldId="2147483649"/>
          </pc:sldLayoutMkLst>
        </pc:sldLayoutChg>
        <pc:sldLayoutChg chg="add del">
          <pc:chgData name="Tirupati, Venkata" userId="f158bf16-7c33-4cff-afb7-2f4396d4ca51" providerId="ADAL" clId="{D845D136-6CC8-4A0D-B6DD-77DAE0236E91}" dt="2022-04-05T18:33:43.833" v="335" actId="47"/>
          <pc:sldLayoutMkLst>
            <pc:docMk/>
            <pc:sldMasterMk cId="3058975864" sldId="2147483648"/>
            <pc:sldLayoutMk cId="2790084855" sldId="2147483650"/>
          </pc:sldLayoutMkLst>
        </pc:sldLayoutChg>
        <pc:sldLayoutChg chg="add del">
          <pc:chgData name="Tirupati, Venkata" userId="f158bf16-7c33-4cff-afb7-2f4396d4ca51" providerId="ADAL" clId="{D845D136-6CC8-4A0D-B6DD-77DAE0236E91}" dt="2022-04-05T18:33:43.833" v="335" actId="47"/>
          <pc:sldLayoutMkLst>
            <pc:docMk/>
            <pc:sldMasterMk cId="3058975864" sldId="2147483648"/>
            <pc:sldLayoutMk cId="3657647855" sldId="214748366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Technology Working Group (TWG)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Venkat Tirupati - Chair</a:t>
            </a:r>
          </a:p>
          <a:p>
            <a:r>
              <a:rPr lang="en-US" dirty="0">
                <a:solidFill>
                  <a:schemeClr val="tx2"/>
                </a:solidFill>
              </a:rPr>
              <a:t>April 13,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99CEF-EFBC-4636-82B4-BB2BF1DD0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TWG – Update to TAC (04/13/2022)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14D84-59AA-4F5F-96EE-0981A6384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364808"/>
          </a:xfrm>
        </p:spPr>
        <p:txBody>
          <a:bodyPr/>
          <a:lstStyle/>
          <a:p>
            <a:r>
              <a:rPr lang="en-US" sz="2200" dirty="0"/>
              <a:t>Vice-Chair: Kevin Bunch EDF Energy NA;</a:t>
            </a:r>
          </a:p>
          <a:p>
            <a:r>
              <a:rPr lang="en-US" sz="2200" dirty="0"/>
              <a:t>Meeting held on 03/31/2022 – Thank you to all the participants</a:t>
            </a:r>
          </a:p>
          <a:p>
            <a:r>
              <a:rPr lang="en-US" sz="2200" dirty="0"/>
              <a:t>Topics Reviewed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NPRR1093 (May 2022)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NPRR863 Phase 2 FFRA (Oct 2022)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NPRR863/ECRS (Mid-2023)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Public API and API improvements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Extracts (CODE/MODE) posting timelines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Retiring Legacy MIS public report functionality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NERC EMSWG Update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MMS/OS UI web browser 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MOTE enhancements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Operator Real-Time Messaging SCR820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CIM 16 upgrade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TLS 1.0 and 1.1 deprecation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Next meeting is tentatively scheduled for 05/12/2022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Thank you !!</a:t>
            </a:r>
          </a:p>
          <a:p>
            <a:pPr hangingPunct="0">
              <a:spcBef>
                <a:spcPts val="0"/>
              </a:spcBef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1100" kern="1200" dirty="0">
              <a:solidFill>
                <a:schemeClr val="dk1"/>
              </a:solidFill>
              <a:effectLst/>
              <a:latin typeface="+mj-lt"/>
              <a:ea typeface="Times New Roman" panose="02020603050405020304" pitchFamily="18" charset="0"/>
              <a:cs typeface="+mn-cs"/>
            </a:endParaRPr>
          </a:p>
          <a:p>
            <a:pPr hangingPunct="0">
              <a:spcBef>
                <a:spcPts val="0"/>
              </a:spcBef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1100" kern="1200" dirty="0">
              <a:solidFill>
                <a:schemeClr val="dk1"/>
              </a:solidFill>
              <a:effectLst/>
              <a:latin typeface="+mj-lt"/>
              <a:ea typeface="Times New Roman" panose="02020603050405020304" pitchFamily="18" charset="0"/>
              <a:cs typeface="+mn-cs"/>
            </a:endParaRPr>
          </a:p>
          <a:p>
            <a:pPr hangingPunct="0">
              <a:spcBef>
                <a:spcPts val="0"/>
              </a:spcBef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1600" dirty="0">
              <a:latin typeface="+mj-lt"/>
              <a:ea typeface="Times New Roman" panose="02020603050405020304" pitchFamily="18" charset="0"/>
            </a:endParaRPr>
          </a:p>
          <a:p>
            <a:pPr hangingPunct="0">
              <a:spcBef>
                <a:spcPts val="0"/>
              </a:spcBef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11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marR="0" lvl="0" indent="-342900" hangingPunct="0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2400" dirty="0">
              <a:latin typeface="+mj-lt"/>
              <a:ea typeface="Times New Roman" panose="02020603050405020304" pitchFamily="18" charset="0"/>
            </a:endParaRPr>
          </a:p>
          <a:p>
            <a:pPr marL="342900" marR="0" lvl="0" indent="-342900" hangingPunct="0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788670" algn="l"/>
                <a:tab pos="2743200" algn="ctr"/>
                <a:tab pos="4105275" algn="l"/>
              </a:tabLst>
            </a:pPr>
            <a:endParaRPr lang="en-US" sz="1600" dirty="0">
              <a:effectLst/>
              <a:latin typeface="+mj-lt"/>
              <a:ea typeface="Times New Roman" panose="02020603050405020304" pitchFamily="18" charset="0"/>
            </a:endParaRPr>
          </a:p>
          <a:p>
            <a:endParaRPr lang="en-US" sz="2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E5DF2-651A-4AFC-9184-76A95C8F9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2431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</TotalTime>
  <Words>117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ERCOT TWG – Update to TAC (04/13/2022)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Tirupati, Venkata</cp:lastModifiedBy>
  <cp:revision>76</cp:revision>
  <cp:lastPrinted>2016-01-21T20:53:15Z</cp:lastPrinted>
  <dcterms:created xsi:type="dcterms:W3CDTF">2016-01-21T15:20:31Z</dcterms:created>
  <dcterms:modified xsi:type="dcterms:W3CDTF">2022-04-06T13:41:44Z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