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9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16" d="100"/>
          <a:sy n="11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Priority and Rank Recommendations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April 6, 2022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12176"/>
              </p:ext>
            </p:extLst>
          </p:nvPr>
        </p:nvGraphicFramePr>
        <p:xfrm>
          <a:off x="89933" y="1131966"/>
          <a:ext cx="8955921" cy="3502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Shall Approve or Deny All Resource Outage Requests</a:t>
                      </a:r>
                      <a:endParaRPr lang="en-US" sz="11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$300K-$400K, 8-12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REGULATORY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Systems: Outage Management,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Note: Project to deliver NPRR1108 is in Planning in order to comply with PUCT rules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1443838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Reduction of Unsecured Credit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3/18/2022 ERCOT comments are accepted: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$10k-$20k, 3-5 months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Impacted System: CMM</a:t>
                      </a: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Language approved at March PRS meeting: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impact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8307054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276600" y="6225523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2022 Rank in Business Strategy 	= 3580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340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062885"/>
              </p:ext>
            </p:extLst>
          </p:nvPr>
        </p:nvGraphicFramePr>
        <p:xfrm>
          <a:off x="3769749" y="9144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325786</TotalTime>
  <Words>132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3023</cp:revision>
  <cp:lastPrinted>2020-02-05T17:47:59Z</cp:lastPrinted>
  <dcterms:created xsi:type="dcterms:W3CDTF">2016-01-21T15:20:31Z</dcterms:created>
  <dcterms:modified xsi:type="dcterms:W3CDTF">2022-04-05T15:56:43Z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