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260" r:id="rId7"/>
    <p:sldId id="294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590" autoAdjust="0"/>
    <p:restoredTop sz="96721" autoAdjust="0"/>
  </p:normalViewPr>
  <p:slideViewPr>
    <p:cSldViewPr showGuides="1">
      <p:cViewPr varScale="1">
        <p:scale>
          <a:sx n="116" d="100"/>
          <a:sy n="116" d="100"/>
        </p:scale>
        <p:origin x="168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4/4/2022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April 2022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78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Priority and Rank Recommendations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April 6, 2022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29600" cy="518318"/>
          </a:xfrm>
        </p:spPr>
        <p:txBody>
          <a:bodyPr/>
          <a:lstStyle/>
          <a:p>
            <a:r>
              <a:rPr lang="en-US" sz="2200" dirty="0"/>
              <a:t>Priority / Rank Options for Revision Requests with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1412176"/>
              </p:ext>
            </p:extLst>
          </p:nvPr>
        </p:nvGraphicFramePr>
        <p:xfrm>
          <a:off x="89933" y="1131966"/>
          <a:ext cx="8955921" cy="35025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11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714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NPRR1108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Shall Approve or Deny All Resource Outage Requests</a:t>
                      </a:r>
                      <a:endParaRPr lang="en-US" sz="11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$300K-$400K, 8-12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REGULATORY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Impacted Systems: Outage Management, Reporting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Note: Project to deliver NPRR1108 is in Planning in order to comply with PUCT rules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41443838"/>
                  </a:ext>
                </a:extLst>
              </a:tr>
              <a:tr h="83714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NPRR1112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Reduction of Unsecured Credit Limits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3580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If 3/18/2022 ERCOT comments are accepted: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$10k-$20k, 3-5 months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Impacted System: CMM</a:t>
                      </a:r>
                      <a:endParaRPr lang="en-US" sz="7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Language approved at March PRS meeting: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 impact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18307054"/>
                  </a:ext>
                </a:extLst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3276600" y="6225523"/>
            <a:ext cx="3034172" cy="5232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2022 Rank in Business Strategy 	= 3580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Rank in Regulatory	=   340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9062885"/>
              </p:ext>
            </p:extLst>
          </p:nvPr>
        </p:nvGraphicFramePr>
        <p:xfrm>
          <a:off x="3769749" y="914400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Options for…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purl.org/dc/terms/"/>
    <ds:schemaRef ds:uri="http://schemas.openxmlformats.org/package/2006/metadata/core-properti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325786</TotalTime>
  <Words>132</Words>
  <Application>Microsoft Office PowerPoint</Application>
  <PresentationFormat>On-screen Show (4:3)</PresentationFormat>
  <Paragraphs>43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1_Custom Design</vt:lpstr>
      <vt:lpstr>Office Theme</vt:lpstr>
      <vt:lpstr>Custom Design</vt:lpstr>
      <vt:lpstr>PowerPoint Presentation</vt:lpstr>
      <vt:lpstr>Priority / Rank Options for Revision Requests with Impacts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3023</cp:revision>
  <cp:lastPrinted>2020-02-05T17:47:59Z</cp:lastPrinted>
  <dcterms:created xsi:type="dcterms:W3CDTF">2016-01-21T15:20:31Z</dcterms:created>
  <dcterms:modified xsi:type="dcterms:W3CDTF">2022-04-05T15:56:43Z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