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7" r:id="rId3"/>
    <p:sldId id="272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13450-4CF3-4745-9550-7541FFD94A2B}" type="datetimeFigureOut">
              <a:rPr lang="en-US" smtClean="0"/>
              <a:t>3/29/2022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2BAD7-6ACB-44F4-B36D-40EA5E0A97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451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7/08/2021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E3C8A-25C0-43C8-8B90-29268A38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202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7/08/2021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E3C8A-25C0-43C8-8B90-29268A38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930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7/08/2021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E3C8A-25C0-43C8-8B90-29268A38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77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7/08/2021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E3C8A-25C0-43C8-8B90-29268A38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58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7/08/2021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E3C8A-25C0-43C8-8B90-29268A38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724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7/08/2021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E3C8A-25C0-43C8-8B90-29268A38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291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7/08/2021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E3C8A-25C0-43C8-8B90-29268A38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697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7/08/2021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E3C8A-25C0-43C8-8B90-29268A38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517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7/08/2021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E3C8A-25C0-43C8-8B90-29268A38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96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7/08/2021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E3C8A-25C0-43C8-8B90-29268A38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69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7/08/2021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E3C8A-25C0-43C8-8B90-29268A38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731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7/08/2021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E3C8A-25C0-43C8-8B90-29268A384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20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files/docs/2022/03/15/DC%20Tie%20flows%20during%20Winter%20Storm%20Uri%20PLWG%2020220315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Planning Working Group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</a:t>
            </a:r>
          </a:p>
          <a:p>
            <a:r>
              <a:rPr lang="en-US" dirty="0"/>
              <a:t>Reliability and Operations Subcommittee</a:t>
            </a:r>
          </a:p>
          <a:p>
            <a:r>
              <a:rPr lang="en-US" dirty="0"/>
              <a:t>April 7, 2022</a:t>
            </a:r>
          </a:p>
        </p:txBody>
      </p:sp>
    </p:spTree>
    <p:extLst>
      <p:ext uri="{BB962C8B-B14F-4D97-AF65-F5344CB8AC3E}">
        <p14:creationId xmlns:p14="http://schemas.microsoft.com/office/powerpoint/2010/main" val="1319244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ROS Voting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618" y="1178169"/>
            <a:ext cx="11006356" cy="4998794"/>
          </a:xfrm>
        </p:spPr>
        <p:txBody>
          <a:bodyPr>
            <a:normAutofit fontScale="92500"/>
          </a:bodyPr>
          <a:lstStyle/>
          <a:p>
            <a:r>
              <a:rPr lang="en-US" dirty="0"/>
              <a:t>NOGRR 240, Direct Current Tie (DC Tie) Ride-Through Requirements</a:t>
            </a:r>
          </a:p>
          <a:p>
            <a:pPr lvl="1"/>
            <a:r>
              <a:rPr lang="en-US" dirty="0"/>
              <a:t>Met before DWG review.</a:t>
            </a:r>
          </a:p>
          <a:p>
            <a:pPr lvl="1"/>
            <a:r>
              <a:rPr lang="en-US" dirty="0"/>
              <a:t>Need for desktop edit to change the time on Table B (from 10ms to 1ms) was noted. </a:t>
            </a:r>
          </a:p>
          <a:p>
            <a:pPr lvl="1"/>
            <a:r>
              <a:rPr lang="en-US" dirty="0"/>
              <a:t>No other issues or concerns identified.</a:t>
            </a:r>
          </a:p>
          <a:p>
            <a:r>
              <a:rPr lang="en-US" dirty="0"/>
              <a:t>NPRR 1070 – Planning Criteria for GTC Exit Solutions</a:t>
            </a:r>
          </a:p>
          <a:p>
            <a:pPr lvl="1"/>
            <a:r>
              <a:rPr lang="en-US" dirty="0"/>
              <a:t>Remain tabled at PLWG pending PUCT rule making related to economic project evaluation.</a:t>
            </a:r>
          </a:p>
          <a:p>
            <a:r>
              <a:rPr lang="en-US" dirty="0"/>
              <a:t>PGRR 100 – Steady-State Case Building Timeline </a:t>
            </a:r>
          </a:p>
          <a:p>
            <a:pPr lvl="1"/>
            <a:r>
              <a:rPr lang="en-US" dirty="0"/>
              <a:t>Remain tabled at PLWG pending modifications to Section 6.4 of the Planning Guides</a:t>
            </a:r>
          </a:p>
          <a:p>
            <a:pPr lvl="1"/>
            <a:r>
              <a:rPr lang="en-US" dirty="0"/>
              <a:t>SSWG can provide 3 updates per year. </a:t>
            </a:r>
          </a:p>
          <a:p>
            <a:pPr lvl="1"/>
            <a:r>
              <a:rPr lang="en-US" dirty="0"/>
              <a:t>First update under new schedule is proposed for January 30, 2023.</a:t>
            </a:r>
          </a:p>
          <a:p>
            <a:pPr lvl="1"/>
            <a:r>
              <a:rPr lang="en-US" dirty="0"/>
              <a:t>Section 6.4 of the Planning Guides needs revisions to reflect this change.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04/07/2022</a:t>
            </a:r>
          </a:p>
        </p:txBody>
      </p:sp>
    </p:spTree>
    <p:extLst>
      <p:ext uri="{BB962C8B-B14F-4D97-AF65-F5344CB8AC3E}">
        <p14:creationId xmlns:p14="http://schemas.microsoft.com/office/powerpoint/2010/main" val="194877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E9879-9D18-4EE7-AB3D-F03D51BF0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19918-F064-4AB5-A771-9E5FE5846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4516"/>
            <a:ext cx="10059099" cy="492183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PLWG Scope Review</a:t>
            </a:r>
          </a:p>
          <a:p>
            <a:pPr lvl="1"/>
            <a:r>
              <a:rPr lang="en-US" dirty="0"/>
              <a:t>Reviewed PGDTF Responsibility Matrix showing how PGDTF responsibilities are proposed to be distributed to existing working groups.</a:t>
            </a:r>
          </a:p>
          <a:p>
            <a:pPr lvl="1"/>
            <a:r>
              <a:rPr lang="en-US" dirty="0"/>
              <a:t>PLWG Scope already includes reviewing and maintaining Planning Guide.</a:t>
            </a:r>
          </a:p>
          <a:p>
            <a:pPr lvl="1"/>
            <a:r>
              <a:rPr lang="en-US" dirty="0"/>
              <a:t>No PLWG Scope change is required.</a:t>
            </a:r>
          </a:p>
          <a:p>
            <a:r>
              <a:rPr lang="en-US" dirty="0"/>
              <a:t>DC Tie Review of Benefits and Planning Criteria</a:t>
            </a:r>
          </a:p>
          <a:p>
            <a:pPr lvl="1"/>
            <a:r>
              <a:rPr lang="en-US" dirty="0"/>
              <a:t>Mark Bruce, </a:t>
            </a:r>
            <a:r>
              <a:rPr lang="en-US" dirty="0" err="1"/>
              <a:t>Cratylus</a:t>
            </a:r>
            <a:r>
              <a:rPr lang="en-US" dirty="0"/>
              <a:t> Advisors, showed an updated presentation of </a:t>
            </a:r>
            <a:r>
              <a:rPr lang="en-US" dirty="0">
                <a:hlinkClick r:id="rId2"/>
              </a:rPr>
              <a:t>DC Tie performance during Winter Storm Uri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presentation was based on previously presented ERCOT data.</a:t>
            </a:r>
          </a:p>
          <a:p>
            <a:pPr lvl="1"/>
            <a:r>
              <a:rPr lang="en-US" dirty="0"/>
              <a:t>ERCOT continues to recommend waiting on PUCT Rulemaking associated with SB 1281 before taking up rule changes.</a:t>
            </a:r>
          </a:p>
          <a:p>
            <a:pPr lvl="1"/>
            <a:r>
              <a:rPr lang="en-US" dirty="0"/>
              <a:t>PLWG will continue to review current practices and monitor rulemaking activity.</a:t>
            </a:r>
          </a:p>
          <a:p>
            <a:r>
              <a:rPr lang="en-US" dirty="0"/>
              <a:t>KTC-15-6 RMR and MRA Services Analysis for Batteries</a:t>
            </a:r>
          </a:p>
          <a:p>
            <a:pPr lvl="1"/>
            <a:r>
              <a:rPr lang="en-US" dirty="0"/>
              <a:t>No discussion in March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AFA68-41E1-4A98-B0A9-90EF4D51A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04/07/2022</a:t>
            </a:r>
          </a:p>
        </p:txBody>
      </p:sp>
    </p:spTree>
    <p:extLst>
      <p:ext uri="{BB962C8B-B14F-4D97-AF65-F5344CB8AC3E}">
        <p14:creationId xmlns:p14="http://schemas.microsoft.com/office/powerpoint/2010/main" val="1532422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57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1217</TotalTime>
  <Words>260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Planning Working Group Update</vt:lpstr>
      <vt:lpstr>ROS Voting Items</vt:lpstr>
      <vt:lpstr>Other items</vt:lpstr>
      <vt:lpstr>Questions?</vt:lpstr>
    </vt:vector>
  </TitlesOfParts>
  <Company>Pedernales Electric Cooperative,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Working Group Update</dc:title>
  <dc:creator>Dewitt, Charles</dc:creator>
  <cp:lastModifiedBy>Dewitt, Charles</cp:lastModifiedBy>
  <cp:revision>104</cp:revision>
  <dcterms:created xsi:type="dcterms:W3CDTF">2021-03-22T15:18:30Z</dcterms:created>
  <dcterms:modified xsi:type="dcterms:W3CDTF">2022-03-29T16:10:35Z</dcterms:modified>
</cp:coreProperties>
</file>