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85" r:id="rId8"/>
    <p:sldId id="324" r:id="rId9"/>
    <p:sldId id="32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4" autoAdjust="0"/>
    <p:restoredTop sz="92597" autoAdjust="0"/>
  </p:normalViewPr>
  <p:slideViewPr>
    <p:cSldViewPr showGuides="1">
      <p:cViewPr varScale="1">
        <p:scale>
          <a:sx n="67" d="100"/>
          <a:sy n="67" d="100"/>
        </p:scale>
        <p:origin x="84" y="10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3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56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85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Revamping the SARA Report</a:t>
            </a:r>
            <a:endParaRPr lang="en-US" dirty="0"/>
          </a:p>
          <a:p>
            <a:endParaRPr lang="en-US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Resource Adequacy Dept.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April 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Strategic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14400"/>
            <a:ext cx="8527211" cy="5227124"/>
          </a:xfrm>
        </p:spPr>
        <p:txBody>
          <a:bodyPr/>
          <a:lstStyle/>
          <a:p>
            <a:r>
              <a:rPr lang="en-US" sz="2600" dirty="0"/>
              <a:t>Increase release frequency for more timely resource updates and fine-tuning of capacity forecasts and scenario assumptions for seasonal peak demand hours</a:t>
            </a:r>
          </a:p>
          <a:p>
            <a:pPr lvl="1"/>
            <a:r>
              <a:rPr lang="en-US" sz="2200" dirty="0"/>
              <a:t>Discussing rolling monthly reporting with the PUCT; for example, a January-only report would be released 10 weeks prior (Sept. 15), a February report would be released 10 weeks prior (Oct. 15), etc.</a:t>
            </a:r>
          </a:p>
          <a:p>
            <a:r>
              <a:rPr lang="en-US" sz="2600" dirty="0"/>
              <a:t>Incorporate probabilistic risk assessment metrics</a:t>
            </a:r>
          </a:p>
          <a:p>
            <a:r>
              <a:rPr lang="en-US" sz="2600" dirty="0"/>
              <a:t>Report multi-hour capacity reserve information to acknowledge net load risks</a:t>
            </a:r>
          </a:p>
          <a:p>
            <a:r>
              <a:rPr lang="en-US" sz="2600" dirty="0"/>
              <a:t>Implement online interactive dashboard with data visualization tools</a:t>
            </a:r>
          </a:p>
          <a:p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944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Implementation Considerations and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14400"/>
            <a:ext cx="8527211" cy="5562600"/>
          </a:xfrm>
        </p:spPr>
        <p:txBody>
          <a:bodyPr/>
          <a:lstStyle/>
          <a:p>
            <a:r>
              <a:rPr lang="en-US" sz="2600" dirty="0"/>
              <a:t>Revamping the SARA will need to be done in phases, starting this year and extending through 2023</a:t>
            </a:r>
          </a:p>
          <a:p>
            <a:r>
              <a:rPr lang="en-US" sz="2600" dirty="0"/>
              <a:t>Data query and processing tools require revisions; also need to align them with other system changes</a:t>
            </a:r>
          </a:p>
          <a:p>
            <a:r>
              <a:rPr lang="en-US" sz="2600" dirty="0"/>
              <a:t>A production version of the probabilistic SARA model is needed to support more frequent updates</a:t>
            </a:r>
          </a:p>
          <a:p>
            <a:r>
              <a:rPr lang="en-US" sz="2600" dirty="0"/>
              <a:t>Certain “early release” monthly reports will need to be provided to NERC for their summer/winter reliability assessments</a:t>
            </a:r>
          </a:p>
          <a:p>
            <a:r>
              <a:rPr lang="en-US" sz="2600" dirty="0"/>
              <a:t>Select a software platform for development and maintenance of the online dashboard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1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Implementation Considerations and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14400"/>
            <a:ext cx="8527211" cy="5562600"/>
          </a:xfrm>
        </p:spPr>
        <p:txBody>
          <a:bodyPr/>
          <a:lstStyle/>
          <a:p>
            <a:r>
              <a:rPr lang="en-US" sz="2600" dirty="0"/>
              <a:t>PUCT Project 53191, Reorganization of §25.505</a:t>
            </a:r>
          </a:p>
          <a:p>
            <a:r>
              <a:rPr lang="en-US" sz="2600" dirty="0"/>
              <a:t>Linkages to the Capacity, Demand and Reserves report and CDR capacity accounting methodology changes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96805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http://purl.org/dc/dcmitype/"/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14632</TotalTime>
  <Words>221</Words>
  <Application>Microsoft Office PowerPoint</Application>
  <PresentationFormat>On-screen Show (4:3)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Strategic Goals</vt:lpstr>
      <vt:lpstr>Implementation Considerations and Challenges</vt:lpstr>
      <vt:lpstr>Implementation Considerations and Challenges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356</cp:revision>
  <cp:lastPrinted>2016-01-21T20:53:15Z</cp:lastPrinted>
  <dcterms:created xsi:type="dcterms:W3CDTF">2016-01-21T15:20:31Z</dcterms:created>
  <dcterms:modified xsi:type="dcterms:W3CDTF">2022-03-29T20:44:23Z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