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520" r:id="rId4"/>
    <p:sldMasterId id="2147493522" r:id="rId5"/>
    <p:sldMasterId id="2147493526" r:id="rId6"/>
    <p:sldMasterId id="2147493530" r:id="rId7"/>
  </p:sldMasterIdLst>
  <p:notesMasterIdLst>
    <p:notesMasterId r:id="rId26"/>
  </p:notesMasterIdLst>
  <p:handoutMasterIdLst>
    <p:handoutMasterId r:id="rId27"/>
  </p:handoutMasterIdLst>
  <p:sldIdLst>
    <p:sldId id="533" r:id="rId8"/>
    <p:sldId id="694" r:id="rId9"/>
    <p:sldId id="713" r:id="rId10"/>
    <p:sldId id="734" r:id="rId11"/>
    <p:sldId id="735" r:id="rId12"/>
    <p:sldId id="723" r:id="rId13"/>
    <p:sldId id="747" r:id="rId14"/>
    <p:sldId id="711" r:id="rId15"/>
    <p:sldId id="748" r:id="rId16"/>
    <p:sldId id="752" r:id="rId17"/>
    <p:sldId id="750" r:id="rId18"/>
    <p:sldId id="745" r:id="rId19"/>
    <p:sldId id="751" r:id="rId20"/>
    <p:sldId id="733" r:id="rId21"/>
    <p:sldId id="695" r:id="rId22"/>
    <p:sldId id="720" r:id="rId23"/>
    <p:sldId id="699" r:id="rId24"/>
    <p:sldId id="732" r:id="rId25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973"/>
    <a:srgbClr val="EDFF09"/>
    <a:srgbClr val="00385E"/>
    <a:srgbClr val="005386"/>
    <a:srgbClr val="92D050"/>
    <a:srgbClr val="72BFC5"/>
    <a:srgbClr val="333399"/>
    <a:srgbClr val="55BAB7"/>
    <a:srgbClr val="C4E3E1"/>
    <a:srgbClr val="C0D1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9" autoAdjust="0"/>
    <p:restoredTop sz="98693" autoAdjust="0"/>
  </p:normalViewPr>
  <p:slideViewPr>
    <p:cSldViewPr snapToGrid="0" snapToObjects="1">
      <p:cViewPr varScale="1">
        <p:scale>
          <a:sx n="120" d="100"/>
          <a:sy n="120" d="100"/>
        </p:scale>
        <p:origin x="660" y="102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5490"/>
    </p:cViewPr>
  </p:sorterViewPr>
  <p:notesViewPr>
    <p:cSldViewPr snapToGrid="0" snapToObjects="1" showGuides="1">
      <p:cViewPr varScale="1">
        <p:scale>
          <a:sx n="62" d="100"/>
          <a:sy n="62" d="100"/>
        </p:scale>
        <p:origin x="2604" y="6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Day Ahead Forecast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Sheet1!$G$1</c:f>
              <c:strCache>
                <c:ptCount val="1"/>
                <c:pt idx="0">
                  <c:v>Actual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Sheet1!$E$2:$E$73</c:f>
              <c:numCache>
                <c:formatCode>General</c:formatCode>
                <c:ptCount val="72"/>
                <c:pt idx="0">
                  <c:v>34</c:v>
                </c:pt>
                <c:pt idx="1">
                  <c:v>34</c:v>
                </c:pt>
                <c:pt idx="2">
                  <c:v>34</c:v>
                </c:pt>
                <c:pt idx="3">
                  <c:v>34</c:v>
                </c:pt>
                <c:pt idx="4">
                  <c:v>34</c:v>
                </c:pt>
                <c:pt idx="5">
                  <c:v>34</c:v>
                </c:pt>
                <c:pt idx="6">
                  <c:v>34</c:v>
                </c:pt>
                <c:pt idx="7">
                  <c:v>34</c:v>
                </c:pt>
                <c:pt idx="8">
                  <c:v>34</c:v>
                </c:pt>
                <c:pt idx="9">
                  <c:v>34</c:v>
                </c:pt>
                <c:pt idx="10">
                  <c:v>34</c:v>
                </c:pt>
                <c:pt idx="11">
                  <c:v>34</c:v>
                </c:pt>
                <c:pt idx="12">
                  <c:v>34</c:v>
                </c:pt>
                <c:pt idx="13">
                  <c:v>34</c:v>
                </c:pt>
                <c:pt idx="14">
                  <c:v>34</c:v>
                </c:pt>
                <c:pt idx="15">
                  <c:v>34</c:v>
                </c:pt>
                <c:pt idx="16">
                  <c:v>34</c:v>
                </c:pt>
                <c:pt idx="17">
                  <c:v>34</c:v>
                </c:pt>
                <c:pt idx="18">
                  <c:v>34</c:v>
                </c:pt>
                <c:pt idx="19">
                  <c:v>34</c:v>
                </c:pt>
                <c:pt idx="20">
                  <c:v>34</c:v>
                </c:pt>
                <c:pt idx="21">
                  <c:v>34</c:v>
                </c:pt>
                <c:pt idx="22">
                  <c:v>34</c:v>
                </c:pt>
                <c:pt idx="23">
                  <c:v>34</c:v>
                </c:pt>
                <c:pt idx="24">
                  <c:v>35</c:v>
                </c:pt>
                <c:pt idx="25">
                  <c:v>35</c:v>
                </c:pt>
                <c:pt idx="26">
                  <c:v>35</c:v>
                </c:pt>
                <c:pt idx="27">
                  <c:v>35</c:v>
                </c:pt>
                <c:pt idx="28">
                  <c:v>35</c:v>
                </c:pt>
                <c:pt idx="29">
                  <c:v>35</c:v>
                </c:pt>
                <c:pt idx="30">
                  <c:v>35</c:v>
                </c:pt>
                <c:pt idx="31">
                  <c:v>35</c:v>
                </c:pt>
                <c:pt idx="32">
                  <c:v>35</c:v>
                </c:pt>
                <c:pt idx="33">
                  <c:v>35</c:v>
                </c:pt>
                <c:pt idx="34">
                  <c:v>35</c:v>
                </c:pt>
                <c:pt idx="35">
                  <c:v>35</c:v>
                </c:pt>
                <c:pt idx="36">
                  <c:v>35</c:v>
                </c:pt>
                <c:pt idx="37">
                  <c:v>35</c:v>
                </c:pt>
                <c:pt idx="38">
                  <c:v>35</c:v>
                </c:pt>
                <c:pt idx="39">
                  <c:v>35</c:v>
                </c:pt>
                <c:pt idx="40">
                  <c:v>35</c:v>
                </c:pt>
                <c:pt idx="41">
                  <c:v>35</c:v>
                </c:pt>
                <c:pt idx="42">
                  <c:v>35</c:v>
                </c:pt>
                <c:pt idx="43">
                  <c:v>35</c:v>
                </c:pt>
                <c:pt idx="44">
                  <c:v>35</c:v>
                </c:pt>
                <c:pt idx="45">
                  <c:v>35</c:v>
                </c:pt>
                <c:pt idx="46">
                  <c:v>35</c:v>
                </c:pt>
                <c:pt idx="47">
                  <c:v>35</c:v>
                </c:pt>
                <c:pt idx="48">
                  <c:v>36</c:v>
                </c:pt>
                <c:pt idx="49">
                  <c:v>36</c:v>
                </c:pt>
                <c:pt idx="50">
                  <c:v>36</c:v>
                </c:pt>
                <c:pt idx="51">
                  <c:v>36</c:v>
                </c:pt>
                <c:pt idx="52">
                  <c:v>36</c:v>
                </c:pt>
                <c:pt idx="53">
                  <c:v>36</c:v>
                </c:pt>
                <c:pt idx="54">
                  <c:v>36</c:v>
                </c:pt>
                <c:pt idx="55">
                  <c:v>36</c:v>
                </c:pt>
                <c:pt idx="56">
                  <c:v>36</c:v>
                </c:pt>
                <c:pt idx="57">
                  <c:v>36</c:v>
                </c:pt>
                <c:pt idx="58">
                  <c:v>36</c:v>
                </c:pt>
                <c:pt idx="59">
                  <c:v>36</c:v>
                </c:pt>
                <c:pt idx="60">
                  <c:v>36</c:v>
                </c:pt>
                <c:pt idx="61">
                  <c:v>36</c:v>
                </c:pt>
                <c:pt idx="62">
                  <c:v>36</c:v>
                </c:pt>
                <c:pt idx="63">
                  <c:v>36</c:v>
                </c:pt>
                <c:pt idx="64">
                  <c:v>36</c:v>
                </c:pt>
                <c:pt idx="65">
                  <c:v>36</c:v>
                </c:pt>
                <c:pt idx="66">
                  <c:v>36</c:v>
                </c:pt>
                <c:pt idx="67">
                  <c:v>36</c:v>
                </c:pt>
                <c:pt idx="68">
                  <c:v>36</c:v>
                </c:pt>
                <c:pt idx="69">
                  <c:v>36</c:v>
                </c:pt>
                <c:pt idx="70">
                  <c:v>36</c:v>
                </c:pt>
                <c:pt idx="71">
                  <c:v>36</c:v>
                </c:pt>
              </c:numCache>
            </c:numRef>
          </c:cat>
          <c:val>
            <c:numRef>
              <c:f>Sheet1!$G$2:$G$73</c:f>
              <c:numCache>
                <c:formatCode>#,##0</c:formatCode>
                <c:ptCount val="72"/>
                <c:pt idx="0">
                  <c:v>47389.878905999998</c:v>
                </c:pt>
                <c:pt idx="1">
                  <c:v>47253.503905999998</c:v>
                </c:pt>
                <c:pt idx="2">
                  <c:v>47886.597655999998</c:v>
                </c:pt>
                <c:pt idx="3">
                  <c:v>49027.425780999998</c:v>
                </c:pt>
                <c:pt idx="4">
                  <c:v>50615.011719000002</c:v>
                </c:pt>
                <c:pt idx="5">
                  <c:v>53067.316405999998</c:v>
                </c:pt>
                <c:pt idx="6">
                  <c:v>56305.496094000002</c:v>
                </c:pt>
                <c:pt idx="7">
                  <c:v>58843.15625</c:v>
                </c:pt>
                <c:pt idx="8">
                  <c:v>60403.398437999997</c:v>
                </c:pt>
                <c:pt idx="9">
                  <c:v>62053.367187999997</c:v>
                </c:pt>
                <c:pt idx="10">
                  <c:v>63258.058594000002</c:v>
                </c:pt>
                <c:pt idx="11">
                  <c:v>63906.9375</c:v>
                </c:pt>
                <c:pt idx="12">
                  <c:v>64050.996094000002</c:v>
                </c:pt>
                <c:pt idx="13">
                  <c:v>63921.085937999997</c:v>
                </c:pt>
                <c:pt idx="14">
                  <c:v>63700.410155999998</c:v>
                </c:pt>
                <c:pt idx="15">
                  <c:v>63879.410155999998</c:v>
                </c:pt>
                <c:pt idx="16">
                  <c:v>64631.214844000002</c:v>
                </c:pt>
                <c:pt idx="17">
                  <c:v>66032.234375</c:v>
                </c:pt>
                <c:pt idx="18">
                  <c:v>67829.984375</c:v>
                </c:pt>
                <c:pt idx="19">
                  <c:v>67859.0625</c:v>
                </c:pt>
                <c:pt idx="20">
                  <c:v>67323.40625</c:v>
                </c:pt>
                <c:pt idx="21">
                  <c:v>66268.984375</c:v>
                </c:pt>
                <c:pt idx="22">
                  <c:v>64511.617187999997</c:v>
                </c:pt>
                <c:pt idx="23">
                  <c:v>63158.078125</c:v>
                </c:pt>
                <c:pt idx="24">
                  <c:v>62265.707030999998</c:v>
                </c:pt>
                <c:pt idx="25">
                  <c:v>61911.4375</c:v>
                </c:pt>
                <c:pt idx="26">
                  <c:v>61890.535155999998</c:v>
                </c:pt>
                <c:pt idx="27">
                  <c:v>62062.09375</c:v>
                </c:pt>
                <c:pt idx="28">
                  <c:v>62722.414062999997</c:v>
                </c:pt>
                <c:pt idx="29">
                  <c:v>64240.976562999997</c:v>
                </c:pt>
                <c:pt idx="30">
                  <c:v>66128.429688000004</c:v>
                </c:pt>
                <c:pt idx="31">
                  <c:v>67734.554688000004</c:v>
                </c:pt>
                <c:pt idx="32">
                  <c:v>68596.421875</c:v>
                </c:pt>
                <c:pt idx="33">
                  <c:v>68865.414063000004</c:v>
                </c:pt>
                <c:pt idx="34">
                  <c:v>67925.710938000004</c:v>
                </c:pt>
                <c:pt idx="35">
                  <c:v>66038.96875</c:v>
                </c:pt>
                <c:pt idx="36">
                  <c:v>63735.175780999998</c:v>
                </c:pt>
                <c:pt idx="37">
                  <c:v>61300.488280999998</c:v>
                </c:pt>
                <c:pt idx="38">
                  <c:v>59118.78125</c:v>
                </c:pt>
                <c:pt idx="39">
                  <c:v>57573.835937999997</c:v>
                </c:pt>
                <c:pt idx="40">
                  <c:v>57043.585937999997</c:v>
                </c:pt>
                <c:pt idx="41">
                  <c:v>58087.539062999997</c:v>
                </c:pt>
                <c:pt idx="42">
                  <c:v>60932.9375</c:v>
                </c:pt>
                <c:pt idx="43">
                  <c:v>61684.578125</c:v>
                </c:pt>
                <c:pt idx="44">
                  <c:v>61461.601562999997</c:v>
                </c:pt>
                <c:pt idx="45">
                  <c:v>60960.339844000002</c:v>
                </c:pt>
                <c:pt idx="46">
                  <c:v>59916.066405999998</c:v>
                </c:pt>
                <c:pt idx="47">
                  <c:v>58571.359375</c:v>
                </c:pt>
                <c:pt idx="48">
                  <c:v>57797.640625</c:v>
                </c:pt>
                <c:pt idx="49">
                  <c:v>57622.207030999998</c:v>
                </c:pt>
                <c:pt idx="50">
                  <c:v>57828.738280999998</c:v>
                </c:pt>
                <c:pt idx="51">
                  <c:v>58336.773437999997</c:v>
                </c:pt>
                <c:pt idx="52">
                  <c:v>59495.128905999998</c:v>
                </c:pt>
                <c:pt idx="53">
                  <c:v>60896.039062999997</c:v>
                </c:pt>
                <c:pt idx="54">
                  <c:v>62748.546875</c:v>
                </c:pt>
                <c:pt idx="55">
                  <c:v>64162.03125</c:v>
                </c:pt>
                <c:pt idx="56">
                  <c:v>63121.152344000002</c:v>
                </c:pt>
                <c:pt idx="57">
                  <c:v>60111.265625</c:v>
                </c:pt>
                <c:pt idx="58">
                  <c:v>56455.71875</c:v>
                </c:pt>
                <c:pt idx="59">
                  <c:v>53169.125</c:v>
                </c:pt>
                <c:pt idx="60">
                  <c:v>50153.820312999997</c:v>
                </c:pt>
                <c:pt idx="61">
                  <c:v>47524.25</c:v>
                </c:pt>
                <c:pt idx="62">
                  <c:v>45237.6875</c:v>
                </c:pt>
                <c:pt idx="63">
                  <c:v>43725.109375</c:v>
                </c:pt>
                <c:pt idx="64">
                  <c:v>43431.371094000002</c:v>
                </c:pt>
                <c:pt idx="65">
                  <c:v>44949.105469000002</c:v>
                </c:pt>
                <c:pt idx="66">
                  <c:v>48599.128905999998</c:v>
                </c:pt>
                <c:pt idx="67">
                  <c:v>50803.617187999997</c:v>
                </c:pt>
                <c:pt idx="68">
                  <c:v>52105.640625</c:v>
                </c:pt>
                <c:pt idx="69">
                  <c:v>52719.90625</c:v>
                </c:pt>
                <c:pt idx="70">
                  <c:v>52437.949219000002</c:v>
                </c:pt>
                <c:pt idx="71">
                  <c:v>51926.847655999998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B93-4E4E-B59E-5C65393F7137}"/>
            </c:ext>
          </c:extLst>
        </c:ser>
        <c:ser>
          <c:idx val="1"/>
          <c:order val="1"/>
          <c:tx>
            <c:strRef>
              <c:f>Sheet1!$H$1</c:f>
              <c:strCache>
                <c:ptCount val="1"/>
                <c:pt idx="0">
                  <c:v>Active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Sheet1!$E$2:$E$73</c:f>
              <c:numCache>
                <c:formatCode>General</c:formatCode>
                <c:ptCount val="72"/>
                <c:pt idx="0">
                  <c:v>34</c:v>
                </c:pt>
                <c:pt idx="1">
                  <c:v>34</c:v>
                </c:pt>
                <c:pt idx="2">
                  <c:v>34</c:v>
                </c:pt>
                <c:pt idx="3">
                  <c:v>34</c:v>
                </c:pt>
                <c:pt idx="4">
                  <c:v>34</c:v>
                </c:pt>
                <c:pt idx="5">
                  <c:v>34</c:v>
                </c:pt>
                <c:pt idx="6">
                  <c:v>34</c:v>
                </c:pt>
                <c:pt idx="7">
                  <c:v>34</c:v>
                </c:pt>
                <c:pt idx="8">
                  <c:v>34</c:v>
                </c:pt>
                <c:pt idx="9">
                  <c:v>34</c:v>
                </c:pt>
                <c:pt idx="10">
                  <c:v>34</c:v>
                </c:pt>
                <c:pt idx="11">
                  <c:v>34</c:v>
                </c:pt>
                <c:pt idx="12">
                  <c:v>34</c:v>
                </c:pt>
                <c:pt idx="13">
                  <c:v>34</c:v>
                </c:pt>
                <c:pt idx="14">
                  <c:v>34</c:v>
                </c:pt>
                <c:pt idx="15">
                  <c:v>34</c:v>
                </c:pt>
                <c:pt idx="16">
                  <c:v>34</c:v>
                </c:pt>
                <c:pt idx="17">
                  <c:v>34</c:v>
                </c:pt>
                <c:pt idx="18">
                  <c:v>34</c:v>
                </c:pt>
                <c:pt idx="19">
                  <c:v>34</c:v>
                </c:pt>
                <c:pt idx="20">
                  <c:v>34</c:v>
                </c:pt>
                <c:pt idx="21">
                  <c:v>34</c:v>
                </c:pt>
                <c:pt idx="22">
                  <c:v>34</c:v>
                </c:pt>
                <c:pt idx="23">
                  <c:v>34</c:v>
                </c:pt>
                <c:pt idx="24">
                  <c:v>35</c:v>
                </c:pt>
                <c:pt idx="25">
                  <c:v>35</c:v>
                </c:pt>
                <c:pt idx="26">
                  <c:v>35</c:v>
                </c:pt>
                <c:pt idx="27">
                  <c:v>35</c:v>
                </c:pt>
                <c:pt idx="28">
                  <c:v>35</c:v>
                </c:pt>
                <c:pt idx="29">
                  <c:v>35</c:v>
                </c:pt>
                <c:pt idx="30">
                  <c:v>35</c:v>
                </c:pt>
                <c:pt idx="31">
                  <c:v>35</c:v>
                </c:pt>
                <c:pt idx="32">
                  <c:v>35</c:v>
                </c:pt>
                <c:pt idx="33">
                  <c:v>35</c:v>
                </c:pt>
                <c:pt idx="34">
                  <c:v>35</c:v>
                </c:pt>
                <c:pt idx="35">
                  <c:v>35</c:v>
                </c:pt>
                <c:pt idx="36">
                  <c:v>35</c:v>
                </c:pt>
                <c:pt idx="37">
                  <c:v>35</c:v>
                </c:pt>
                <c:pt idx="38">
                  <c:v>35</c:v>
                </c:pt>
                <c:pt idx="39">
                  <c:v>35</c:v>
                </c:pt>
                <c:pt idx="40">
                  <c:v>35</c:v>
                </c:pt>
                <c:pt idx="41">
                  <c:v>35</c:v>
                </c:pt>
                <c:pt idx="42">
                  <c:v>35</c:v>
                </c:pt>
                <c:pt idx="43">
                  <c:v>35</c:v>
                </c:pt>
                <c:pt idx="44">
                  <c:v>35</c:v>
                </c:pt>
                <c:pt idx="45">
                  <c:v>35</c:v>
                </c:pt>
                <c:pt idx="46">
                  <c:v>35</c:v>
                </c:pt>
                <c:pt idx="47">
                  <c:v>35</c:v>
                </c:pt>
                <c:pt idx="48">
                  <c:v>36</c:v>
                </c:pt>
                <c:pt idx="49">
                  <c:v>36</c:v>
                </c:pt>
                <c:pt idx="50">
                  <c:v>36</c:v>
                </c:pt>
                <c:pt idx="51">
                  <c:v>36</c:v>
                </c:pt>
                <c:pt idx="52">
                  <c:v>36</c:v>
                </c:pt>
                <c:pt idx="53">
                  <c:v>36</c:v>
                </c:pt>
                <c:pt idx="54">
                  <c:v>36</c:v>
                </c:pt>
                <c:pt idx="55">
                  <c:v>36</c:v>
                </c:pt>
                <c:pt idx="56">
                  <c:v>36</c:v>
                </c:pt>
                <c:pt idx="57">
                  <c:v>36</c:v>
                </c:pt>
                <c:pt idx="58">
                  <c:v>36</c:v>
                </c:pt>
                <c:pt idx="59">
                  <c:v>36</c:v>
                </c:pt>
                <c:pt idx="60">
                  <c:v>36</c:v>
                </c:pt>
                <c:pt idx="61">
                  <c:v>36</c:v>
                </c:pt>
                <c:pt idx="62">
                  <c:v>36</c:v>
                </c:pt>
                <c:pt idx="63">
                  <c:v>36</c:v>
                </c:pt>
                <c:pt idx="64">
                  <c:v>36</c:v>
                </c:pt>
                <c:pt idx="65">
                  <c:v>36</c:v>
                </c:pt>
                <c:pt idx="66">
                  <c:v>36</c:v>
                </c:pt>
                <c:pt idx="67">
                  <c:v>36</c:v>
                </c:pt>
                <c:pt idx="68">
                  <c:v>36</c:v>
                </c:pt>
                <c:pt idx="69">
                  <c:v>36</c:v>
                </c:pt>
                <c:pt idx="70">
                  <c:v>36</c:v>
                </c:pt>
                <c:pt idx="71">
                  <c:v>36</c:v>
                </c:pt>
              </c:numCache>
            </c:numRef>
          </c:cat>
          <c:val>
            <c:numRef>
              <c:f>Sheet1!$H$2:$H$73</c:f>
              <c:numCache>
                <c:formatCode>#,##0</c:formatCode>
                <c:ptCount val="72"/>
                <c:pt idx="0">
                  <c:v>44818.300780999998</c:v>
                </c:pt>
                <c:pt idx="1">
                  <c:v>44849</c:v>
                </c:pt>
                <c:pt idx="2">
                  <c:v>45483.199219000002</c:v>
                </c:pt>
                <c:pt idx="3">
                  <c:v>46413.699219000002</c:v>
                </c:pt>
                <c:pt idx="4">
                  <c:v>48516.800780999998</c:v>
                </c:pt>
                <c:pt idx="5">
                  <c:v>52511.199219000002</c:v>
                </c:pt>
                <c:pt idx="6">
                  <c:v>58142.699219000002</c:v>
                </c:pt>
                <c:pt idx="7">
                  <c:v>61244</c:v>
                </c:pt>
                <c:pt idx="8">
                  <c:v>61824.300780999998</c:v>
                </c:pt>
                <c:pt idx="9">
                  <c:v>62400.898437999997</c:v>
                </c:pt>
                <c:pt idx="10">
                  <c:v>62903.101562999997</c:v>
                </c:pt>
                <c:pt idx="11">
                  <c:v>62726.5</c:v>
                </c:pt>
                <c:pt idx="12">
                  <c:v>62034.898437999997</c:v>
                </c:pt>
                <c:pt idx="13">
                  <c:v>61249.5</c:v>
                </c:pt>
                <c:pt idx="14">
                  <c:v>60429.5</c:v>
                </c:pt>
                <c:pt idx="15">
                  <c:v>59992.300780999998</c:v>
                </c:pt>
                <c:pt idx="16">
                  <c:v>60970.101562999997</c:v>
                </c:pt>
                <c:pt idx="17">
                  <c:v>63258.398437999997</c:v>
                </c:pt>
                <c:pt idx="18">
                  <c:v>65860.203125</c:v>
                </c:pt>
                <c:pt idx="19">
                  <c:v>66541</c:v>
                </c:pt>
                <c:pt idx="20">
                  <c:v>66281.5</c:v>
                </c:pt>
                <c:pt idx="21">
                  <c:v>64725.800780999998</c:v>
                </c:pt>
                <c:pt idx="22">
                  <c:v>62313.601562999997</c:v>
                </c:pt>
                <c:pt idx="23">
                  <c:v>60276.101562999997</c:v>
                </c:pt>
                <c:pt idx="24">
                  <c:v>61437.398437999997</c:v>
                </c:pt>
                <c:pt idx="25">
                  <c:v>61338.800780999998</c:v>
                </c:pt>
                <c:pt idx="26">
                  <c:v>61776.398437999997</c:v>
                </c:pt>
                <c:pt idx="27">
                  <c:v>62556.199219000002</c:v>
                </c:pt>
                <c:pt idx="28">
                  <c:v>64318.398437999997</c:v>
                </c:pt>
                <c:pt idx="29">
                  <c:v>67529.101563000004</c:v>
                </c:pt>
                <c:pt idx="30">
                  <c:v>71780.601563000004</c:v>
                </c:pt>
                <c:pt idx="31">
                  <c:v>73511.101563000004</c:v>
                </c:pt>
                <c:pt idx="32">
                  <c:v>72274.203125</c:v>
                </c:pt>
                <c:pt idx="33">
                  <c:v>70380.898438000004</c:v>
                </c:pt>
                <c:pt idx="34">
                  <c:v>68377.398438000004</c:v>
                </c:pt>
                <c:pt idx="35">
                  <c:v>66132.601563000004</c:v>
                </c:pt>
                <c:pt idx="36">
                  <c:v>63756.699219000002</c:v>
                </c:pt>
                <c:pt idx="37">
                  <c:v>61599.601562999997</c:v>
                </c:pt>
                <c:pt idx="38">
                  <c:v>59566.601562999997</c:v>
                </c:pt>
                <c:pt idx="39">
                  <c:v>58104.5</c:v>
                </c:pt>
                <c:pt idx="40">
                  <c:v>58015.699219000002</c:v>
                </c:pt>
                <c:pt idx="41">
                  <c:v>59287.199219000002</c:v>
                </c:pt>
                <c:pt idx="42">
                  <c:v>61637.5</c:v>
                </c:pt>
                <c:pt idx="43">
                  <c:v>62717.199219000002</c:v>
                </c:pt>
                <c:pt idx="44">
                  <c:v>63011.5</c:v>
                </c:pt>
                <c:pt idx="45">
                  <c:v>62622.601562999997</c:v>
                </c:pt>
                <c:pt idx="46">
                  <c:v>60831.300780999998</c:v>
                </c:pt>
                <c:pt idx="47">
                  <c:v>59185.5</c:v>
                </c:pt>
                <c:pt idx="48">
                  <c:v>56523.699219000002</c:v>
                </c:pt>
                <c:pt idx="49">
                  <c:v>55697.300780999998</c:v>
                </c:pt>
                <c:pt idx="50">
                  <c:v>55152.398437999997</c:v>
                </c:pt>
                <c:pt idx="51">
                  <c:v>55787.5</c:v>
                </c:pt>
                <c:pt idx="52">
                  <c:v>57037.199219000002</c:v>
                </c:pt>
                <c:pt idx="53">
                  <c:v>59091.800780999998</c:v>
                </c:pt>
                <c:pt idx="54">
                  <c:v>61818.199219000002</c:v>
                </c:pt>
                <c:pt idx="55">
                  <c:v>63666</c:v>
                </c:pt>
                <c:pt idx="56">
                  <c:v>63518.898437999997</c:v>
                </c:pt>
                <c:pt idx="57">
                  <c:v>61820.898437999997</c:v>
                </c:pt>
                <c:pt idx="58">
                  <c:v>59525.398437999997</c:v>
                </c:pt>
                <c:pt idx="59">
                  <c:v>57122.800780999998</c:v>
                </c:pt>
                <c:pt idx="60">
                  <c:v>54579</c:v>
                </c:pt>
                <c:pt idx="61">
                  <c:v>52232.800780999998</c:v>
                </c:pt>
                <c:pt idx="62">
                  <c:v>50200.101562999997</c:v>
                </c:pt>
                <c:pt idx="63">
                  <c:v>49126.601562999997</c:v>
                </c:pt>
                <c:pt idx="64">
                  <c:v>49242.699219000002</c:v>
                </c:pt>
                <c:pt idx="65">
                  <c:v>50605</c:v>
                </c:pt>
                <c:pt idx="66">
                  <c:v>53379</c:v>
                </c:pt>
                <c:pt idx="67">
                  <c:v>54813.601562999997</c:v>
                </c:pt>
                <c:pt idx="68">
                  <c:v>55161.898437999997</c:v>
                </c:pt>
                <c:pt idx="69">
                  <c:v>54965.101562999997</c:v>
                </c:pt>
                <c:pt idx="70">
                  <c:v>53249</c:v>
                </c:pt>
                <c:pt idx="71">
                  <c:v>51510.699219000002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B93-4E4E-B59E-5C65393F71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02147263"/>
        <c:axId val="702138943"/>
        <c:extLst>
          <c:ext xmlns:c15="http://schemas.microsoft.com/office/drawing/2012/chart" uri="{02D57815-91ED-43cb-92C2-25804820EDAC}">
            <c15:filteredLine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Sheet1!$I$1</c15:sqref>
                        </c15:formulaRef>
                      </c:ext>
                    </c:extLst>
                    <c:strCache>
                      <c:ptCount val="1"/>
                      <c:pt idx="0">
                        <c:v>A3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Sheet1!$E$2:$E$73</c15:sqref>
                        </c15:formulaRef>
                      </c:ext>
                    </c:extLst>
                    <c:numCache>
                      <c:formatCode>General</c:formatCode>
                      <c:ptCount val="72"/>
                      <c:pt idx="0">
                        <c:v>34</c:v>
                      </c:pt>
                      <c:pt idx="1">
                        <c:v>34</c:v>
                      </c:pt>
                      <c:pt idx="2">
                        <c:v>34</c:v>
                      </c:pt>
                      <c:pt idx="3">
                        <c:v>34</c:v>
                      </c:pt>
                      <c:pt idx="4">
                        <c:v>34</c:v>
                      </c:pt>
                      <c:pt idx="5">
                        <c:v>34</c:v>
                      </c:pt>
                      <c:pt idx="6">
                        <c:v>34</c:v>
                      </c:pt>
                      <c:pt idx="7">
                        <c:v>34</c:v>
                      </c:pt>
                      <c:pt idx="8">
                        <c:v>34</c:v>
                      </c:pt>
                      <c:pt idx="9">
                        <c:v>34</c:v>
                      </c:pt>
                      <c:pt idx="10">
                        <c:v>34</c:v>
                      </c:pt>
                      <c:pt idx="11">
                        <c:v>34</c:v>
                      </c:pt>
                      <c:pt idx="12">
                        <c:v>34</c:v>
                      </c:pt>
                      <c:pt idx="13">
                        <c:v>34</c:v>
                      </c:pt>
                      <c:pt idx="14">
                        <c:v>34</c:v>
                      </c:pt>
                      <c:pt idx="15">
                        <c:v>34</c:v>
                      </c:pt>
                      <c:pt idx="16">
                        <c:v>34</c:v>
                      </c:pt>
                      <c:pt idx="17">
                        <c:v>34</c:v>
                      </c:pt>
                      <c:pt idx="18">
                        <c:v>34</c:v>
                      </c:pt>
                      <c:pt idx="19">
                        <c:v>34</c:v>
                      </c:pt>
                      <c:pt idx="20">
                        <c:v>34</c:v>
                      </c:pt>
                      <c:pt idx="21">
                        <c:v>34</c:v>
                      </c:pt>
                      <c:pt idx="22">
                        <c:v>34</c:v>
                      </c:pt>
                      <c:pt idx="23">
                        <c:v>34</c:v>
                      </c:pt>
                      <c:pt idx="24">
                        <c:v>35</c:v>
                      </c:pt>
                      <c:pt idx="25">
                        <c:v>35</c:v>
                      </c:pt>
                      <c:pt idx="26">
                        <c:v>35</c:v>
                      </c:pt>
                      <c:pt idx="27">
                        <c:v>35</c:v>
                      </c:pt>
                      <c:pt idx="28">
                        <c:v>35</c:v>
                      </c:pt>
                      <c:pt idx="29">
                        <c:v>35</c:v>
                      </c:pt>
                      <c:pt idx="30">
                        <c:v>35</c:v>
                      </c:pt>
                      <c:pt idx="31">
                        <c:v>35</c:v>
                      </c:pt>
                      <c:pt idx="32">
                        <c:v>35</c:v>
                      </c:pt>
                      <c:pt idx="33">
                        <c:v>35</c:v>
                      </c:pt>
                      <c:pt idx="34">
                        <c:v>35</c:v>
                      </c:pt>
                      <c:pt idx="35">
                        <c:v>35</c:v>
                      </c:pt>
                      <c:pt idx="36">
                        <c:v>35</c:v>
                      </c:pt>
                      <c:pt idx="37">
                        <c:v>35</c:v>
                      </c:pt>
                      <c:pt idx="38">
                        <c:v>35</c:v>
                      </c:pt>
                      <c:pt idx="39">
                        <c:v>35</c:v>
                      </c:pt>
                      <c:pt idx="40">
                        <c:v>35</c:v>
                      </c:pt>
                      <c:pt idx="41">
                        <c:v>35</c:v>
                      </c:pt>
                      <c:pt idx="42">
                        <c:v>35</c:v>
                      </c:pt>
                      <c:pt idx="43">
                        <c:v>35</c:v>
                      </c:pt>
                      <c:pt idx="44">
                        <c:v>35</c:v>
                      </c:pt>
                      <c:pt idx="45">
                        <c:v>35</c:v>
                      </c:pt>
                      <c:pt idx="46">
                        <c:v>35</c:v>
                      </c:pt>
                      <c:pt idx="47">
                        <c:v>35</c:v>
                      </c:pt>
                      <c:pt idx="48">
                        <c:v>36</c:v>
                      </c:pt>
                      <c:pt idx="49">
                        <c:v>36</c:v>
                      </c:pt>
                      <c:pt idx="50">
                        <c:v>36</c:v>
                      </c:pt>
                      <c:pt idx="51">
                        <c:v>36</c:v>
                      </c:pt>
                      <c:pt idx="52">
                        <c:v>36</c:v>
                      </c:pt>
                      <c:pt idx="53">
                        <c:v>36</c:v>
                      </c:pt>
                      <c:pt idx="54">
                        <c:v>36</c:v>
                      </c:pt>
                      <c:pt idx="55">
                        <c:v>36</c:v>
                      </c:pt>
                      <c:pt idx="56">
                        <c:v>36</c:v>
                      </c:pt>
                      <c:pt idx="57">
                        <c:v>36</c:v>
                      </c:pt>
                      <c:pt idx="58">
                        <c:v>36</c:v>
                      </c:pt>
                      <c:pt idx="59">
                        <c:v>36</c:v>
                      </c:pt>
                      <c:pt idx="60">
                        <c:v>36</c:v>
                      </c:pt>
                      <c:pt idx="61">
                        <c:v>36</c:v>
                      </c:pt>
                      <c:pt idx="62">
                        <c:v>36</c:v>
                      </c:pt>
                      <c:pt idx="63">
                        <c:v>36</c:v>
                      </c:pt>
                      <c:pt idx="64">
                        <c:v>36</c:v>
                      </c:pt>
                      <c:pt idx="65">
                        <c:v>36</c:v>
                      </c:pt>
                      <c:pt idx="66">
                        <c:v>36</c:v>
                      </c:pt>
                      <c:pt idx="67">
                        <c:v>36</c:v>
                      </c:pt>
                      <c:pt idx="68">
                        <c:v>36</c:v>
                      </c:pt>
                      <c:pt idx="69">
                        <c:v>36</c:v>
                      </c:pt>
                      <c:pt idx="70">
                        <c:v>36</c:v>
                      </c:pt>
                      <c:pt idx="71">
                        <c:v>36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Sheet1!$I$2:$I$73</c15:sqref>
                        </c15:formulaRef>
                      </c:ext>
                    </c:extLst>
                    <c:numCache>
                      <c:formatCode>#,##0</c:formatCode>
                      <c:ptCount val="72"/>
                      <c:pt idx="0">
                        <c:v>42209.792969000002</c:v>
                      </c:pt>
                      <c:pt idx="1">
                        <c:v>41655.25</c:v>
                      </c:pt>
                      <c:pt idx="2">
                        <c:v>41791.867187999997</c:v>
                      </c:pt>
                      <c:pt idx="3">
                        <c:v>42833.660155999998</c:v>
                      </c:pt>
                      <c:pt idx="4">
                        <c:v>44441.027344000002</c:v>
                      </c:pt>
                      <c:pt idx="5">
                        <c:v>47683.292969000002</c:v>
                      </c:pt>
                      <c:pt idx="6">
                        <c:v>52528.664062999997</c:v>
                      </c:pt>
                      <c:pt idx="7">
                        <c:v>55551.015625</c:v>
                      </c:pt>
                      <c:pt idx="8">
                        <c:v>55723.273437999997</c:v>
                      </c:pt>
                      <c:pt idx="9">
                        <c:v>56296.5</c:v>
                      </c:pt>
                      <c:pt idx="10">
                        <c:v>56937.027344000002</c:v>
                      </c:pt>
                      <c:pt idx="11">
                        <c:v>57234.546875</c:v>
                      </c:pt>
                      <c:pt idx="12">
                        <c:v>57344.871094000002</c:v>
                      </c:pt>
                      <c:pt idx="13">
                        <c:v>57382.492187999997</c:v>
                      </c:pt>
                      <c:pt idx="14">
                        <c:v>57293.292969000002</c:v>
                      </c:pt>
                      <c:pt idx="15">
                        <c:v>57654.152344000002</c:v>
                      </c:pt>
                      <c:pt idx="16">
                        <c:v>58605.671875</c:v>
                      </c:pt>
                      <c:pt idx="17">
                        <c:v>60674.910155999998</c:v>
                      </c:pt>
                      <c:pt idx="18">
                        <c:v>63844.769530999998</c:v>
                      </c:pt>
                      <c:pt idx="19">
                        <c:v>64302.023437999997</c:v>
                      </c:pt>
                      <c:pt idx="20">
                        <c:v>63726.101562999997</c:v>
                      </c:pt>
                      <c:pt idx="21">
                        <c:v>62077.589844000002</c:v>
                      </c:pt>
                      <c:pt idx="22">
                        <c:v>59409.160155999998</c:v>
                      </c:pt>
                      <c:pt idx="23">
                        <c:v>56517.527344000002</c:v>
                      </c:pt>
                      <c:pt idx="24">
                        <c:v>55881.140625</c:v>
                      </c:pt>
                      <c:pt idx="25">
                        <c:v>54734.765625</c:v>
                      </c:pt>
                      <c:pt idx="26">
                        <c:v>54534.910155999998</c:v>
                      </c:pt>
                      <c:pt idx="27">
                        <c:v>55023.167969000002</c:v>
                      </c:pt>
                      <c:pt idx="28">
                        <c:v>56654.632812999997</c:v>
                      </c:pt>
                      <c:pt idx="29">
                        <c:v>60162.941405999998</c:v>
                      </c:pt>
                      <c:pt idx="30">
                        <c:v>65510.734375</c:v>
                      </c:pt>
                      <c:pt idx="31">
                        <c:v>68296.101563000004</c:v>
                      </c:pt>
                      <c:pt idx="32">
                        <c:v>67980.328125</c:v>
                      </c:pt>
                      <c:pt idx="33">
                        <c:v>67856.867188000004</c:v>
                      </c:pt>
                      <c:pt idx="34">
                        <c:v>67393.390625</c:v>
                      </c:pt>
                      <c:pt idx="35">
                        <c:v>66324.515625</c:v>
                      </c:pt>
                      <c:pt idx="36">
                        <c:v>64505.699219000002</c:v>
                      </c:pt>
                      <c:pt idx="37">
                        <c:v>63087.765625</c:v>
                      </c:pt>
                      <c:pt idx="38">
                        <c:v>60618.640625</c:v>
                      </c:pt>
                      <c:pt idx="39">
                        <c:v>59635.011719000002</c:v>
                      </c:pt>
                      <c:pt idx="40">
                        <c:v>59707.597655999998</c:v>
                      </c:pt>
                      <c:pt idx="41">
                        <c:v>60969.871094000002</c:v>
                      </c:pt>
                      <c:pt idx="42">
                        <c:v>63145.457030999998</c:v>
                      </c:pt>
                      <c:pt idx="43">
                        <c:v>63279.027344000002</c:v>
                      </c:pt>
                      <c:pt idx="44">
                        <c:v>62922.332030999998</c:v>
                      </c:pt>
                      <c:pt idx="45">
                        <c:v>62102.9375</c:v>
                      </c:pt>
                      <c:pt idx="46">
                        <c:v>60389.441405999998</c:v>
                      </c:pt>
                      <c:pt idx="47">
                        <c:v>57936.121094000002</c:v>
                      </c:pt>
                      <c:pt idx="48">
                        <c:v>57202.058594000002</c:v>
                      </c:pt>
                      <c:pt idx="49">
                        <c:v>56253.578125</c:v>
                      </c:pt>
                      <c:pt idx="50">
                        <c:v>56111.558594000002</c:v>
                      </c:pt>
                      <c:pt idx="51">
                        <c:v>56512.09375</c:v>
                      </c:pt>
                      <c:pt idx="52">
                        <c:v>57406.707030999998</c:v>
                      </c:pt>
                      <c:pt idx="53">
                        <c:v>58587.492187999997</c:v>
                      </c:pt>
                      <c:pt idx="54">
                        <c:v>60572.554687999997</c:v>
                      </c:pt>
                      <c:pt idx="55">
                        <c:v>62062.503905999998</c:v>
                      </c:pt>
                      <c:pt idx="56">
                        <c:v>62347.113280999998</c:v>
                      </c:pt>
                      <c:pt idx="57">
                        <c:v>62239.105469000002</c:v>
                      </c:pt>
                      <c:pt idx="58">
                        <c:v>61301.640625</c:v>
                      </c:pt>
                      <c:pt idx="59">
                        <c:v>60032.3125</c:v>
                      </c:pt>
                      <c:pt idx="60">
                        <c:v>57306.617187999997</c:v>
                      </c:pt>
                      <c:pt idx="61">
                        <c:v>54827.46875</c:v>
                      </c:pt>
                      <c:pt idx="62">
                        <c:v>52533.410155999998</c:v>
                      </c:pt>
                      <c:pt idx="63">
                        <c:v>51247.535155999998</c:v>
                      </c:pt>
                      <c:pt idx="64">
                        <c:v>51171.792969000002</c:v>
                      </c:pt>
                      <c:pt idx="65">
                        <c:v>52179.355469000002</c:v>
                      </c:pt>
                      <c:pt idx="66">
                        <c:v>54735.617187999997</c:v>
                      </c:pt>
                      <c:pt idx="67">
                        <c:v>55270.105469000002</c:v>
                      </c:pt>
                      <c:pt idx="68">
                        <c:v>55809.5625</c:v>
                      </c:pt>
                      <c:pt idx="69">
                        <c:v>56033.328125</c:v>
                      </c:pt>
                      <c:pt idx="70">
                        <c:v>55535.433594000002</c:v>
                      </c:pt>
                      <c:pt idx="71">
                        <c:v>54645.1875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2-2B93-4E4E-B59E-5C65393F7137}"/>
                  </c:ext>
                </c:extLst>
              </c15:ser>
            </c15:filteredLineSeries>
            <c15:filteredLine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Sheet1!$J$1</c15:sqref>
                        </c15:formulaRef>
                      </c:ext>
                    </c:extLst>
                    <c:strCache>
                      <c:ptCount val="1"/>
                      <c:pt idx="0">
                        <c:v>A6</c:v>
                      </c:pt>
                    </c:strCache>
                  </c:strRef>
                </c:tx>
                <c:spPr>
                  <a:ln w="28575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Sheet1!$E$2:$E$73</c15:sqref>
                        </c15:formulaRef>
                      </c:ext>
                    </c:extLst>
                    <c:numCache>
                      <c:formatCode>General</c:formatCode>
                      <c:ptCount val="72"/>
                      <c:pt idx="0">
                        <c:v>34</c:v>
                      </c:pt>
                      <c:pt idx="1">
                        <c:v>34</c:v>
                      </c:pt>
                      <c:pt idx="2">
                        <c:v>34</c:v>
                      </c:pt>
                      <c:pt idx="3">
                        <c:v>34</c:v>
                      </c:pt>
                      <c:pt idx="4">
                        <c:v>34</c:v>
                      </c:pt>
                      <c:pt idx="5">
                        <c:v>34</c:v>
                      </c:pt>
                      <c:pt idx="6">
                        <c:v>34</c:v>
                      </c:pt>
                      <c:pt idx="7">
                        <c:v>34</c:v>
                      </c:pt>
                      <c:pt idx="8">
                        <c:v>34</c:v>
                      </c:pt>
                      <c:pt idx="9">
                        <c:v>34</c:v>
                      </c:pt>
                      <c:pt idx="10">
                        <c:v>34</c:v>
                      </c:pt>
                      <c:pt idx="11">
                        <c:v>34</c:v>
                      </c:pt>
                      <c:pt idx="12">
                        <c:v>34</c:v>
                      </c:pt>
                      <c:pt idx="13">
                        <c:v>34</c:v>
                      </c:pt>
                      <c:pt idx="14">
                        <c:v>34</c:v>
                      </c:pt>
                      <c:pt idx="15">
                        <c:v>34</c:v>
                      </c:pt>
                      <c:pt idx="16">
                        <c:v>34</c:v>
                      </c:pt>
                      <c:pt idx="17">
                        <c:v>34</c:v>
                      </c:pt>
                      <c:pt idx="18">
                        <c:v>34</c:v>
                      </c:pt>
                      <c:pt idx="19">
                        <c:v>34</c:v>
                      </c:pt>
                      <c:pt idx="20">
                        <c:v>34</c:v>
                      </c:pt>
                      <c:pt idx="21">
                        <c:v>34</c:v>
                      </c:pt>
                      <c:pt idx="22">
                        <c:v>34</c:v>
                      </c:pt>
                      <c:pt idx="23">
                        <c:v>34</c:v>
                      </c:pt>
                      <c:pt idx="24">
                        <c:v>35</c:v>
                      </c:pt>
                      <c:pt idx="25">
                        <c:v>35</c:v>
                      </c:pt>
                      <c:pt idx="26">
                        <c:v>35</c:v>
                      </c:pt>
                      <c:pt idx="27">
                        <c:v>35</c:v>
                      </c:pt>
                      <c:pt idx="28">
                        <c:v>35</c:v>
                      </c:pt>
                      <c:pt idx="29">
                        <c:v>35</c:v>
                      </c:pt>
                      <c:pt idx="30">
                        <c:v>35</c:v>
                      </c:pt>
                      <c:pt idx="31">
                        <c:v>35</c:v>
                      </c:pt>
                      <c:pt idx="32">
                        <c:v>35</c:v>
                      </c:pt>
                      <c:pt idx="33">
                        <c:v>35</c:v>
                      </c:pt>
                      <c:pt idx="34">
                        <c:v>35</c:v>
                      </c:pt>
                      <c:pt idx="35">
                        <c:v>35</c:v>
                      </c:pt>
                      <c:pt idx="36">
                        <c:v>35</c:v>
                      </c:pt>
                      <c:pt idx="37">
                        <c:v>35</c:v>
                      </c:pt>
                      <c:pt idx="38">
                        <c:v>35</c:v>
                      </c:pt>
                      <c:pt idx="39">
                        <c:v>35</c:v>
                      </c:pt>
                      <c:pt idx="40">
                        <c:v>35</c:v>
                      </c:pt>
                      <c:pt idx="41">
                        <c:v>35</c:v>
                      </c:pt>
                      <c:pt idx="42">
                        <c:v>35</c:v>
                      </c:pt>
                      <c:pt idx="43">
                        <c:v>35</c:v>
                      </c:pt>
                      <c:pt idx="44">
                        <c:v>35</c:v>
                      </c:pt>
                      <c:pt idx="45">
                        <c:v>35</c:v>
                      </c:pt>
                      <c:pt idx="46">
                        <c:v>35</c:v>
                      </c:pt>
                      <c:pt idx="47">
                        <c:v>35</c:v>
                      </c:pt>
                      <c:pt idx="48">
                        <c:v>36</c:v>
                      </c:pt>
                      <c:pt idx="49">
                        <c:v>36</c:v>
                      </c:pt>
                      <c:pt idx="50">
                        <c:v>36</c:v>
                      </c:pt>
                      <c:pt idx="51">
                        <c:v>36</c:v>
                      </c:pt>
                      <c:pt idx="52">
                        <c:v>36</c:v>
                      </c:pt>
                      <c:pt idx="53">
                        <c:v>36</c:v>
                      </c:pt>
                      <c:pt idx="54">
                        <c:v>36</c:v>
                      </c:pt>
                      <c:pt idx="55">
                        <c:v>36</c:v>
                      </c:pt>
                      <c:pt idx="56">
                        <c:v>36</c:v>
                      </c:pt>
                      <c:pt idx="57">
                        <c:v>36</c:v>
                      </c:pt>
                      <c:pt idx="58">
                        <c:v>36</c:v>
                      </c:pt>
                      <c:pt idx="59">
                        <c:v>36</c:v>
                      </c:pt>
                      <c:pt idx="60">
                        <c:v>36</c:v>
                      </c:pt>
                      <c:pt idx="61">
                        <c:v>36</c:v>
                      </c:pt>
                      <c:pt idx="62">
                        <c:v>36</c:v>
                      </c:pt>
                      <c:pt idx="63">
                        <c:v>36</c:v>
                      </c:pt>
                      <c:pt idx="64">
                        <c:v>36</c:v>
                      </c:pt>
                      <c:pt idx="65">
                        <c:v>36</c:v>
                      </c:pt>
                      <c:pt idx="66">
                        <c:v>36</c:v>
                      </c:pt>
                      <c:pt idx="67">
                        <c:v>36</c:v>
                      </c:pt>
                      <c:pt idx="68">
                        <c:v>36</c:v>
                      </c:pt>
                      <c:pt idx="69">
                        <c:v>36</c:v>
                      </c:pt>
                      <c:pt idx="70">
                        <c:v>36</c:v>
                      </c:pt>
                      <c:pt idx="71">
                        <c:v>36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Sheet1!$J$2:$J$73</c15:sqref>
                        </c15:formulaRef>
                      </c:ext>
                    </c:extLst>
                    <c:numCache>
                      <c:formatCode>#,##0</c:formatCode>
                      <c:ptCount val="72"/>
                      <c:pt idx="0">
                        <c:v>42674.445312999997</c:v>
                      </c:pt>
                      <c:pt idx="1">
                        <c:v>41827.125</c:v>
                      </c:pt>
                      <c:pt idx="2">
                        <c:v>41843.867187999997</c:v>
                      </c:pt>
                      <c:pt idx="3">
                        <c:v>42917.492187999997</c:v>
                      </c:pt>
                      <c:pt idx="4">
                        <c:v>44454.5</c:v>
                      </c:pt>
                      <c:pt idx="5">
                        <c:v>47791.117187999997</c:v>
                      </c:pt>
                      <c:pt idx="6">
                        <c:v>52656.242187999997</c:v>
                      </c:pt>
                      <c:pt idx="7">
                        <c:v>56106.320312999997</c:v>
                      </c:pt>
                      <c:pt idx="8">
                        <c:v>56659.171875</c:v>
                      </c:pt>
                      <c:pt idx="9">
                        <c:v>57387.820312999997</c:v>
                      </c:pt>
                      <c:pt idx="10">
                        <c:v>58255.0625</c:v>
                      </c:pt>
                      <c:pt idx="11">
                        <c:v>58593.34375</c:v>
                      </c:pt>
                      <c:pt idx="12">
                        <c:v>58780.425780999998</c:v>
                      </c:pt>
                      <c:pt idx="13">
                        <c:v>58969.917969000002</c:v>
                      </c:pt>
                      <c:pt idx="14">
                        <c:v>58657.335937999997</c:v>
                      </c:pt>
                      <c:pt idx="15">
                        <c:v>58371.144530999998</c:v>
                      </c:pt>
                      <c:pt idx="16">
                        <c:v>58815.988280999998</c:v>
                      </c:pt>
                      <c:pt idx="17">
                        <c:v>60482.132812999997</c:v>
                      </c:pt>
                      <c:pt idx="18">
                        <c:v>63339.4375</c:v>
                      </c:pt>
                      <c:pt idx="19">
                        <c:v>64047.246094000002</c:v>
                      </c:pt>
                      <c:pt idx="20">
                        <c:v>63614.078125</c:v>
                      </c:pt>
                      <c:pt idx="21">
                        <c:v>62045.097655999998</c:v>
                      </c:pt>
                      <c:pt idx="22">
                        <c:v>59255.351562999997</c:v>
                      </c:pt>
                      <c:pt idx="23">
                        <c:v>56337.140625</c:v>
                      </c:pt>
                      <c:pt idx="24">
                        <c:v>54921.785155999998</c:v>
                      </c:pt>
                      <c:pt idx="25">
                        <c:v>53676.847655999998</c:v>
                      </c:pt>
                      <c:pt idx="26">
                        <c:v>53154.945312999997</c:v>
                      </c:pt>
                      <c:pt idx="27">
                        <c:v>53405.101562999997</c:v>
                      </c:pt>
                      <c:pt idx="28">
                        <c:v>54801.785155999998</c:v>
                      </c:pt>
                      <c:pt idx="29">
                        <c:v>58275.011719000002</c:v>
                      </c:pt>
                      <c:pt idx="30">
                        <c:v>63331.425780999998</c:v>
                      </c:pt>
                      <c:pt idx="31">
                        <c:v>66312.6875</c:v>
                      </c:pt>
                      <c:pt idx="32">
                        <c:v>66302.257813000004</c:v>
                      </c:pt>
                      <c:pt idx="33">
                        <c:v>66326.476563000004</c:v>
                      </c:pt>
                      <c:pt idx="34">
                        <c:v>66189.898438000004</c:v>
                      </c:pt>
                      <c:pt idx="35">
                        <c:v>65482.371094000002</c:v>
                      </c:pt>
                      <c:pt idx="36">
                        <c:v>64145.273437999997</c:v>
                      </c:pt>
                      <c:pt idx="37">
                        <c:v>61603.359375</c:v>
                      </c:pt>
                      <c:pt idx="38">
                        <c:v>59929.140625</c:v>
                      </c:pt>
                      <c:pt idx="39">
                        <c:v>58720.480469000002</c:v>
                      </c:pt>
                      <c:pt idx="40">
                        <c:v>58587.808594000002</c:v>
                      </c:pt>
                      <c:pt idx="41">
                        <c:v>59557.925780999998</c:v>
                      </c:pt>
                      <c:pt idx="42">
                        <c:v>61493.402344000002</c:v>
                      </c:pt>
                      <c:pt idx="43">
                        <c:v>61679.320312999997</c:v>
                      </c:pt>
                      <c:pt idx="44">
                        <c:v>61346.359375</c:v>
                      </c:pt>
                      <c:pt idx="45">
                        <c:v>60657.390625</c:v>
                      </c:pt>
                      <c:pt idx="46">
                        <c:v>59298.855469000002</c:v>
                      </c:pt>
                      <c:pt idx="47">
                        <c:v>57616.71875</c:v>
                      </c:pt>
                      <c:pt idx="48">
                        <c:v>56885.027344000002</c:v>
                      </c:pt>
                      <c:pt idx="49">
                        <c:v>55998.71875</c:v>
                      </c:pt>
                      <c:pt idx="50">
                        <c:v>55607.636719000002</c:v>
                      </c:pt>
                      <c:pt idx="51">
                        <c:v>55863.023437999997</c:v>
                      </c:pt>
                      <c:pt idx="52">
                        <c:v>56443.359375</c:v>
                      </c:pt>
                      <c:pt idx="53">
                        <c:v>57449.332030999998</c:v>
                      </c:pt>
                      <c:pt idx="54">
                        <c:v>58813.046875</c:v>
                      </c:pt>
                      <c:pt idx="55">
                        <c:v>60369.945312999997</c:v>
                      </c:pt>
                      <c:pt idx="56">
                        <c:v>61319.839844000002</c:v>
                      </c:pt>
                      <c:pt idx="57">
                        <c:v>61846.972655999998</c:v>
                      </c:pt>
                      <c:pt idx="58">
                        <c:v>60941.367187999997</c:v>
                      </c:pt>
                      <c:pt idx="59">
                        <c:v>59259.71875</c:v>
                      </c:pt>
                      <c:pt idx="60">
                        <c:v>56959.800780999998</c:v>
                      </c:pt>
                      <c:pt idx="61">
                        <c:v>54294.816405999998</c:v>
                      </c:pt>
                      <c:pt idx="62">
                        <c:v>52417.414062999997</c:v>
                      </c:pt>
                      <c:pt idx="63">
                        <c:v>51438.613280999998</c:v>
                      </c:pt>
                      <c:pt idx="64">
                        <c:v>51429.550780999998</c:v>
                      </c:pt>
                      <c:pt idx="65">
                        <c:v>52343.105469000002</c:v>
                      </c:pt>
                      <c:pt idx="66">
                        <c:v>54489.289062999997</c:v>
                      </c:pt>
                      <c:pt idx="67">
                        <c:v>54708.921875</c:v>
                      </c:pt>
                      <c:pt idx="68">
                        <c:v>54861.011719000002</c:v>
                      </c:pt>
                      <c:pt idx="69">
                        <c:v>55049.621094000002</c:v>
                      </c:pt>
                      <c:pt idx="70">
                        <c:v>54665.914062999997</c:v>
                      </c:pt>
                      <c:pt idx="71">
                        <c:v>54531.273437999997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2B93-4E4E-B59E-5C65393F7137}"/>
                  </c:ext>
                </c:extLst>
              </c15:ser>
            </c15:filteredLineSeries>
            <c15:filteredLine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Sheet1!$K$1</c15:sqref>
                        </c15:formulaRef>
                      </c:ext>
                    </c:extLst>
                    <c:strCache>
                      <c:ptCount val="1"/>
                      <c:pt idx="0">
                        <c:v>E</c:v>
                      </c:pt>
                    </c:strCache>
                  </c:strRef>
                </c:tx>
                <c:spPr>
                  <a:ln w="28575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Sheet1!$E$2:$E$73</c15:sqref>
                        </c15:formulaRef>
                      </c:ext>
                    </c:extLst>
                    <c:numCache>
                      <c:formatCode>General</c:formatCode>
                      <c:ptCount val="72"/>
                      <c:pt idx="0">
                        <c:v>34</c:v>
                      </c:pt>
                      <c:pt idx="1">
                        <c:v>34</c:v>
                      </c:pt>
                      <c:pt idx="2">
                        <c:v>34</c:v>
                      </c:pt>
                      <c:pt idx="3">
                        <c:v>34</c:v>
                      </c:pt>
                      <c:pt idx="4">
                        <c:v>34</c:v>
                      </c:pt>
                      <c:pt idx="5">
                        <c:v>34</c:v>
                      </c:pt>
                      <c:pt idx="6">
                        <c:v>34</c:v>
                      </c:pt>
                      <c:pt idx="7">
                        <c:v>34</c:v>
                      </c:pt>
                      <c:pt idx="8">
                        <c:v>34</c:v>
                      </c:pt>
                      <c:pt idx="9">
                        <c:v>34</c:v>
                      </c:pt>
                      <c:pt idx="10">
                        <c:v>34</c:v>
                      </c:pt>
                      <c:pt idx="11">
                        <c:v>34</c:v>
                      </c:pt>
                      <c:pt idx="12">
                        <c:v>34</c:v>
                      </c:pt>
                      <c:pt idx="13">
                        <c:v>34</c:v>
                      </c:pt>
                      <c:pt idx="14">
                        <c:v>34</c:v>
                      </c:pt>
                      <c:pt idx="15">
                        <c:v>34</c:v>
                      </c:pt>
                      <c:pt idx="16">
                        <c:v>34</c:v>
                      </c:pt>
                      <c:pt idx="17">
                        <c:v>34</c:v>
                      </c:pt>
                      <c:pt idx="18">
                        <c:v>34</c:v>
                      </c:pt>
                      <c:pt idx="19">
                        <c:v>34</c:v>
                      </c:pt>
                      <c:pt idx="20">
                        <c:v>34</c:v>
                      </c:pt>
                      <c:pt idx="21">
                        <c:v>34</c:v>
                      </c:pt>
                      <c:pt idx="22">
                        <c:v>34</c:v>
                      </c:pt>
                      <c:pt idx="23">
                        <c:v>34</c:v>
                      </c:pt>
                      <c:pt idx="24">
                        <c:v>35</c:v>
                      </c:pt>
                      <c:pt idx="25">
                        <c:v>35</c:v>
                      </c:pt>
                      <c:pt idx="26">
                        <c:v>35</c:v>
                      </c:pt>
                      <c:pt idx="27">
                        <c:v>35</c:v>
                      </c:pt>
                      <c:pt idx="28">
                        <c:v>35</c:v>
                      </c:pt>
                      <c:pt idx="29">
                        <c:v>35</c:v>
                      </c:pt>
                      <c:pt idx="30">
                        <c:v>35</c:v>
                      </c:pt>
                      <c:pt idx="31">
                        <c:v>35</c:v>
                      </c:pt>
                      <c:pt idx="32">
                        <c:v>35</c:v>
                      </c:pt>
                      <c:pt idx="33">
                        <c:v>35</c:v>
                      </c:pt>
                      <c:pt idx="34">
                        <c:v>35</c:v>
                      </c:pt>
                      <c:pt idx="35">
                        <c:v>35</c:v>
                      </c:pt>
                      <c:pt idx="36">
                        <c:v>35</c:v>
                      </c:pt>
                      <c:pt idx="37">
                        <c:v>35</c:v>
                      </c:pt>
                      <c:pt idx="38">
                        <c:v>35</c:v>
                      </c:pt>
                      <c:pt idx="39">
                        <c:v>35</c:v>
                      </c:pt>
                      <c:pt idx="40">
                        <c:v>35</c:v>
                      </c:pt>
                      <c:pt idx="41">
                        <c:v>35</c:v>
                      </c:pt>
                      <c:pt idx="42">
                        <c:v>35</c:v>
                      </c:pt>
                      <c:pt idx="43">
                        <c:v>35</c:v>
                      </c:pt>
                      <c:pt idx="44">
                        <c:v>35</c:v>
                      </c:pt>
                      <c:pt idx="45">
                        <c:v>35</c:v>
                      </c:pt>
                      <c:pt idx="46">
                        <c:v>35</c:v>
                      </c:pt>
                      <c:pt idx="47">
                        <c:v>35</c:v>
                      </c:pt>
                      <c:pt idx="48">
                        <c:v>36</c:v>
                      </c:pt>
                      <c:pt idx="49">
                        <c:v>36</c:v>
                      </c:pt>
                      <c:pt idx="50">
                        <c:v>36</c:v>
                      </c:pt>
                      <c:pt idx="51">
                        <c:v>36</c:v>
                      </c:pt>
                      <c:pt idx="52">
                        <c:v>36</c:v>
                      </c:pt>
                      <c:pt idx="53">
                        <c:v>36</c:v>
                      </c:pt>
                      <c:pt idx="54">
                        <c:v>36</c:v>
                      </c:pt>
                      <c:pt idx="55">
                        <c:v>36</c:v>
                      </c:pt>
                      <c:pt idx="56">
                        <c:v>36</c:v>
                      </c:pt>
                      <c:pt idx="57">
                        <c:v>36</c:v>
                      </c:pt>
                      <c:pt idx="58">
                        <c:v>36</c:v>
                      </c:pt>
                      <c:pt idx="59">
                        <c:v>36</c:v>
                      </c:pt>
                      <c:pt idx="60">
                        <c:v>36</c:v>
                      </c:pt>
                      <c:pt idx="61">
                        <c:v>36</c:v>
                      </c:pt>
                      <c:pt idx="62">
                        <c:v>36</c:v>
                      </c:pt>
                      <c:pt idx="63">
                        <c:v>36</c:v>
                      </c:pt>
                      <c:pt idx="64">
                        <c:v>36</c:v>
                      </c:pt>
                      <c:pt idx="65">
                        <c:v>36</c:v>
                      </c:pt>
                      <c:pt idx="66">
                        <c:v>36</c:v>
                      </c:pt>
                      <c:pt idx="67">
                        <c:v>36</c:v>
                      </c:pt>
                      <c:pt idx="68">
                        <c:v>36</c:v>
                      </c:pt>
                      <c:pt idx="69">
                        <c:v>36</c:v>
                      </c:pt>
                      <c:pt idx="70">
                        <c:v>36</c:v>
                      </c:pt>
                      <c:pt idx="71">
                        <c:v>36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Sheet1!$K$2:$K$73</c15:sqref>
                        </c15:formulaRef>
                      </c:ext>
                    </c:extLst>
                    <c:numCache>
                      <c:formatCode>#,##0</c:formatCode>
                      <c:ptCount val="72"/>
                      <c:pt idx="0">
                        <c:v>43168</c:v>
                      </c:pt>
                      <c:pt idx="1">
                        <c:v>43197.699219000002</c:v>
                      </c:pt>
                      <c:pt idx="2">
                        <c:v>43802.300780999998</c:v>
                      </c:pt>
                      <c:pt idx="3">
                        <c:v>44654.300780999998</c:v>
                      </c:pt>
                      <c:pt idx="4">
                        <c:v>46630.300780999998</c:v>
                      </c:pt>
                      <c:pt idx="5">
                        <c:v>50405.601562999997</c:v>
                      </c:pt>
                      <c:pt idx="6">
                        <c:v>55804.101562999997</c:v>
                      </c:pt>
                      <c:pt idx="7">
                        <c:v>58837.800780999998</c:v>
                      </c:pt>
                      <c:pt idx="8">
                        <c:v>59466.699219000002</c:v>
                      </c:pt>
                      <c:pt idx="9">
                        <c:v>60016.398437999997</c:v>
                      </c:pt>
                      <c:pt idx="10">
                        <c:v>60407.398437999997</c:v>
                      </c:pt>
                      <c:pt idx="11">
                        <c:v>60213.800780999998</c:v>
                      </c:pt>
                      <c:pt idx="12">
                        <c:v>59536.300780999998</c:v>
                      </c:pt>
                      <c:pt idx="13">
                        <c:v>58721.699219000002</c:v>
                      </c:pt>
                      <c:pt idx="14">
                        <c:v>57840.101562999997</c:v>
                      </c:pt>
                      <c:pt idx="15">
                        <c:v>57305.5</c:v>
                      </c:pt>
                      <c:pt idx="16">
                        <c:v>58002.398437999997</c:v>
                      </c:pt>
                      <c:pt idx="17">
                        <c:v>60014.101562999997</c:v>
                      </c:pt>
                      <c:pt idx="18">
                        <c:v>62590</c:v>
                      </c:pt>
                      <c:pt idx="19">
                        <c:v>63373.800780999998</c:v>
                      </c:pt>
                      <c:pt idx="20">
                        <c:v>63214.300780999998</c:v>
                      </c:pt>
                      <c:pt idx="21">
                        <c:v>61806.5</c:v>
                      </c:pt>
                      <c:pt idx="22">
                        <c:v>59243.101562999997</c:v>
                      </c:pt>
                      <c:pt idx="23">
                        <c:v>56977.300780999998</c:v>
                      </c:pt>
                      <c:pt idx="24">
                        <c:v>57812.300780999998</c:v>
                      </c:pt>
                      <c:pt idx="25">
                        <c:v>57336.5</c:v>
                      </c:pt>
                      <c:pt idx="26">
                        <c:v>57375.800780999998</c:v>
                      </c:pt>
                      <c:pt idx="27">
                        <c:v>58161.101562999997</c:v>
                      </c:pt>
                      <c:pt idx="28">
                        <c:v>59952.398437999997</c:v>
                      </c:pt>
                      <c:pt idx="29">
                        <c:v>63223.199219000002</c:v>
                      </c:pt>
                      <c:pt idx="30">
                        <c:v>67616.5</c:v>
                      </c:pt>
                      <c:pt idx="31">
                        <c:v>69469.398438000004</c:v>
                      </c:pt>
                      <c:pt idx="32">
                        <c:v>68302.296875</c:v>
                      </c:pt>
                      <c:pt idx="33">
                        <c:v>66435</c:v>
                      </c:pt>
                      <c:pt idx="34">
                        <c:v>64483.199219000002</c:v>
                      </c:pt>
                      <c:pt idx="35">
                        <c:v>62313.398437999997</c:v>
                      </c:pt>
                      <c:pt idx="36">
                        <c:v>60072.101562999997</c:v>
                      </c:pt>
                      <c:pt idx="37">
                        <c:v>57954.800780999998</c:v>
                      </c:pt>
                      <c:pt idx="38">
                        <c:v>56011.199219000002</c:v>
                      </c:pt>
                      <c:pt idx="39">
                        <c:v>54572.601562999997</c:v>
                      </c:pt>
                      <c:pt idx="40">
                        <c:v>54389.699219000002</c:v>
                      </c:pt>
                      <c:pt idx="41">
                        <c:v>55369.898437999997</c:v>
                      </c:pt>
                      <c:pt idx="42">
                        <c:v>57589.699219000002</c:v>
                      </c:pt>
                      <c:pt idx="43">
                        <c:v>58845.699219000002</c:v>
                      </c:pt>
                      <c:pt idx="44">
                        <c:v>59118.898437999997</c:v>
                      </c:pt>
                      <c:pt idx="45">
                        <c:v>58718.5</c:v>
                      </c:pt>
                      <c:pt idx="46">
                        <c:v>57170.699219000002</c:v>
                      </c:pt>
                      <c:pt idx="47">
                        <c:v>55711.398437999997</c:v>
                      </c:pt>
                      <c:pt idx="48">
                        <c:v>55582.199219000002</c:v>
                      </c:pt>
                      <c:pt idx="49">
                        <c:v>54811.199219000002</c:v>
                      </c:pt>
                      <c:pt idx="50">
                        <c:v>54315</c:v>
                      </c:pt>
                      <c:pt idx="51">
                        <c:v>54981.101562999997</c:v>
                      </c:pt>
                      <c:pt idx="52">
                        <c:v>56266.699219000002</c:v>
                      </c:pt>
                      <c:pt idx="53">
                        <c:v>58376.398437999997</c:v>
                      </c:pt>
                      <c:pt idx="54">
                        <c:v>61189.101562999997</c:v>
                      </c:pt>
                      <c:pt idx="55">
                        <c:v>63074.5</c:v>
                      </c:pt>
                      <c:pt idx="56">
                        <c:v>62804.300780999998</c:v>
                      </c:pt>
                      <c:pt idx="57">
                        <c:v>60900.5</c:v>
                      </c:pt>
                      <c:pt idx="58">
                        <c:v>58449.5</c:v>
                      </c:pt>
                      <c:pt idx="59">
                        <c:v>55989.699219000002</c:v>
                      </c:pt>
                      <c:pt idx="60">
                        <c:v>53463.601562999997</c:v>
                      </c:pt>
                      <c:pt idx="61">
                        <c:v>51136.300780999998</c:v>
                      </c:pt>
                      <c:pt idx="62">
                        <c:v>49170.101562999997</c:v>
                      </c:pt>
                      <c:pt idx="63">
                        <c:v>48112.300780999998</c:v>
                      </c:pt>
                      <c:pt idx="64">
                        <c:v>48178.601562999997</c:v>
                      </c:pt>
                      <c:pt idx="65">
                        <c:v>49497.5</c:v>
                      </c:pt>
                      <c:pt idx="66">
                        <c:v>52382.699219000002</c:v>
                      </c:pt>
                      <c:pt idx="67">
                        <c:v>53918.101562999997</c:v>
                      </c:pt>
                      <c:pt idx="68">
                        <c:v>54316.300780999998</c:v>
                      </c:pt>
                      <c:pt idx="69">
                        <c:v>54132.300780999998</c:v>
                      </c:pt>
                      <c:pt idx="70">
                        <c:v>52662.5</c:v>
                      </c:pt>
                      <c:pt idx="71">
                        <c:v>51170.898437999997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2B93-4E4E-B59E-5C65393F7137}"/>
                  </c:ext>
                </c:extLst>
              </c15:ser>
            </c15:filteredLineSeries>
            <c15:filteredLine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Sheet1!$L$1</c15:sqref>
                        </c15:formulaRef>
                      </c:ext>
                    </c:extLst>
                    <c:strCache>
                      <c:ptCount val="1"/>
                      <c:pt idx="0">
                        <c:v>E1</c:v>
                      </c:pt>
                    </c:strCache>
                  </c:strRef>
                </c:tx>
                <c:spPr>
                  <a:ln w="28575" cap="rnd">
                    <a:solidFill>
                      <a:schemeClr val="accent6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Sheet1!$E$2:$E$73</c15:sqref>
                        </c15:formulaRef>
                      </c:ext>
                    </c:extLst>
                    <c:numCache>
                      <c:formatCode>General</c:formatCode>
                      <c:ptCount val="72"/>
                      <c:pt idx="0">
                        <c:v>34</c:v>
                      </c:pt>
                      <c:pt idx="1">
                        <c:v>34</c:v>
                      </c:pt>
                      <c:pt idx="2">
                        <c:v>34</c:v>
                      </c:pt>
                      <c:pt idx="3">
                        <c:v>34</c:v>
                      </c:pt>
                      <c:pt idx="4">
                        <c:v>34</c:v>
                      </c:pt>
                      <c:pt idx="5">
                        <c:v>34</c:v>
                      </c:pt>
                      <c:pt idx="6">
                        <c:v>34</c:v>
                      </c:pt>
                      <c:pt idx="7">
                        <c:v>34</c:v>
                      </c:pt>
                      <c:pt idx="8">
                        <c:v>34</c:v>
                      </c:pt>
                      <c:pt idx="9">
                        <c:v>34</c:v>
                      </c:pt>
                      <c:pt idx="10">
                        <c:v>34</c:v>
                      </c:pt>
                      <c:pt idx="11">
                        <c:v>34</c:v>
                      </c:pt>
                      <c:pt idx="12">
                        <c:v>34</c:v>
                      </c:pt>
                      <c:pt idx="13">
                        <c:v>34</c:v>
                      </c:pt>
                      <c:pt idx="14">
                        <c:v>34</c:v>
                      </c:pt>
                      <c:pt idx="15">
                        <c:v>34</c:v>
                      </c:pt>
                      <c:pt idx="16">
                        <c:v>34</c:v>
                      </c:pt>
                      <c:pt idx="17">
                        <c:v>34</c:v>
                      </c:pt>
                      <c:pt idx="18">
                        <c:v>34</c:v>
                      </c:pt>
                      <c:pt idx="19">
                        <c:v>34</c:v>
                      </c:pt>
                      <c:pt idx="20">
                        <c:v>34</c:v>
                      </c:pt>
                      <c:pt idx="21">
                        <c:v>34</c:v>
                      </c:pt>
                      <c:pt idx="22">
                        <c:v>34</c:v>
                      </c:pt>
                      <c:pt idx="23">
                        <c:v>34</c:v>
                      </c:pt>
                      <c:pt idx="24">
                        <c:v>35</c:v>
                      </c:pt>
                      <c:pt idx="25">
                        <c:v>35</c:v>
                      </c:pt>
                      <c:pt idx="26">
                        <c:v>35</c:v>
                      </c:pt>
                      <c:pt idx="27">
                        <c:v>35</c:v>
                      </c:pt>
                      <c:pt idx="28">
                        <c:v>35</c:v>
                      </c:pt>
                      <c:pt idx="29">
                        <c:v>35</c:v>
                      </c:pt>
                      <c:pt idx="30">
                        <c:v>35</c:v>
                      </c:pt>
                      <c:pt idx="31">
                        <c:v>35</c:v>
                      </c:pt>
                      <c:pt idx="32">
                        <c:v>35</c:v>
                      </c:pt>
                      <c:pt idx="33">
                        <c:v>35</c:v>
                      </c:pt>
                      <c:pt idx="34">
                        <c:v>35</c:v>
                      </c:pt>
                      <c:pt idx="35">
                        <c:v>35</c:v>
                      </c:pt>
                      <c:pt idx="36">
                        <c:v>35</c:v>
                      </c:pt>
                      <c:pt idx="37">
                        <c:v>35</c:v>
                      </c:pt>
                      <c:pt idx="38">
                        <c:v>35</c:v>
                      </c:pt>
                      <c:pt idx="39">
                        <c:v>35</c:v>
                      </c:pt>
                      <c:pt idx="40">
                        <c:v>35</c:v>
                      </c:pt>
                      <c:pt idx="41">
                        <c:v>35</c:v>
                      </c:pt>
                      <c:pt idx="42">
                        <c:v>35</c:v>
                      </c:pt>
                      <c:pt idx="43">
                        <c:v>35</c:v>
                      </c:pt>
                      <c:pt idx="44">
                        <c:v>35</c:v>
                      </c:pt>
                      <c:pt idx="45">
                        <c:v>35</c:v>
                      </c:pt>
                      <c:pt idx="46">
                        <c:v>35</c:v>
                      </c:pt>
                      <c:pt idx="47">
                        <c:v>35</c:v>
                      </c:pt>
                      <c:pt idx="48">
                        <c:v>36</c:v>
                      </c:pt>
                      <c:pt idx="49">
                        <c:v>36</c:v>
                      </c:pt>
                      <c:pt idx="50">
                        <c:v>36</c:v>
                      </c:pt>
                      <c:pt idx="51">
                        <c:v>36</c:v>
                      </c:pt>
                      <c:pt idx="52">
                        <c:v>36</c:v>
                      </c:pt>
                      <c:pt idx="53">
                        <c:v>36</c:v>
                      </c:pt>
                      <c:pt idx="54">
                        <c:v>36</c:v>
                      </c:pt>
                      <c:pt idx="55">
                        <c:v>36</c:v>
                      </c:pt>
                      <c:pt idx="56">
                        <c:v>36</c:v>
                      </c:pt>
                      <c:pt idx="57">
                        <c:v>36</c:v>
                      </c:pt>
                      <c:pt idx="58">
                        <c:v>36</c:v>
                      </c:pt>
                      <c:pt idx="59">
                        <c:v>36</c:v>
                      </c:pt>
                      <c:pt idx="60">
                        <c:v>36</c:v>
                      </c:pt>
                      <c:pt idx="61">
                        <c:v>36</c:v>
                      </c:pt>
                      <c:pt idx="62">
                        <c:v>36</c:v>
                      </c:pt>
                      <c:pt idx="63">
                        <c:v>36</c:v>
                      </c:pt>
                      <c:pt idx="64">
                        <c:v>36</c:v>
                      </c:pt>
                      <c:pt idx="65">
                        <c:v>36</c:v>
                      </c:pt>
                      <c:pt idx="66">
                        <c:v>36</c:v>
                      </c:pt>
                      <c:pt idx="67">
                        <c:v>36</c:v>
                      </c:pt>
                      <c:pt idx="68">
                        <c:v>36</c:v>
                      </c:pt>
                      <c:pt idx="69">
                        <c:v>36</c:v>
                      </c:pt>
                      <c:pt idx="70">
                        <c:v>36</c:v>
                      </c:pt>
                      <c:pt idx="71">
                        <c:v>36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Sheet1!$L$2:$L$73</c15:sqref>
                        </c15:formulaRef>
                      </c:ext>
                    </c:extLst>
                    <c:numCache>
                      <c:formatCode>#,##0</c:formatCode>
                      <c:ptCount val="72"/>
                      <c:pt idx="0">
                        <c:v>44818.300780999998</c:v>
                      </c:pt>
                      <c:pt idx="1">
                        <c:v>44849</c:v>
                      </c:pt>
                      <c:pt idx="2">
                        <c:v>45483.199219000002</c:v>
                      </c:pt>
                      <c:pt idx="3">
                        <c:v>46413.699219000002</c:v>
                      </c:pt>
                      <c:pt idx="4">
                        <c:v>48516.800780999998</c:v>
                      </c:pt>
                      <c:pt idx="5">
                        <c:v>52511.199219000002</c:v>
                      </c:pt>
                      <c:pt idx="6">
                        <c:v>58142.699219000002</c:v>
                      </c:pt>
                      <c:pt idx="7">
                        <c:v>61244</c:v>
                      </c:pt>
                      <c:pt idx="8">
                        <c:v>61824.300780999998</c:v>
                      </c:pt>
                      <c:pt idx="9">
                        <c:v>62400.898437999997</c:v>
                      </c:pt>
                      <c:pt idx="10">
                        <c:v>62903.101562999997</c:v>
                      </c:pt>
                      <c:pt idx="11">
                        <c:v>62726.5</c:v>
                      </c:pt>
                      <c:pt idx="12">
                        <c:v>62034.898437999997</c:v>
                      </c:pt>
                      <c:pt idx="13">
                        <c:v>61249.5</c:v>
                      </c:pt>
                      <c:pt idx="14">
                        <c:v>60429.5</c:v>
                      </c:pt>
                      <c:pt idx="15">
                        <c:v>59992.300780999998</c:v>
                      </c:pt>
                      <c:pt idx="16">
                        <c:v>60970.101562999997</c:v>
                      </c:pt>
                      <c:pt idx="17">
                        <c:v>63258.398437999997</c:v>
                      </c:pt>
                      <c:pt idx="18">
                        <c:v>65860.203125</c:v>
                      </c:pt>
                      <c:pt idx="19">
                        <c:v>66541</c:v>
                      </c:pt>
                      <c:pt idx="20">
                        <c:v>66281.5</c:v>
                      </c:pt>
                      <c:pt idx="21">
                        <c:v>64725.800780999998</c:v>
                      </c:pt>
                      <c:pt idx="22">
                        <c:v>62313.601562999997</c:v>
                      </c:pt>
                      <c:pt idx="23">
                        <c:v>60276.101562999997</c:v>
                      </c:pt>
                      <c:pt idx="24">
                        <c:v>61437.398437999997</c:v>
                      </c:pt>
                      <c:pt idx="25">
                        <c:v>61338.800780999998</c:v>
                      </c:pt>
                      <c:pt idx="26">
                        <c:v>61776.398437999997</c:v>
                      </c:pt>
                      <c:pt idx="27">
                        <c:v>62556.199219000002</c:v>
                      </c:pt>
                      <c:pt idx="28">
                        <c:v>64318.398437999997</c:v>
                      </c:pt>
                      <c:pt idx="29">
                        <c:v>67529.101563000004</c:v>
                      </c:pt>
                      <c:pt idx="30">
                        <c:v>71780.601563000004</c:v>
                      </c:pt>
                      <c:pt idx="31">
                        <c:v>73511.101563000004</c:v>
                      </c:pt>
                      <c:pt idx="32">
                        <c:v>72274.203125</c:v>
                      </c:pt>
                      <c:pt idx="33">
                        <c:v>70380.898438000004</c:v>
                      </c:pt>
                      <c:pt idx="34">
                        <c:v>68377.398438000004</c:v>
                      </c:pt>
                      <c:pt idx="35">
                        <c:v>66132.601563000004</c:v>
                      </c:pt>
                      <c:pt idx="36">
                        <c:v>63756.699219000002</c:v>
                      </c:pt>
                      <c:pt idx="37">
                        <c:v>61599.601562999997</c:v>
                      </c:pt>
                      <c:pt idx="38">
                        <c:v>59566.601562999997</c:v>
                      </c:pt>
                      <c:pt idx="39">
                        <c:v>58104.5</c:v>
                      </c:pt>
                      <c:pt idx="40">
                        <c:v>58015.699219000002</c:v>
                      </c:pt>
                      <c:pt idx="41">
                        <c:v>59287.199219000002</c:v>
                      </c:pt>
                      <c:pt idx="42">
                        <c:v>61637.5</c:v>
                      </c:pt>
                      <c:pt idx="43">
                        <c:v>62717.199219000002</c:v>
                      </c:pt>
                      <c:pt idx="44">
                        <c:v>63011.5</c:v>
                      </c:pt>
                      <c:pt idx="45">
                        <c:v>62622.601562999997</c:v>
                      </c:pt>
                      <c:pt idx="46">
                        <c:v>60831.300780999998</c:v>
                      </c:pt>
                      <c:pt idx="47">
                        <c:v>59185.5</c:v>
                      </c:pt>
                      <c:pt idx="48">
                        <c:v>56523.699219000002</c:v>
                      </c:pt>
                      <c:pt idx="49">
                        <c:v>55697.300780999998</c:v>
                      </c:pt>
                      <c:pt idx="50">
                        <c:v>55152.398437999997</c:v>
                      </c:pt>
                      <c:pt idx="51">
                        <c:v>55787.5</c:v>
                      </c:pt>
                      <c:pt idx="52">
                        <c:v>57037.199219000002</c:v>
                      </c:pt>
                      <c:pt idx="53">
                        <c:v>59091.800780999998</c:v>
                      </c:pt>
                      <c:pt idx="54">
                        <c:v>61818.199219000002</c:v>
                      </c:pt>
                      <c:pt idx="55">
                        <c:v>63666</c:v>
                      </c:pt>
                      <c:pt idx="56">
                        <c:v>63518.898437999997</c:v>
                      </c:pt>
                      <c:pt idx="57">
                        <c:v>61820.898437999997</c:v>
                      </c:pt>
                      <c:pt idx="58">
                        <c:v>59525.398437999997</c:v>
                      </c:pt>
                      <c:pt idx="59">
                        <c:v>57122.800780999998</c:v>
                      </c:pt>
                      <c:pt idx="60">
                        <c:v>54579</c:v>
                      </c:pt>
                      <c:pt idx="61">
                        <c:v>52232.800780999998</c:v>
                      </c:pt>
                      <c:pt idx="62">
                        <c:v>50200.101562999997</c:v>
                      </c:pt>
                      <c:pt idx="63">
                        <c:v>49126.601562999997</c:v>
                      </c:pt>
                      <c:pt idx="64">
                        <c:v>49242.699219000002</c:v>
                      </c:pt>
                      <c:pt idx="65">
                        <c:v>50605</c:v>
                      </c:pt>
                      <c:pt idx="66">
                        <c:v>53379</c:v>
                      </c:pt>
                      <c:pt idx="67">
                        <c:v>54813.601562999997</c:v>
                      </c:pt>
                      <c:pt idx="68">
                        <c:v>55161.898437999997</c:v>
                      </c:pt>
                      <c:pt idx="69">
                        <c:v>54965.101562999997</c:v>
                      </c:pt>
                      <c:pt idx="70">
                        <c:v>53249</c:v>
                      </c:pt>
                      <c:pt idx="71">
                        <c:v>51510.699219000002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2B93-4E4E-B59E-5C65393F7137}"/>
                  </c:ext>
                </c:extLst>
              </c15:ser>
            </c15:filteredLineSeries>
            <c15:filteredLine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Sheet1!$M$1</c15:sqref>
                        </c15:formulaRef>
                      </c:ext>
                    </c:extLst>
                    <c:strCache>
                      <c:ptCount val="1"/>
                      <c:pt idx="0">
                        <c:v>E2</c:v>
                      </c:pt>
                    </c:strCache>
                  </c:strRef>
                </c:tx>
                <c:spPr>
                  <a:ln w="28575" cap="rnd">
                    <a:solidFill>
                      <a:schemeClr val="accent1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Sheet1!$E$2:$E$73</c15:sqref>
                        </c15:formulaRef>
                      </c:ext>
                    </c:extLst>
                    <c:numCache>
                      <c:formatCode>General</c:formatCode>
                      <c:ptCount val="72"/>
                      <c:pt idx="0">
                        <c:v>34</c:v>
                      </c:pt>
                      <c:pt idx="1">
                        <c:v>34</c:v>
                      </c:pt>
                      <c:pt idx="2">
                        <c:v>34</c:v>
                      </c:pt>
                      <c:pt idx="3">
                        <c:v>34</c:v>
                      </c:pt>
                      <c:pt idx="4">
                        <c:v>34</c:v>
                      </c:pt>
                      <c:pt idx="5">
                        <c:v>34</c:v>
                      </c:pt>
                      <c:pt idx="6">
                        <c:v>34</c:v>
                      </c:pt>
                      <c:pt idx="7">
                        <c:v>34</c:v>
                      </c:pt>
                      <c:pt idx="8">
                        <c:v>34</c:v>
                      </c:pt>
                      <c:pt idx="9">
                        <c:v>34</c:v>
                      </c:pt>
                      <c:pt idx="10">
                        <c:v>34</c:v>
                      </c:pt>
                      <c:pt idx="11">
                        <c:v>34</c:v>
                      </c:pt>
                      <c:pt idx="12">
                        <c:v>34</c:v>
                      </c:pt>
                      <c:pt idx="13">
                        <c:v>34</c:v>
                      </c:pt>
                      <c:pt idx="14">
                        <c:v>34</c:v>
                      </c:pt>
                      <c:pt idx="15">
                        <c:v>34</c:v>
                      </c:pt>
                      <c:pt idx="16">
                        <c:v>34</c:v>
                      </c:pt>
                      <c:pt idx="17">
                        <c:v>34</c:v>
                      </c:pt>
                      <c:pt idx="18">
                        <c:v>34</c:v>
                      </c:pt>
                      <c:pt idx="19">
                        <c:v>34</c:v>
                      </c:pt>
                      <c:pt idx="20">
                        <c:v>34</c:v>
                      </c:pt>
                      <c:pt idx="21">
                        <c:v>34</c:v>
                      </c:pt>
                      <c:pt idx="22">
                        <c:v>34</c:v>
                      </c:pt>
                      <c:pt idx="23">
                        <c:v>34</c:v>
                      </c:pt>
                      <c:pt idx="24">
                        <c:v>35</c:v>
                      </c:pt>
                      <c:pt idx="25">
                        <c:v>35</c:v>
                      </c:pt>
                      <c:pt idx="26">
                        <c:v>35</c:v>
                      </c:pt>
                      <c:pt idx="27">
                        <c:v>35</c:v>
                      </c:pt>
                      <c:pt idx="28">
                        <c:v>35</c:v>
                      </c:pt>
                      <c:pt idx="29">
                        <c:v>35</c:v>
                      </c:pt>
                      <c:pt idx="30">
                        <c:v>35</c:v>
                      </c:pt>
                      <c:pt idx="31">
                        <c:v>35</c:v>
                      </c:pt>
                      <c:pt idx="32">
                        <c:v>35</c:v>
                      </c:pt>
                      <c:pt idx="33">
                        <c:v>35</c:v>
                      </c:pt>
                      <c:pt idx="34">
                        <c:v>35</c:v>
                      </c:pt>
                      <c:pt idx="35">
                        <c:v>35</c:v>
                      </c:pt>
                      <c:pt idx="36">
                        <c:v>35</c:v>
                      </c:pt>
                      <c:pt idx="37">
                        <c:v>35</c:v>
                      </c:pt>
                      <c:pt idx="38">
                        <c:v>35</c:v>
                      </c:pt>
                      <c:pt idx="39">
                        <c:v>35</c:v>
                      </c:pt>
                      <c:pt idx="40">
                        <c:v>35</c:v>
                      </c:pt>
                      <c:pt idx="41">
                        <c:v>35</c:v>
                      </c:pt>
                      <c:pt idx="42">
                        <c:v>35</c:v>
                      </c:pt>
                      <c:pt idx="43">
                        <c:v>35</c:v>
                      </c:pt>
                      <c:pt idx="44">
                        <c:v>35</c:v>
                      </c:pt>
                      <c:pt idx="45">
                        <c:v>35</c:v>
                      </c:pt>
                      <c:pt idx="46">
                        <c:v>35</c:v>
                      </c:pt>
                      <c:pt idx="47">
                        <c:v>35</c:v>
                      </c:pt>
                      <c:pt idx="48">
                        <c:v>36</c:v>
                      </c:pt>
                      <c:pt idx="49">
                        <c:v>36</c:v>
                      </c:pt>
                      <c:pt idx="50">
                        <c:v>36</c:v>
                      </c:pt>
                      <c:pt idx="51">
                        <c:v>36</c:v>
                      </c:pt>
                      <c:pt idx="52">
                        <c:v>36</c:v>
                      </c:pt>
                      <c:pt idx="53">
                        <c:v>36</c:v>
                      </c:pt>
                      <c:pt idx="54">
                        <c:v>36</c:v>
                      </c:pt>
                      <c:pt idx="55">
                        <c:v>36</c:v>
                      </c:pt>
                      <c:pt idx="56">
                        <c:v>36</c:v>
                      </c:pt>
                      <c:pt idx="57">
                        <c:v>36</c:v>
                      </c:pt>
                      <c:pt idx="58">
                        <c:v>36</c:v>
                      </c:pt>
                      <c:pt idx="59">
                        <c:v>36</c:v>
                      </c:pt>
                      <c:pt idx="60">
                        <c:v>36</c:v>
                      </c:pt>
                      <c:pt idx="61">
                        <c:v>36</c:v>
                      </c:pt>
                      <c:pt idx="62">
                        <c:v>36</c:v>
                      </c:pt>
                      <c:pt idx="63">
                        <c:v>36</c:v>
                      </c:pt>
                      <c:pt idx="64">
                        <c:v>36</c:v>
                      </c:pt>
                      <c:pt idx="65">
                        <c:v>36</c:v>
                      </c:pt>
                      <c:pt idx="66">
                        <c:v>36</c:v>
                      </c:pt>
                      <c:pt idx="67">
                        <c:v>36</c:v>
                      </c:pt>
                      <c:pt idx="68">
                        <c:v>36</c:v>
                      </c:pt>
                      <c:pt idx="69">
                        <c:v>36</c:v>
                      </c:pt>
                      <c:pt idx="70">
                        <c:v>36</c:v>
                      </c:pt>
                      <c:pt idx="71">
                        <c:v>36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Sheet1!$M$2:$M$73</c15:sqref>
                        </c15:formulaRef>
                      </c:ext>
                    </c:extLst>
                    <c:numCache>
                      <c:formatCode>#,##0</c:formatCode>
                      <c:ptCount val="72"/>
                      <c:pt idx="0">
                        <c:v>43947.300780999998</c:v>
                      </c:pt>
                      <c:pt idx="1">
                        <c:v>43701.300780999998</c:v>
                      </c:pt>
                      <c:pt idx="2">
                        <c:v>44032.601562999997</c:v>
                      </c:pt>
                      <c:pt idx="3">
                        <c:v>44648.601562999997</c:v>
                      </c:pt>
                      <c:pt idx="4">
                        <c:v>46348.300780999998</c:v>
                      </c:pt>
                      <c:pt idx="5">
                        <c:v>49773.5</c:v>
                      </c:pt>
                      <c:pt idx="6">
                        <c:v>54804.199219000002</c:v>
                      </c:pt>
                      <c:pt idx="7">
                        <c:v>57633</c:v>
                      </c:pt>
                      <c:pt idx="8">
                        <c:v>58578.199219000002</c:v>
                      </c:pt>
                      <c:pt idx="9">
                        <c:v>59859.601562999997</c:v>
                      </c:pt>
                      <c:pt idx="10">
                        <c:v>60987.300780999998</c:v>
                      </c:pt>
                      <c:pt idx="11">
                        <c:v>61373.898437999997</c:v>
                      </c:pt>
                      <c:pt idx="12">
                        <c:v>61155.898437999997</c:v>
                      </c:pt>
                      <c:pt idx="13">
                        <c:v>60737.601562999997</c:v>
                      </c:pt>
                      <c:pt idx="14">
                        <c:v>60201.101562999997</c:v>
                      </c:pt>
                      <c:pt idx="15">
                        <c:v>59896.300780999998</c:v>
                      </c:pt>
                      <c:pt idx="16">
                        <c:v>60813.699219000002</c:v>
                      </c:pt>
                      <c:pt idx="17">
                        <c:v>62734.101562999997</c:v>
                      </c:pt>
                      <c:pt idx="18">
                        <c:v>64818.898437999997</c:v>
                      </c:pt>
                      <c:pt idx="19">
                        <c:v>65303.101562999997</c:v>
                      </c:pt>
                      <c:pt idx="20">
                        <c:v>64788.101562999997</c:v>
                      </c:pt>
                      <c:pt idx="21">
                        <c:v>63039.300780999998</c:v>
                      </c:pt>
                      <c:pt idx="22">
                        <c:v>60245.699219000002</c:v>
                      </c:pt>
                      <c:pt idx="23">
                        <c:v>57711.898437999997</c:v>
                      </c:pt>
                      <c:pt idx="24">
                        <c:v>55670.800780999998</c:v>
                      </c:pt>
                      <c:pt idx="25">
                        <c:v>54787.898437999997</c:v>
                      </c:pt>
                      <c:pt idx="26">
                        <c:v>54492.699219000002</c:v>
                      </c:pt>
                      <c:pt idx="27">
                        <c:v>55115.199219000002</c:v>
                      </c:pt>
                      <c:pt idx="28">
                        <c:v>56798.699219000002</c:v>
                      </c:pt>
                      <c:pt idx="29">
                        <c:v>60069.699219000002</c:v>
                      </c:pt>
                      <c:pt idx="30">
                        <c:v>64559.398437999997</c:v>
                      </c:pt>
                      <c:pt idx="31">
                        <c:v>66472.796875</c:v>
                      </c:pt>
                      <c:pt idx="32">
                        <c:v>65669.398438000004</c:v>
                      </c:pt>
                      <c:pt idx="33">
                        <c:v>64474.601562999997</c:v>
                      </c:pt>
                      <c:pt idx="34">
                        <c:v>63022.5</c:v>
                      </c:pt>
                      <c:pt idx="35">
                        <c:v>61166</c:v>
                      </c:pt>
                      <c:pt idx="36">
                        <c:v>59078.5</c:v>
                      </c:pt>
                      <c:pt idx="37">
                        <c:v>57086.601562999997</c:v>
                      </c:pt>
                      <c:pt idx="38">
                        <c:v>55096.5</c:v>
                      </c:pt>
                      <c:pt idx="39">
                        <c:v>53553.5</c:v>
                      </c:pt>
                      <c:pt idx="40">
                        <c:v>53286.601562999997</c:v>
                      </c:pt>
                      <c:pt idx="41">
                        <c:v>54210.199219000002</c:v>
                      </c:pt>
                      <c:pt idx="42">
                        <c:v>56324.5</c:v>
                      </c:pt>
                      <c:pt idx="43">
                        <c:v>57429.300780999998</c:v>
                      </c:pt>
                      <c:pt idx="44">
                        <c:v>57527.398437999997</c:v>
                      </c:pt>
                      <c:pt idx="45">
                        <c:v>56878.300780999998</c:v>
                      </c:pt>
                      <c:pt idx="46">
                        <c:v>54882.101562999997</c:v>
                      </c:pt>
                      <c:pt idx="47">
                        <c:v>52978.5</c:v>
                      </c:pt>
                      <c:pt idx="48">
                        <c:v>52327.699219000002</c:v>
                      </c:pt>
                      <c:pt idx="49">
                        <c:v>50996.898437999997</c:v>
                      </c:pt>
                      <c:pt idx="50">
                        <c:v>50007.601562999997</c:v>
                      </c:pt>
                      <c:pt idx="51">
                        <c:v>50600.898437999997</c:v>
                      </c:pt>
                      <c:pt idx="52">
                        <c:v>51926.398437999997</c:v>
                      </c:pt>
                      <c:pt idx="53">
                        <c:v>54233.800780999998</c:v>
                      </c:pt>
                      <c:pt idx="54">
                        <c:v>57461.300780999998</c:v>
                      </c:pt>
                      <c:pt idx="55">
                        <c:v>59711.398437999997</c:v>
                      </c:pt>
                      <c:pt idx="56">
                        <c:v>59734.898437999997</c:v>
                      </c:pt>
                      <c:pt idx="57">
                        <c:v>58008.898437999997</c:v>
                      </c:pt>
                      <c:pt idx="58">
                        <c:v>55666.800780999998</c:v>
                      </c:pt>
                      <c:pt idx="59">
                        <c:v>53252.300780999998</c:v>
                      </c:pt>
                      <c:pt idx="60">
                        <c:v>50734.800780999998</c:v>
                      </c:pt>
                      <c:pt idx="61">
                        <c:v>48450.699219000002</c:v>
                      </c:pt>
                      <c:pt idx="62">
                        <c:v>46439.898437999997</c:v>
                      </c:pt>
                      <c:pt idx="63">
                        <c:v>45340.5</c:v>
                      </c:pt>
                      <c:pt idx="64">
                        <c:v>45533</c:v>
                      </c:pt>
                      <c:pt idx="65">
                        <c:v>47025.601562999997</c:v>
                      </c:pt>
                      <c:pt idx="66">
                        <c:v>50187.5</c:v>
                      </c:pt>
                      <c:pt idx="67">
                        <c:v>51755.800780999998</c:v>
                      </c:pt>
                      <c:pt idx="68">
                        <c:v>51998</c:v>
                      </c:pt>
                      <c:pt idx="69">
                        <c:v>51593.898437999997</c:v>
                      </c:pt>
                      <c:pt idx="70">
                        <c:v>49905.199219000002</c:v>
                      </c:pt>
                      <c:pt idx="71">
                        <c:v>48140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2B93-4E4E-B59E-5C65393F7137}"/>
                  </c:ext>
                </c:extLst>
              </c15:ser>
            </c15:filteredLineSeries>
            <c15:filteredLine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Sheet1!$N$1</c15:sqref>
                        </c15:formulaRef>
                      </c:ext>
                    </c:extLst>
                    <c:strCache>
                      <c:ptCount val="1"/>
                      <c:pt idx="0">
                        <c:v>E3</c:v>
                      </c:pt>
                    </c:strCache>
                  </c:strRef>
                </c:tx>
                <c:spPr>
                  <a:ln w="28575" cap="rnd">
                    <a:solidFill>
                      <a:schemeClr val="accent2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Sheet1!$E$2:$E$73</c15:sqref>
                        </c15:formulaRef>
                      </c:ext>
                    </c:extLst>
                    <c:numCache>
                      <c:formatCode>General</c:formatCode>
                      <c:ptCount val="72"/>
                      <c:pt idx="0">
                        <c:v>34</c:v>
                      </c:pt>
                      <c:pt idx="1">
                        <c:v>34</c:v>
                      </c:pt>
                      <c:pt idx="2">
                        <c:v>34</c:v>
                      </c:pt>
                      <c:pt idx="3">
                        <c:v>34</c:v>
                      </c:pt>
                      <c:pt idx="4">
                        <c:v>34</c:v>
                      </c:pt>
                      <c:pt idx="5">
                        <c:v>34</c:v>
                      </c:pt>
                      <c:pt idx="6">
                        <c:v>34</c:v>
                      </c:pt>
                      <c:pt idx="7">
                        <c:v>34</c:v>
                      </c:pt>
                      <c:pt idx="8">
                        <c:v>34</c:v>
                      </c:pt>
                      <c:pt idx="9">
                        <c:v>34</c:v>
                      </c:pt>
                      <c:pt idx="10">
                        <c:v>34</c:v>
                      </c:pt>
                      <c:pt idx="11">
                        <c:v>34</c:v>
                      </c:pt>
                      <c:pt idx="12">
                        <c:v>34</c:v>
                      </c:pt>
                      <c:pt idx="13">
                        <c:v>34</c:v>
                      </c:pt>
                      <c:pt idx="14">
                        <c:v>34</c:v>
                      </c:pt>
                      <c:pt idx="15">
                        <c:v>34</c:v>
                      </c:pt>
                      <c:pt idx="16">
                        <c:v>34</c:v>
                      </c:pt>
                      <c:pt idx="17">
                        <c:v>34</c:v>
                      </c:pt>
                      <c:pt idx="18">
                        <c:v>34</c:v>
                      </c:pt>
                      <c:pt idx="19">
                        <c:v>34</c:v>
                      </c:pt>
                      <c:pt idx="20">
                        <c:v>34</c:v>
                      </c:pt>
                      <c:pt idx="21">
                        <c:v>34</c:v>
                      </c:pt>
                      <c:pt idx="22">
                        <c:v>34</c:v>
                      </c:pt>
                      <c:pt idx="23">
                        <c:v>34</c:v>
                      </c:pt>
                      <c:pt idx="24">
                        <c:v>35</c:v>
                      </c:pt>
                      <c:pt idx="25">
                        <c:v>35</c:v>
                      </c:pt>
                      <c:pt idx="26">
                        <c:v>35</c:v>
                      </c:pt>
                      <c:pt idx="27">
                        <c:v>35</c:v>
                      </c:pt>
                      <c:pt idx="28">
                        <c:v>35</c:v>
                      </c:pt>
                      <c:pt idx="29">
                        <c:v>35</c:v>
                      </c:pt>
                      <c:pt idx="30">
                        <c:v>35</c:v>
                      </c:pt>
                      <c:pt idx="31">
                        <c:v>35</c:v>
                      </c:pt>
                      <c:pt idx="32">
                        <c:v>35</c:v>
                      </c:pt>
                      <c:pt idx="33">
                        <c:v>35</c:v>
                      </c:pt>
                      <c:pt idx="34">
                        <c:v>35</c:v>
                      </c:pt>
                      <c:pt idx="35">
                        <c:v>35</c:v>
                      </c:pt>
                      <c:pt idx="36">
                        <c:v>35</c:v>
                      </c:pt>
                      <c:pt idx="37">
                        <c:v>35</c:v>
                      </c:pt>
                      <c:pt idx="38">
                        <c:v>35</c:v>
                      </c:pt>
                      <c:pt idx="39">
                        <c:v>35</c:v>
                      </c:pt>
                      <c:pt idx="40">
                        <c:v>35</c:v>
                      </c:pt>
                      <c:pt idx="41">
                        <c:v>35</c:v>
                      </c:pt>
                      <c:pt idx="42">
                        <c:v>35</c:v>
                      </c:pt>
                      <c:pt idx="43">
                        <c:v>35</c:v>
                      </c:pt>
                      <c:pt idx="44">
                        <c:v>35</c:v>
                      </c:pt>
                      <c:pt idx="45">
                        <c:v>35</c:v>
                      </c:pt>
                      <c:pt idx="46">
                        <c:v>35</c:v>
                      </c:pt>
                      <c:pt idx="47">
                        <c:v>35</c:v>
                      </c:pt>
                      <c:pt idx="48">
                        <c:v>36</c:v>
                      </c:pt>
                      <c:pt idx="49">
                        <c:v>36</c:v>
                      </c:pt>
                      <c:pt idx="50">
                        <c:v>36</c:v>
                      </c:pt>
                      <c:pt idx="51">
                        <c:v>36</c:v>
                      </c:pt>
                      <c:pt idx="52">
                        <c:v>36</c:v>
                      </c:pt>
                      <c:pt idx="53">
                        <c:v>36</c:v>
                      </c:pt>
                      <c:pt idx="54">
                        <c:v>36</c:v>
                      </c:pt>
                      <c:pt idx="55">
                        <c:v>36</c:v>
                      </c:pt>
                      <c:pt idx="56">
                        <c:v>36</c:v>
                      </c:pt>
                      <c:pt idx="57">
                        <c:v>36</c:v>
                      </c:pt>
                      <c:pt idx="58">
                        <c:v>36</c:v>
                      </c:pt>
                      <c:pt idx="59">
                        <c:v>36</c:v>
                      </c:pt>
                      <c:pt idx="60">
                        <c:v>36</c:v>
                      </c:pt>
                      <c:pt idx="61">
                        <c:v>36</c:v>
                      </c:pt>
                      <c:pt idx="62">
                        <c:v>36</c:v>
                      </c:pt>
                      <c:pt idx="63">
                        <c:v>36</c:v>
                      </c:pt>
                      <c:pt idx="64">
                        <c:v>36</c:v>
                      </c:pt>
                      <c:pt idx="65">
                        <c:v>36</c:v>
                      </c:pt>
                      <c:pt idx="66">
                        <c:v>36</c:v>
                      </c:pt>
                      <c:pt idx="67">
                        <c:v>36</c:v>
                      </c:pt>
                      <c:pt idx="68">
                        <c:v>36</c:v>
                      </c:pt>
                      <c:pt idx="69">
                        <c:v>36</c:v>
                      </c:pt>
                      <c:pt idx="70">
                        <c:v>36</c:v>
                      </c:pt>
                      <c:pt idx="71">
                        <c:v>36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Sheet1!$N$2:$N$73</c15:sqref>
                        </c15:formulaRef>
                      </c:ext>
                    </c:extLst>
                    <c:numCache>
                      <c:formatCode>#,##0</c:formatCode>
                      <c:ptCount val="72"/>
                      <c:pt idx="0">
                        <c:v>44565.199219000002</c:v>
                      </c:pt>
                      <c:pt idx="1">
                        <c:v>44649.699219000002</c:v>
                      </c:pt>
                      <c:pt idx="2">
                        <c:v>45344.5</c:v>
                      </c:pt>
                      <c:pt idx="3">
                        <c:v>46298.101562999997</c:v>
                      </c:pt>
                      <c:pt idx="4">
                        <c:v>48426</c:v>
                      </c:pt>
                      <c:pt idx="5">
                        <c:v>52445.800780999998</c:v>
                      </c:pt>
                      <c:pt idx="6">
                        <c:v>58113.398437999997</c:v>
                      </c:pt>
                      <c:pt idx="7">
                        <c:v>61247.898437999997</c:v>
                      </c:pt>
                      <c:pt idx="8">
                        <c:v>61824.800780999998</c:v>
                      </c:pt>
                      <c:pt idx="9">
                        <c:v>62355.398437999997</c:v>
                      </c:pt>
                      <c:pt idx="10">
                        <c:v>62783.898437999997</c:v>
                      </c:pt>
                      <c:pt idx="11">
                        <c:v>62572.199219000002</c:v>
                      </c:pt>
                      <c:pt idx="12">
                        <c:v>61862.898437999997</c:v>
                      </c:pt>
                      <c:pt idx="13">
                        <c:v>61023.898437999997</c:v>
                      </c:pt>
                      <c:pt idx="14">
                        <c:v>60105.101562999997</c:v>
                      </c:pt>
                      <c:pt idx="15">
                        <c:v>59555.800780999998</c:v>
                      </c:pt>
                      <c:pt idx="16">
                        <c:v>60455.199219000002</c:v>
                      </c:pt>
                      <c:pt idx="17">
                        <c:v>62680.398437999997</c:v>
                      </c:pt>
                      <c:pt idx="18">
                        <c:v>65292.101562999997</c:v>
                      </c:pt>
                      <c:pt idx="19">
                        <c:v>65996.796875</c:v>
                      </c:pt>
                      <c:pt idx="20">
                        <c:v>65707.101563000004</c:v>
                      </c:pt>
                      <c:pt idx="21">
                        <c:v>64092.699219000002</c:v>
                      </c:pt>
                      <c:pt idx="22">
                        <c:v>61695.101562999997</c:v>
                      </c:pt>
                      <c:pt idx="23">
                        <c:v>59658.300780999998</c:v>
                      </c:pt>
                      <c:pt idx="24">
                        <c:v>61276.199219000002</c:v>
                      </c:pt>
                      <c:pt idx="25">
                        <c:v>61325.601562999997</c:v>
                      </c:pt>
                      <c:pt idx="26">
                        <c:v>61892</c:v>
                      </c:pt>
                      <c:pt idx="27">
                        <c:v>62629.699219000002</c:v>
                      </c:pt>
                      <c:pt idx="28">
                        <c:v>64336.5</c:v>
                      </c:pt>
                      <c:pt idx="29">
                        <c:v>67498</c:v>
                      </c:pt>
                      <c:pt idx="30">
                        <c:v>71699</c:v>
                      </c:pt>
                      <c:pt idx="31">
                        <c:v>73407.703125</c:v>
                      </c:pt>
                      <c:pt idx="32">
                        <c:v>72051.5</c:v>
                      </c:pt>
                      <c:pt idx="33">
                        <c:v>70007.296875</c:v>
                      </c:pt>
                      <c:pt idx="34">
                        <c:v>67902.296875</c:v>
                      </c:pt>
                      <c:pt idx="35">
                        <c:v>65650.296875</c:v>
                      </c:pt>
                      <c:pt idx="36">
                        <c:v>63353.101562999997</c:v>
                      </c:pt>
                      <c:pt idx="37">
                        <c:v>61507.5</c:v>
                      </c:pt>
                      <c:pt idx="38">
                        <c:v>59569.601562999997</c:v>
                      </c:pt>
                      <c:pt idx="39">
                        <c:v>58183.300780999998</c:v>
                      </c:pt>
                      <c:pt idx="40">
                        <c:v>58186.398437999997</c:v>
                      </c:pt>
                      <c:pt idx="41">
                        <c:v>59500.601562999997</c:v>
                      </c:pt>
                      <c:pt idx="42">
                        <c:v>61781.800780999998</c:v>
                      </c:pt>
                      <c:pt idx="43">
                        <c:v>62514</c:v>
                      </c:pt>
                      <c:pt idx="44">
                        <c:v>62954.300780999998</c:v>
                      </c:pt>
                      <c:pt idx="45">
                        <c:v>62683.199219000002</c:v>
                      </c:pt>
                      <c:pt idx="46">
                        <c:v>61400.398437999997</c:v>
                      </c:pt>
                      <c:pt idx="47">
                        <c:v>60238.101562999997</c:v>
                      </c:pt>
                      <c:pt idx="48">
                        <c:v>55545</c:v>
                      </c:pt>
                      <c:pt idx="49">
                        <c:v>54747.601562999997</c:v>
                      </c:pt>
                      <c:pt idx="50">
                        <c:v>54227.101562999997</c:v>
                      </c:pt>
                      <c:pt idx="51">
                        <c:v>54913.898437999997</c:v>
                      </c:pt>
                      <c:pt idx="52">
                        <c:v>56220.699219000002</c:v>
                      </c:pt>
                      <c:pt idx="53">
                        <c:v>58377.5</c:v>
                      </c:pt>
                      <c:pt idx="54">
                        <c:v>61265.101562999997</c:v>
                      </c:pt>
                      <c:pt idx="55">
                        <c:v>63216.800780999998</c:v>
                      </c:pt>
                      <c:pt idx="56">
                        <c:v>62992.898437999997</c:v>
                      </c:pt>
                      <c:pt idx="57">
                        <c:v>61086.101562999997</c:v>
                      </c:pt>
                      <c:pt idx="58">
                        <c:v>58629.300780999998</c:v>
                      </c:pt>
                      <c:pt idx="59">
                        <c:v>56156.101562999997</c:v>
                      </c:pt>
                      <c:pt idx="60">
                        <c:v>53603.699219000002</c:v>
                      </c:pt>
                      <c:pt idx="61">
                        <c:v>51246.800780999998</c:v>
                      </c:pt>
                      <c:pt idx="62">
                        <c:v>49259.800780999998</c:v>
                      </c:pt>
                      <c:pt idx="63">
                        <c:v>48185.699219000002</c:v>
                      </c:pt>
                      <c:pt idx="64">
                        <c:v>48249.601562999997</c:v>
                      </c:pt>
                      <c:pt idx="65">
                        <c:v>49621.898437999997</c:v>
                      </c:pt>
                      <c:pt idx="66">
                        <c:v>52608.601562999997</c:v>
                      </c:pt>
                      <c:pt idx="67">
                        <c:v>54208.300780999998</c:v>
                      </c:pt>
                      <c:pt idx="68">
                        <c:v>54683.898437999997</c:v>
                      </c:pt>
                      <c:pt idx="69">
                        <c:v>54560.398437999997</c:v>
                      </c:pt>
                      <c:pt idx="70">
                        <c:v>53067.5</c:v>
                      </c:pt>
                      <c:pt idx="71">
                        <c:v>51560.398437999997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2B93-4E4E-B59E-5C65393F7137}"/>
                  </c:ext>
                </c:extLst>
              </c15:ser>
            </c15:filteredLineSeries>
            <c15:filteredLine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Sheet1!$O$1</c15:sqref>
                        </c15:formulaRef>
                      </c:ext>
                    </c:extLst>
                    <c:strCache>
                      <c:ptCount val="1"/>
                      <c:pt idx="0">
                        <c:v>M</c:v>
                      </c:pt>
                    </c:strCache>
                  </c:strRef>
                </c:tx>
                <c:spPr>
                  <a:ln w="28575" cap="rnd">
                    <a:solidFill>
                      <a:schemeClr val="accent3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Sheet1!$E$2:$E$73</c15:sqref>
                        </c15:formulaRef>
                      </c:ext>
                    </c:extLst>
                    <c:numCache>
                      <c:formatCode>General</c:formatCode>
                      <c:ptCount val="72"/>
                      <c:pt idx="0">
                        <c:v>34</c:v>
                      </c:pt>
                      <c:pt idx="1">
                        <c:v>34</c:v>
                      </c:pt>
                      <c:pt idx="2">
                        <c:v>34</c:v>
                      </c:pt>
                      <c:pt idx="3">
                        <c:v>34</c:v>
                      </c:pt>
                      <c:pt idx="4">
                        <c:v>34</c:v>
                      </c:pt>
                      <c:pt idx="5">
                        <c:v>34</c:v>
                      </c:pt>
                      <c:pt idx="6">
                        <c:v>34</c:v>
                      </c:pt>
                      <c:pt idx="7">
                        <c:v>34</c:v>
                      </c:pt>
                      <c:pt idx="8">
                        <c:v>34</c:v>
                      </c:pt>
                      <c:pt idx="9">
                        <c:v>34</c:v>
                      </c:pt>
                      <c:pt idx="10">
                        <c:v>34</c:v>
                      </c:pt>
                      <c:pt idx="11">
                        <c:v>34</c:v>
                      </c:pt>
                      <c:pt idx="12">
                        <c:v>34</c:v>
                      </c:pt>
                      <c:pt idx="13">
                        <c:v>34</c:v>
                      </c:pt>
                      <c:pt idx="14">
                        <c:v>34</c:v>
                      </c:pt>
                      <c:pt idx="15">
                        <c:v>34</c:v>
                      </c:pt>
                      <c:pt idx="16">
                        <c:v>34</c:v>
                      </c:pt>
                      <c:pt idx="17">
                        <c:v>34</c:v>
                      </c:pt>
                      <c:pt idx="18">
                        <c:v>34</c:v>
                      </c:pt>
                      <c:pt idx="19">
                        <c:v>34</c:v>
                      </c:pt>
                      <c:pt idx="20">
                        <c:v>34</c:v>
                      </c:pt>
                      <c:pt idx="21">
                        <c:v>34</c:v>
                      </c:pt>
                      <c:pt idx="22">
                        <c:v>34</c:v>
                      </c:pt>
                      <c:pt idx="23">
                        <c:v>34</c:v>
                      </c:pt>
                      <c:pt idx="24">
                        <c:v>35</c:v>
                      </c:pt>
                      <c:pt idx="25">
                        <c:v>35</c:v>
                      </c:pt>
                      <c:pt idx="26">
                        <c:v>35</c:v>
                      </c:pt>
                      <c:pt idx="27">
                        <c:v>35</c:v>
                      </c:pt>
                      <c:pt idx="28">
                        <c:v>35</c:v>
                      </c:pt>
                      <c:pt idx="29">
                        <c:v>35</c:v>
                      </c:pt>
                      <c:pt idx="30">
                        <c:v>35</c:v>
                      </c:pt>
                      <c:pt idx="31">
                        <c:v>35</c:v>
                      </c:pt>
                      <c:pt idx="32">
                        <c:v>35</c:v>
                      </c:pt>
                      <c:pt idx="33">
                        <c:v>35</c:v>
                      </c:pt>
                      <c:pt idx="34">
                        <c:v>35</c:v>
                      </c:pt>
                      <c:pt idx="35">
                        <c:v>35</c:v>
                      </c:pt>
                      <c:pt idx="36">
                        <c:v>35</c:v>
                      </c:pt>
                      <c:pt idx="37">
                        <c:v>35</c:v>
                      </c:pt>
                      <c:pt idx="38">
                        <c:v>35</c:v>
                      </c:pt>
                      <c:pt idx="39">
                        <c:v>35</c:v>
                      </c:pt>
                      <c:pt idx="40">
                        <c:v>35</c:v>
                      </c:pt>
                      <c:pt idx="41">
                        <c:v>35</c:v>
                      </c:pt>
                      <c:pt idx="42">
                        <c:v>35</c:v>
                      </c:pt>
                      <c:pt idx="43">
                        <c:v>35</c:v>
                      </c:pt>
                      <c:pt idx="44">
                        <c:v>35</c:v>
                      </c:pt>
                      <c:pt idx="45">
                        <c:v>35</c:v>
                      </c:pt>
                      <c:pt idx="46">
                        <c:v>35</c:v>
                      </c:pt>
                      <c:pt idx="47">
                        <c:v>35</c:v>
                      </c:pt>
                      <c:pt idx="48">
                        <c:v>36</c:v>
                      </c:pt>
                      <c:pt idx="49">
                        <c:v>36</c:v>
                      </c:pt>
                      <c:pt idx="50">
                        <c:v>36</c:v>
                      </c:pt>
                      <c:pt idx="51">
                        <c:v>36</c:v>
                      </c:pt>
                      <c:pt idx="52">
                        <c:v>36</c:v>
                      </c:pt>
                      <c:pt idx="53">
                        <c:v>36</c:v>
                      </c:pt>
                      <c:pt idx="54">
                        <c:v>36</c:v>
                      </c:pt>
                      <c:pt idx="55">
                        <c:v>36</c:v>
                      </c:pt>
                      <c:pt idx="56">
                        <c:v>36</c:v>
                      </c:pt>
                      <c:pt idx="57">
                        <c:v>36</c:v>
                      </c:pt>
                      <c:pt idx="58">
                        <c:v>36</c:v>
                      </c:pt>
                      <c:pt idx="59">
                        <c:v>36</c:v>
                      </c:pt>
                      <c:pt idx="60">
                        <c:v>36</c:v>
                      </c:pt>
                      <c:pt idx="61">
                        <c:v>36</c:v>
                      </c:pt>
                      <c:pt idx="62">
                        <c:v>36</c:v>
                      </c:pt>
                      <c:pt idx="63">
                        <c:v>36</c:v>
                      </c:pt>
                      <c:pt idx="64">
                        <c:v>36</c:v>
                      </c:pt>
                      <c:pt idx="65">
                        <c:v>36</c:v>
                      </c:pt>
                      <c:pt idx="66">
                        <c:v>36</c:v>
                      </c:pt>
                      <c:pt idx="67">
                        <c:v>36</c:v>
                      </c:pt>
                      <c:pt idx="68">
                        <c:v>36</c:v>
                      </c:pt>
                      <c:pt idx="69">
                        <c:v>36</c:v>
                      </c:pt>
                      <c:pt idx="70">
                        <c:v>36</c:v>
                      </c:pt>
                      <c:pt idx="71">
                        <c:v>36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Sheet1!$O$2:$O$73</c15:sqref>
                        </c15:formulaRef>
                      </c:ext>
                    </c:extLst>
                    <c:numCache>
                      <c:formatCode>#,##0</c:formatCode>
                      <c:ptCount val="72"/>
                      <c:pt idx="0">
                        <c:v>44124.679687999997</c:v>
                      </c:pt>
                      <c:pt idx="1">
                        <c:v>44099.4375</c:v>
                      </c:pt>
                      <c:pt idx="2">
                        <c:v>44665.652344000002</c:v>
                      </c:pt>
                      <c:pt idx="3">
                        <c:v>45503.613280999998</c:v>
                      </c:pt>
                      <c:pt idx="4">
                        <c:v>47480.351562999997</c:v>
                      </c:pt>
                      <c:pt idx="5">
                        <c:v>51284.007812999997</c:v>
                      </c:pt>
                      <c:pt idx="6">
                        <c:v>56716.109375</c:v>
                      </c:pt>
                      <c:pt idx="7">
                        <c:v>59740.644530999998</c:v>
                      </c:pt>
                      <c:pt idx="8">
                        <c:v>60423.484375</c:v>
                      </c:pt>
                      <c:pt idx="9">
                        <c:v>61158.066405999998</c:v>
                      </c:pt>
                      <c:pt idx="10">
                        <c:v>61770.429687999997</c:v>
                      </c:pt>
                      <c:pt idx="11">
                        <c:v>61721.550780999998</c:v>
                      </c:pt>
                      <c:pt idx="12">
                        <c:v>61147.503905999998</c:v>
                      </c:pt>
                      <c:pt idx="13">
                        <c:v>60433.144530999998</c:v>
                      </c:pt>
                      <c:pt idx="14">
                        <c:v>59643.992187999997</c:v>
                      </c:pt>
                      <c:pt idx="15">
                        <c:v>59187.449219000002</c:v>
                      </c:pt>
                      <c:pt idx="16">
                        <c:v>60060.371094000002</c:v>
                      </c:pt>
                      <c:pt idx="17">
                        <c:v>62171.785155999998</c:v>
                      </c:pt>
                      <c:pt idx="18">
                        <c:v>64640.332030999998</c:v>
                      </c:pt>
                      <c:pt idx="19">
                        <c:v>65303.667969000002</c:v>
                      </c:pt>
                      <c:pt idx="20">
                        <c:v>64997.757812999997</c:v>
                      </c:pt>
                      <c:pt idx="21">
                        <c:v>63416.125</c:v>
                      </c:pt>
                      <c:pt idx="22">
                        <c:v>60874.355469000002</c:v>
                      </c:pt>
                      <c:pt idx="23">
                        <c:v>58655.933594000002</c:v>
                      </c:pt>
                      <c:pt idx="24">
                        <c:v>59049.226562999997</c:v>
                      </c:pt>
                      <c:pt idx="25">
                        <c:v>58697.207030999998</c:v>
                      </c:pt>
                      <c:pt idx="26">
                        <c:v>58884.261719000002</c:v>
                      </c:pt>
                      <c:pt idx="27">
                        <c:v>59615.574219000002</c:v>
                      </c:pt>
                      <c:pt idx="28">
                        <c:v>61351.507812999997</c:v>
                      </c:pt>
                      <c:pt idx="29">
                        <c:v>64579.992187999997</c:v>
                      </c:pt>
                      <c:pt idx="30">
                        <c:v>68913.828125</c:v>
                      </c:pt>
                      <c:pt idx="31">
                        <c:v>70715.234375</c:v>
                      </c:pt>
                      <c:pt idx="32">
                        <c:v>69574.359375</c:v>
                      </c:pt>
                      <c:pt idx="33">
                        <c:v>67824.414063000004</c:v>
                      </c:pt>
                      <c:pt idx="34">
                        <c:v>65946.390625</c:v>
                      </c:pt>
                      <c:pt idx="35">
                        <c:v>63815.578125</c:v>
                      </c:pt>
                      <c:pt idx="36">
                        <c:v>61565.078125</c:v>
                      </c:pt>
                      <c:pt idx="37">
                        <c:v>59537.152344000002</c:v>
                      </c:pt>
                      <c:pt idx="38">
                        <c:v>57560.960937999997</c:v>
                      </c:pt>
                      <c:pt idx="39">
                        <c:v>56103.480469000002</c:v>
                      </c:pt>
                      <c:pt idx="40">
                        <c:v>55969.574219000002</c:v>
                      </c:pt>
                      <c:pt idx="41">
                        <c:v>57091.953125</c:v>
                      </c:pt>
                      <c:pt idx="42">
                        <c:v>59333.390625</c:v>
                      </c:pt>
                      <c:pt idx="43">
                        <c:v>60376.546875</c:v>
                      </c:pt>
                      <c:pt idx="44">
                        <c:v>60653.0625</c:v>
                      </c:pt>
                      <c:pt idx="45">
                        <c:v>60225.605469000002</c:v>
                      </c:pt>
                      <c:pt idx="46">
                        <c:v>58571.109375</c:v>
                      </c:pt>
                      <c:pt idx="47">
                        <c:v>57028.351562999997</c:v>
                      </c:pt>
                      <c:pt idx="48">
                        <c:v>54994.628905999998</c:v>
                      </c:pt>
                      <c:pt idx="49">
                        <c:v>54063.242187999997</c:v>
                      </c:pt>
                      <c:pt idx="50">
                        <c:v>53425.519530999998</c:v>
                      </c:pt>
                      <c:pt idx="51">
                        <c:v>54070.894530999998</c:v>
                      </c:pt>
                      <c:pt idx="52">
                        <c:v>55362.839844000002</c:v>
                      </c:pt>
                      <c:pt idx="53">
                        <c:v>57519.855469000002</c:v>
                      </c:pt>
                      <c:pt idx="54">
                        <c:v>60433.460937999997</c:v>
                      </c:pt>
                      <c:pt idx="55">
                        <c:v>62417.140625</c:v>
                      </c:pt>
                      <c:pt idx="56">
                        <c:v>62262.671875</c:v>
                      </c:pt>
                      <c:pt idx="57">
                        <c:v>60454.140625</c:v>
                      </c:pt>
                      <c:pt idx="58">
                        <c:v>58067.710937999997</c:v>
                      </c:pt>
                      <c:pt idx="59">
                        <c:v>55630.195312999997</c:v>
                      </c:pt>
                      <c:pt idx="60">
                        <c:v>53095.28125</c:v>
                      </c:pt>
                      <c:pt idx="61">
                        <c:v>50766.605469000002</c:v>
                      </c:pt>
                      <c:pt idx="62">
                        <c:v>48767.488280999998</c:v>
                      </c:pt>
                      <c:pt idx="63">
                        <c:v>47691.25</c:v>
                      </c:pt>
                      <c:pt idx="64">
                        <c:v>47800.960937999997</c:v>
                      </c:pt>
                      <c:pt idx="65">
                        <c:v>49187.46875</c:v>
                      </c:pt>
                      <c:pt idx="66">
                        <c:v>52139.460937999997</c:v>
                      </c:pt>
                      <c:pt idx="67">
                        <c:v>53673.976562999997</c:v>
                      </c:pt>
                      <c:pt idx="68">
                        <c:v>54040.007812999997</c:v>
                      </c:pt>
                      <c:pt idx="69">
                        <c:v>53812.890625</c:v>
                      </c:pt>
                      <c:pt idx="70">
                        <c:v>52221.066405999998</c:v>
                      </c:pt>
                      <c:pt idx="71">
                        <c:v>50595.484375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2B93-4E4E-B59E-5C65393F7137}"/>
                  </c:ext>
                </c:extLst>
              </c15:ser>
            </c15:filteredLineSeries>
          </c:ext>
        </c:extLst>
      </c:lineChart>
      <c:catAx>
        <c:axId val="702147263"/>
        <c:scaling>
          <c:orientation val="minMax"/>
        </c:scaling>
        <c:delete val="0"/>
        <c:axPos val="b"/>
        <c:numFmt formatCode="dd\-mmm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2138943"/>
        <c:crosses val="autoZero"/>
        <c:auto val="1"/>
        <c:lblAlgn val="ctr"/>
        <c:lblOffset val="100"/>
        <c:tickLblSkip val="24"/>
        <c:noMultiLvlLbl val="0"/>
      </c:catAx>
      <c:valAx>
        <c:axId val="702138943"/>
        <c:scaling>
          <c:orientation val="minMax"/>
          <c:min val="3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21472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Day Ahead Forecast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Sheet2!$G$1</c:f>
              <c:strCache>
                <c:ptCount val="1"/>
                <c:pt idx="0">
                  <c:v>Actual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Sheet2!$E$2:$E$73</c:f>
              <c:numCache>
                <c:formatCode>General</c:formatCode>
                <c:ptCount val="72"/>
                <c:pt idx="0">
                  <c:v>54</c:v>
                </c:pt>
                <c:pt idx="1">
                  <c:v>54</c:v>
                </c:pt>
                <c:pt idx="2">
                  <c:v>54</c:v>
                </c:pt>
                <c:pt idx="3">
                  <c:v>54</c:v>
                </c:pt>
                <c:pt idx="4">
                  <c:v>54</c:v>
                </c:pt>
                <c:pt idx="5">
                  <c:v>54</c:v>
                </c:pt>
                <c:pt idx="6">
                  <c:v>54</c:v>
                </c:pt>
                <c:pt idx="7">
                  <c:v>54</c:v>
                </c:pt>
                <c:pt idx="8">
                  <c:v>54</c:v>
                </c:pt>
                <c:pt idx="9">
                  <c:v>54</c:v>
                </c:pt>
                <c:pt idx="10">
                  <c:v>54</c:v>
                </c:pt>
                <c:pt idx="11">
                  <c:v>54</c:v>
                </c:pt>
                <c:pt idx="12">
                  <c:v>54</c:v>
                </c:pt>
                <c:pt idx="13">
                  <c:v>54</c:v>
                </c:pt>
                <c:pt idx="14">
                  <c:v>54</c:v>
                </c:pt>
                <c:pt idx="15">
                  <c:v>54</c:v>
                </c:pt>
                <c:pt idx="16">
                  <c:v>54</c:v>
                </c:pt>
                <c:pt idx="17">
                  <c:v>54</c:v>
                </c:pt>
                <c:pt idx="18">
                  <c:v>54</c:v>
                </c:pt>
                <c:pt idx="19">
                  <c:v>54</c:v>
                </c:pt>
                <c:pt idx="20">
                  <c:v>54</c:v>
                </c:pt>
                <c:pt idx="21">
                  <c:v>54</c:v>
                </c:pt>
                <c:pt idx="22">
                  <c:v>54</c:v>
                </c:pt>
                <c:pt idx="23">
                  <c:v>54</c:v>
                </c:pt>
                <c:pt idx="24">
                  <c:v>55</c:v>
                </c:pt>
                <c:pt idx="25">
                  <c:v>55</c:v>
                </c:pt>
                <c:pt idx="26">
                  <c:v>55</c:v>
                </c:pt>
                <c:pt idx="27">
                  <c:v>55</c:v>
                </c:pt>
                <c:pt idx="28">
                  <c:v>55</c:v>
                </c:pt>
                <c:pt idx="29">
                  <c:v>55</c:v>
                </c:pt>
                <c:pt idx="30">
                  <c:v>55</c:v>
                </c:pt>
                <c:pt idx="31">
                  <c:v>55</c:v>
                </c:pt>
                <c:pt idx="32">
                  <c:v>55</c:v>
                </c:pt>
                <c:pt idx="33">
                  <c:v>55</c:v>
                </c:pt>
                <c:pt idx="34">
                  <c:v>55</c:v>
                </c:pt>
                <c:pt idx="35">
                  <c:v>55</c:v>
                </c:pt>
                <c:pt idx="36">
                  <c:v>55</c:v>
                </c:pt>
                <c:pt idx="37">
                  <c:v>55</c:v>
                </c:pt>
                <c:pt idx="38">
                  <c:v>55</c:v>
                </c:pt>
                <c:pt idx="39">
                  <c:v>55</c:v>
                </c:pt>
                <c:pt idx="40">
                  <c:v>55</c:v>
                </c:pt>
                <c:pt idx="41">
                  <c:v>55</c:v>
                </c:pt>
                <c:pt idx="42">
                  <c:v>55</c:v>
                </c:pt>
                <c:pt idx="43">
                  <c:v>55</c:v>
                </c:pt>
                <c:pt idx="44">
                  <c:v>55</c:v>
                </c:pt>
                <c:pt idx="45">
                  <c:v>55</c:v>
                </c:pt>
                <c:pt idx="46">
                  <c:v>55</c:v>
                </c:pt>
                <c:pt idx="47">
                  <c:v>55</c:v>
                </c:pt>
                <c:pt idx="48">
                  <c:v>56</c:v>
                </c:pt>
                <c:pt idx="49">
                  <c:v>56</c:v>
                </c:pt>
                <c:pt idx="50">
                  <c:v>56</c:v>
                </c:pt>
                <c:pt idx="51">
                  <c:v>56</c:v>
                </c:pt>
                <c:pt idx="52">
                  <c:v>56</c:v>
                </c:pt>
                <c:pt idx="53">
                  <c:v>56</c:v>
                </c:pt>
                <c:pt idx="54">
                  <c:v>56</c:v>
                </c:pt>
                <c:pt idx="55">
                  <c:v>56</c:v>
                </c:pt>
                <c:pt idx="56">
                  <c:v>56</c:v>
                </c:pt>
                <c:pt idx="57">
                  <c:v>56</c:v>
                </c:pt>
                <c:pt idx="58">
                  <c:v>56</c:v>
                </c:pt>
                <c:pt idx="59">
                  <c:v>56</c:v>
                </c:pt>
                <c:pt idx="60">
                  <c:v>56</c:v>
                </c:pt>
                <c:pt idx="61">
                  <c:v>56</c:v>
                </c:pt>
                <c:pt idx="62">
                  <c:v>56</c:v>
                </c:pt>
                <c:pt idx="63">
                  <c:v>56</c:v>
                </c:pt>
                <c:pt idx="64">
                  <c:v>56</c:v>
                </c:pt>
                <c:pt idx="65">
                  <c:v>56</c:v>
                </c:pt>
                <c:pt idx="66">
                  <c:v>56</c:v>
                </c:pt>
                <c:pt idx="67">
                  <c:v>56</c:v>
                </c:pt>
                <c:pt idx="68">
                  <c:v>56</c:v>
                </c:pt>
                <c:pt idx="69">
                  <c:v>56</c:v>
                </c:pt>
                <c:pt idx="70">
                  <c:v>56</c:v>
                </c:pt>
                <c:pt idx="71">
                  <c:v>56</c:v>
                </c:pt>
              </c:numCache>
            </c:numRef>
          </c:cat>
          <c:val>
            <c:numRef>
              <c:f>Sheet2!$G$2:$G$73</c:f>
              <c:numCache>
                <c:formatCode>#,##0</c:formatCode>
                <c:ptCount val="72"/>
                <c:pt idx="0">
                  <c:v>42313.394530999998</c:v>
                </c:pt>
                <c:pt idx="1">
                  <c:v>41605.449219000002</c:v>
                </c:pt>
                <c:pt idx="2">
                  <c:v>41325.464844000002</c:v>
                </c:pt>
                <c:pt idx="3">
                  <c:v>41579.695312999997</c:v>
                </c:pt>
                <c:pt idx="4">
                  <c:v>42774.953125</c:v>
                </c:pt>
                <c:pt idx="5">
                  <c:v>45325.84375</c:v>
                </c:pt>
                <c:pt idx="6">
                  <c:v>49377.230469000002</c:v>
                </c:pt>
                <c:pt idx="7">
                  <c:v>51971.191405999998</c:v>
                </c:pt>
                <c:pt idx="8">
                  <c:v>53255.578125</c:v>
                </c:pt>
                <c:pt idx="9">
                  <c:v>54548.898437999997</c:v>
                </c:pt>
                <c:pt idx="10">
                  <c:v>55672.625</c:v>
                </c:pt>
                <c:pt idx="11">
                  <c:v>56494.675780999998</c:v>
                </c:pt>
                <c:pt idx="12">
                  <c:v>57047.546875</c:v>
                </c:pt>
                <c:pt idx="13">
                  <c:v>57423.59375</c:v>
                </c:pt>
                <c:pt idx="14">
                  <c:v>57331.332030999998</c:v>
                </c:pt>
                <c:pt idx="15">
                  <c:v>57461.832030999998</c:v>
                </c:pt>
                <c:pt idx="16">
                  <c:v>58456.585937999997</c:v>
                </c:pt>
                <c:pt idx="17">
                  <c:v>59978.40625</c:v>
                </c:pt>
                <c:pt idx="18">
                  <c:v>61506.054687999997</c:v>
                </c:pt>
                <c:pt idx="19">
                  <c:v>61655.769530999998</c:v>
                </c:pt>
                <c:pt idx="20">
                  <c:v>60983.363280999998</c:v>
                </c:pt>
                <c:pt idx="21">
                  <c:v>59222.65625</c:v>
                </c:pt>
                <c:pt idx="22">
                  <c:v>57230.277344000002</c:v>
                </c:pt>
                <c:pt idx="23">
                  <c:v>55154.175780999998</c:v>
                </c:pt>
                <c:pt idx="24">
                  <c:v>54030.121094000002</c:v>
                </c:pt>
                <c:pt idx="25">
                  <c:v>53561.464844000002</c:v>
                </c:pt>
                <c:pt idx="26">
                  <c:v>53606.554687999997</c:v>
                </c:pt>
                <c:pt idx="27">
                  <c:v>53939.191405999998</c:v>
                </c:pt>
                <c:pt idx="28">
                  <c:v>54857.285155999998</c:v>
                </c:pt>
                <c:pt idx="29">
                  <c:v>56783.433594000002</c:v>
                </c:pt>
                <c:pt idx="30">
                  <c:v>59377.574219000002</c:v>
                </c:pt>
                <c:pt idx="31">
                  <c:v>60576.273437999997</c:v>
                </c:pt>
                <c:pt idx="32">
                  <c:v>60947.898437999997</c:v>
                </c:pt>
                <c:pt idx="33">
                  <c:v>61055.980469000002</c:v>
                </c:pt>
                <c:pt idx="34">
                  <c:v>60766.667969000002</c:v>
                </c:pt>
                <c:pt idx="35">
                  <c:v>60506.058594000002</c:v>
                </c:pt>
                <c:pt idx="36">
                  <c:v>59735.070312999997</c:v>
                </c:pt>
                <c:pt idx="37">
                  <c:v>58678.617187999997</c:v>
                </c:pt>
                <c:pt idx="38">
                  <c:v>57706.898437999997</c:v>
                </c:pt>
                <c:pt idx="39">
                  <c:v>57327.742187999997</c:v>
                </c:pt>
                <c:pt idx="40">
                  <c:v>57630.539062999997</c:v>
                </c:pt>
                <c:pt idx="41">
                  <c:v>58584.234375</c:v>
                </c:pt>
                <c:pt idx="42">
                  <c:v>60216.816405999998</c:v>
                </c:pt>
                <c:pt idx="43">
                  <c:v>60640.015625</c:v>
                </c:pt>
                <c:pt idx="44">
                  <c:v>60289.789062999997</c:v>
                </c:pt>
                <c:pt idx="45">
                  <c:v>59104.546875</c:v>
                </c:pt>
                <c:pt idx="46">
                  <c:v>56935.347655999998</c:v>
                </c:pt>
                <c:pt idx="47">
                  <c:v>55113.882812999997</c:v>
                </c:pt>
                <c:pt idx="48">
                  <c:v>54061.050780999998</c:v>
                </c:pt>
                <c:pt idx="49">
                  <c:v>53561.234375</c:v>
                </c:pt>
                <c:pt idx="50">
                  <c:v>53826.726562999997</c:v>
                </c:pt>
                <c:pt idx="51">
                  <c:v>54502.03125</c:v>
                </c:pt>
                <c:pt idx="52">
                  <c:v>55897.578125</c:v>
                </c:pt>
                <c:pt idx="53">
                  <c:v>58423.941405999998</c:v>
                </c:pt>
                <c:pt idx="54">
                  <c:v>62141.523437999997</c:v>
                </c:pt>
                <c:pt idx="55">
                  <c:v>63842.710937999997</c:v>
                </c:pt>
                <c:pt idx="56">
                  <c:v>63549.578125</c:v>
                </c:pt>
                <c:pt idx="57">
                  <c:v>62777.171875</c:v>
                </c:pt>
                <c:pt idx="58">
                  <c:v>61359.683594000002</c:v>
                </c:pt>
                <c:pt idx="59">
                  <c:v>59741.996094000002</c:v>
                </c:pt>
                <c:pt idx="60">
                  <c:v>57973.78125</c:v>
                </c:pt>
                <c:pt idx="61">
                  <c:v>56646.496094000002</c:v>
                </c:pt>
                <c:pt idx="62">
                  <c:v>55730.417969000002</c:v>
                </c:pt>
                <c:pt idx="63">
                  <c:v>55700</c:v>
                </c:pt>
                <c:pt idx="64">
                  <c:v>56352.625</c:v>
                </c:pt>
                <c:pt idx="65">
                  <c:v>57112.15625</c:v>
                </c:pt>
                <c:pt idx="66">
                  <c:v>58075.898437999997</c:v>
                </c:pt>
                <c:pt idx="67">
                  <c:v>57973.988280999998</c:v>
                </c:pt>
                <c:pt idx="68">
                  <c:v>57160.769530999998</c:v>
                </c:pt>
                <c:pt idx="69">
                  <c:v>55875.792969000002</c:v>
                </c:pt>
                <c:pt idx="70">
                  <c:v>53859.101562999997</c:v>
                </c:pt>
                <c:pt idx="71">
                  <c:v>52013.351562999997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012-4F62-922F-408E758F3F5C}"/>
            </c:ext>
          </c:extLst>
        </c:ser>
        <c:ser>
          <c:idx val="1"/>
          <c:order val="1"/>
          <c:tx>
            <c:strRef>
              <c:f>Sheet2!$H$1</c:f>
              <c:strCache>
                <c:ptCount val="1"/>
                <c:pt idx="0">
                  <c:v>Active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Sheet2!$E$2:$E$73</c:f>
              <c:numCache>
                <c:formatCode>General</c:formatCode>
                <c:ptCount val="72"/>
                <c:pt idx="0">
                  <c:v>54</c:v>
                </c:pt>
                <c:pt idx="1">
                  <c:v>54</c:v>
                </c:pt>
                <c:pt idx="2">
                  <c:v>54</c:v>
                </c:pt>
                <c:pt idx="3">
                  <c:v>54</c:v>
                </c:pt>
                <c:pt idx="4">
                  <c:v>54</c:v>
                </c:pt>
                <c:pt idx="5">
                  <c:v>54</c:v>
                </c:pt>
                <c:pt idx="6">
                  <c:v>54</c:v>
                </c:pt>
                <c:pt idx="7">
                  <c:v>54</c:v>
                </c:pt>
                <c:pt idx="8">
                  <c:v>54</c:v>
                </c:pt>
                <c:pt idx="9">
                  <c:v>54</c:v>
                </c:pt>
                <c:pt idx="10">
                  <c:v>54</c:v>
                </c:pt>
                <c:pt idx="11">
                  <c:v>54</c:v>
                </c:pt>
                <c:pt idx="12">
                  <c:v>54</c:v>
                </c:pt>
                <c:pt idx="13">
                  <c:v>54</c:v>
                </c:pt>
                <c:pt idx="14">
                  <c:v>54</c:v>
                </c:pt>
                <c:pt idx="15">
                  <c:v>54</c:v>
                </c:pt>
                <c:pt idx="16">
                  <c:v>54</c:v>
                </c:pt>
                <c:pt idx="17">
                  <c:v>54</c:v>
                </c:pt>
                <c:pt idx="18">
                  <c:v>54</c:v>
                </c:pt>
                <c:pt idx="19">
                  <c:v>54</c:v>
                </c:pt>
                <c:pt idx="20">
                  <c:v>54</c:v>
                </c:pt>
                <c:pt idx="21">
                  <c:v>54</c:v>
                </c:pt>
                <c:pt idx="22">
                  <c:v>54</c:v>
                </c:pt>
                <c:pt idx="23">
                  <c:v>54</c:v>
                </c:pt>
                <c:pt idx="24">
                  <c:v>55</c:v>
                </c:pt>
                <c:pt idx="25">
                  <c:v>55</c:v>
                </c:pt>
                <c:pt idx="26">
                  <c:v>55</c:v>
                </c:pt>
                <c:pt idx="27">
                  <c:v>55</c:v>
                </c:pt>
                <c:pt idx="28">
                  <c:v>55</c:v>
                </c:pt>
                <c:pt idx="29">
                  <c:v>55</c:v>
                </c:pt>
                <c:pt idx="30">
                  <c:v>55</c:v>
                </c:pt>
                <c:pt idx="31">
                  <c:v>55</c:v>
                </c:pt>
                <c:pt idx="32">
                  <c:v>55</c:v>
                </c:pt>
                <c:pt idx="33">
                  <c:v>55</c:v>
                </c:pt>
                <c:pt idx="34">
                  <c:v>55</c:v>
                </c:pt>
                <c:pt idx="35">
                  <c:v>55</c:v>
                </c:pt>
                <c:pt idx="36">
                  <c:v>55</c:v>
                </c:pt>
                <c:pt idx="37">
                  <c:v>55</c:v>
                </c:pt>
                <c:pt idx="38">
                  <c:v>55</c:v>
                </c:pt>
                <c:pt idx="39">
                  <c:v>55</c:v>
                </c:pt>
                <c:pt idx="40">
                  <c:v>55</c:v>
                </c:pt>
                <c:pt idx="41">
                  <c:v>55</c:v>
                </c:pt>
                <c:pt idx="42">
                  <c:v>55</c:v>
                </c:pt>
                <c:pt idx="43">
                  <c:v>55</c:v>
                </c:pt>
                <c:pt idx="44">
                  <c:v>55</c:v>
                </c:pt>
                <c:pt idx="45">
                  <c:v>55</c:v>
                </c:pt>
                <c:pt idx="46">
                  <c:v>55</c:v>
                </c:pt>
                <c:pt idx="47">
                  <c:v>55</c:v>
                </c:pt>
                <c:pt idx="48">
                  <c:v>56</c:v>
                </c:pt>
                <c:pt idx="49">
                  <c:v>56</c:v>
                </c:pt>
                <c:pt idx="50">
                  <c:v>56</c:v>
                </c:pt>
                <c:pt idx="51">
                  <c:v>56</c:v>
                </c:pt>
                <c:pt idx="52">
                  <c:v>56</c:v>
                </c:pt>
                <c:pt idx="53">
                  <c:v>56</c:v>
                </c:pt>
                <c:pt idx="54">
                  <c:v>56</c:v>
                </c:pt>
                <c:pt idx="55">
                  <c:v>56</c:v>
                </c:pt>
                <c:pt idx="56">
                  <c:v>56</c:v>
                </c:pt>
                <c:pt idx="57">
                  <c:v>56</c:v>
                </c:pt>
                <c:pt idx="58">
                  <c:v>56</c:v>
                </c:pt>
                <c:pt idx="59">
                  <c:v>56</c:v>
                </c:pt>
                <c:pt idx="60">
                  <c:v>56</c:v>
                </c:pt>
                <c:pt idx="61">
                  <c:v>56</c:v>
                </c:pt>
                <c:pt idx="62">
                  <c:v>56</c:v>
                </c:pt>
                <c:pt idx="63">
                  <c:v>56</c:v>
                </c:pt>
                <c:pt idx="64">
                  <c:v>56</c:v>
                </c:pt>
                <c:pt idx="65">
                  <c:v>56</c:v>
                </c:pt>
                <c:pt idx="66">
                  <c:v>56</c:v>
                </c:pt>
                <c:pt idx="67">
                  <c:v>56</c:v>
                </c:pt>
                <c:pt idx="68">
                  <c:v>56</c:v>
                </c:pt>
                <c:pt idx="69">
                  <c:v>56</c:v>
                </c:pt>
                <c:pt idx="70">
                  <c:v>56</c:v>
                </c:pt>
                <c:pt idx="71">
                  <c:v>56</c:v>
                </c:pt>
              </c:numCache>
            </c:numRef>
          </c:cat>
          <c:val>
            <c:numRef>
              <c:f>Sheet2!$H$2:$H$73</c:f>
              <c:numCache>
                <c:formatCode>#,##0</c:formatCode>
                <c:ptCount val="72"/>
                <c:pt idx="0">
                  <c:v>39482.5</c:v>
                </c:pt>
                <c:pt idx="1">
                  <c:v>39031.199219000002</c:v>
                </c:pt>
                <c:pt idx="2">
                  <c:v>39231</c:v>
                </c:pt>
                <c:pt idx="3">
                  <c:v>39768.199219000002</c:v>
                </c:pt>
                <c:pt idx="4">
                  <c:v>41230.398437999997</c:v>
                </c:pt>
                <c:pt idx="5">
                  <c:v>44320.699219000002</c:v>
                </c:pt>
                <c:pt idx="6">
                  <c:v>48897.398437999997</c:v>
                </c:pt>
                <c:pt idx="7">
                  <c:v>51447.101562999997</c:v>
                </c:pt>
                <c:pt idx="8">
                  <c:v>52432.601562999997</c:v>
                </c:pt>
                <c:pt idx="9">
                  <c:v>53757.699219000002</c:v>
                </c:pt>
                <c:pt idx="10">
                  <c:v>54721.101562999997</c:v>
                </c:pt>
                <c:pt idx="11">
                  <c:v>54960.398437999997</c:v>
                </c:pt>
                <c:pt idx="12">
                  <c:v>54643.101562999997</c:v>
                </c:pt>
                <c:pt idx="13">
                  <c:v>54243.699219000002</c:v>
                </c:pt>
                <c:pt idx="14">
                  <c:v>53804.5</c:v>
                </c:pt>
                <c:pt idx="15">
                  <c:v>53747.699219000002</c:v>
                </c:pt>
                <c:pt idx="16">
                  <c:v>54670.398437999997</c:v>
                </c:pt>
                <c:pt idx="17">
                  <c:v>56469.300780999998</c:v>
                </c:pt>
                <c:pt idx="18">
                  <c:v>58657.101562999997</c:v>
                </c:pt>
                <c:pt idx="19">
                  <c:v>59193.300780999998</c:v>
                </c:pt>
                <c:pt idx="20">
                  <c:v>58570.601562999997</c:v>
                </c:pt>
                <c:pt idx="21">
                  <c:v>56928.601562999997</c:v>
                </c:pt>
                <c:pt idx="22">
                  <c:v>53963.800780999998</c:v>
                </c:pt>
                <c:pt idx="23">
                  <c:v>51245.601562999997</c:v>
                </c:pt>
                <c:pt idx="24">
                  <c:v>51335.601562999997</c:v>
                </c:pt>
                <c:pt idx="25">
                  <c:v>50199.800780999998</c:v>
                </c:pt>
                <c:pt idx="26">
                  <c:v>49650.101562999997</c:v>
                </c:pt>
                <c:pt idx="27">
                  <c:v>50145.199219000002</c:v>
                </c:pt>
                <c:pt idx="28">
                  <c:v>51618.199219000002</c:v>
                </c:pt>
                <c:pt idx="29">
                  <c:v>54942.398437999997</c:v>
                </c:pt>
                <c:pt idx="30">
                  <c:v>59694.800780999998</c:v>
                </c:pt>
                <c:pt idx="31">
                  <c:v>61559.5</c:v>
                </c:pt>
                <c:pt idx="32">
                  <c:v>61055.898437999997</c:v>
                </c:pt>
                <c:pt idx="33">
                  <c:v>60408.5</c:v>
                </c:pt>
                <c:pt idx="34">
                  <c:v>59532.101562999997</c:v>
                </c:pt>
                <c:pt idx="35">
                  <c:v>58267.300780999998</c:v>
                </c:pt>
                <c:pt idx="36">
                  <c:v>56765.601562999997</c:v>
                </c:pt>
                <c:pt idx="37">
                  <c:v>55375.699219000002</c:v>
                </c:pt>
                <c:pt idx="38">
                  <c:v>54044.5</c:v>
                </c:pt>
                <c:pt idx="39">
                  <c:v>53109</c:v>
                </c:pt>
                <c:pt idx="40">
                  <c:v>53317</c:v>
                </c:pt>
                <c:pt idx="41">
                  <c:v>54482.898437999997</c:v>
                </c:pt>
                <c:pt idx="42">
                  <c:v>56552.300780999998</c:v>
                </c:pt>
                <c:pt idx="43">
                  <c:v>57438.898437999997</c:v>
                </c:pt>
                <c:pt idx="44">
                  <c:v>57145.199219000002</c:v>
                </c:pt>
                <c:pt idx="45">
                  <c:v>55852.898437999997</c:v>
                </c:pt>
                <c:pt idx="46">
                  <c:v>53216.800780999998</c:v>
                </c:pt>
                <c:pt idx="47">
                  <c:v>50782.300780999998</c:v>
                </c:pt>
                <c:pt idx="48">
                  <c:v>50188.199219000002</c:v>
                </c:pt>
                <c:pt idx="49">
                  <c:v>49404.5</c:v>
                </c:pt>
                <c:pt idx="50">
                  <c:v>49239.5</c:v>
                </c:pt>
                <c:pt idx="51">
                  <c:v>49993.898437999997</c:v>
                </c:pt>
                <c:pt idx="52">
                  <c:v>51796.300780999998</c:v>
                </c:pt>
                <c:pt idx="53">
                  <c:v>55343.601562999997</c:v>
                </c:pt>
                <c:pt idx="54">
                  <c:v>60293.199219000002</c:v>
                </c:pt>
                <c:pt idx="55">
                  <c:v>62573.898437999997</c:v>
                </c:pt>
                <c:pt idx="56">
                  <c:v>62090.898437999997</c:v>
                </c:pt>
                <c:pt idx="57">
                  <c:v>61043.5</c:v>
                </c:pt>
                <c:pt idx="58">
                  <c:v>59705.398437999997</c:v>
                </c:pt>
                <c:pt idx="59">
                  <c:v>57976.300780999998</c:v>
                </c:pt>
                <c:pt idx="60">
                  <c:v>56016.101562999997</c:v>
                </c:pt>
                <c:pt idx="61">
                  <c:v>54233.5</c:v>
                </c:pt>
                <c:pt idx="62">
                  <c:v>52579.300780999998</c:v>
                </c:pt>
                <c:pt idx="63">
                  <c:v>51425.699219000002</c:v>
                </c:pt>
                <c:pt idx="64">
                  <c:v>51689.398437999997</c:v>
                </c:pt>
                <c:pt idx="65">
                  <c:v>53128.5</c:v>
                </c:pt>
                <c:pt idx="66">
                  <c:v>55240.398437999997</c:v>
                </c:pt>
                <c:pt idx="67">
                  <c:v>55803.101562999997</c:v>
                </c:pt>
                <c:pt idx="68">
                  <c:v>55225.699219000002</c:v>
                </c:pt>
                <c:pt idx="69">
                  <c:v>53962.199219000002</c:v>
                </c:pt>
                <c:pt idx="70">
                  <c:v>52030.5</c:v>
                </c:pt>
                <c:pt idx="71">
                  <c:v>50139.699219000002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012-4F62-922F-408E758F3F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02147263"/>
        <c:axId val="702138943"/>
        <c:extLst>
          <c:ext xmlns:c15="http://schemas.microsoft.com/office/drawing/2012/chart" uri="{02D57815-91ED-43cb-92C2-25804820EDAC}">
            <c15:filteredLine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Sheet1!$I$1</c15:sqref>
                        </c15:formulaRef>
                      </c:ext>
                    </c:extLst>
                    <c:strCache>
                      <c:ptCount val="1"/>
                      <c:pt idx="0">
                        <c:v>A3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Sheet2!$E$2:$E$73</c15:sqref>
                        </c15:formulaRef>
                      </c:ext>
                    </c:extLst>
                    <c:numCache>
                      <c:formatCode>General</c:formatCode>
                      <c:ptCount val="72"/>
                      <c:pt idx="0">
                        <c:v>54</c:v>
                      </c:pt>
                      <c:pt idx="1">
                        <c:v>54</c:v>
                      </c:pt>
                      <c:pt idx="2">
                        <c:v>54</c:v>
                      </c:pt>
                      <c:pt idx="3">
                        <c:v>54</c:v>
                      </c:pt>
                      <c:pt idx="4">
                        <c:v>54</c:v>
                      </c:pt>
                      <c:pt idx="5">
                        <c:v>54</c:v>
                      </c:pt>
                      <c:pt idx="6">
                        <c:v>54</c:v>
                      </c:pt>
                      <c:pt idx="7">
                        <c:v>54</c:v>
                      </c:pt>
                      <c:pt idx="8">
                        <c:v>54</c:v>
                      </c:pt>
                      <c:pt idx="9">
                        <c:v>54</c:v>
                      </c:pt>
                      <c:pt idx="10">
                        <c:v>54</c:v>
                      </c:pt>
                      <c:pt idx="11">
                        <c:v>54</c:v>
                      </c:pt>
                      <c:pt idx="12">
                        <c:v>54</c:v>
                      </c:pt>
                      <c:pt idx="13">
                        <c:v>54</c:v>
                      </c:pt>
                      <c:pt idx="14">
                        <c:v>54</c:v>
                      </c:pt>
                      <c:pt idx="15">
                        <c:v>54</c:v>
                      </c:pt>
                      <c:pt idx="16">
                        <c:v>54</c:v>
                      </c:pt>
                      <c:pt idx="17">
                        <c:v>54</c:v>
                      </c:pt>
                      <c:pt idx="18">
                        <c:v>54</c:v>
                      </c:pt>
                      <c:pt idx="19">
                        <c:v>54</c:v>
                      </c:pt>
                      <c:pt idx="20">
                        <c:v>54</c:v>
                      </c:pt>
                      <c:pt idx="21">
                        <c:v>54</c:v>
                      </c:pt>
                      <c:pt idx="22">
                        <c:v>54</c:v>
                      </c:pt>
                      <c:pt idx="23">
                        <c:v>54</c:v>
                      </c:pt>
                      <c:pt idx="24">
                        <c:v>55</c:v>
                      </c:pt>
                      <c:pt idx="25">
                        <c:v>55</c:v>
                      </c:pt>
                      <c:pt idx="26">
                        <c:v>55</c:v>
                      </c:pt>
                      <c:pt idx="27">
                        <c:v>55</c:v>
                      </c:pt>
                      <c:pt idx="28">
                        <c:v>55</c:v>
                      </c:pt>
                      <c:pt idx="29">
                        <c:v>55</c:v>
                      </c:pt>
                      <c:pt idx="30">
                        <c:v>55</c:v>
                      </c:pt>
                      <c:pt idx="31">
                        <c:v>55</c:v>
                      </c:pt>
                      <c:pt idx="32">
                        <c:v>55</c:v>
                      </c:pt>
                      <c:pt idx="33">
                        <c:v>55</c:v>
                      </c:pt>
                      <c:pt idx="34">
                        <c:v>55</c:v>
                      </c:pt>
                      <c:pt idx="35">
                        <c:v>55</c:v>
                      </c:pt>
                      <c:pt idx="36">
                        <c:v>55</c:v>
                      </c:pt>
                      <c:pt idx="37">
                        <c:v>55</c:v>
                      </c:pt>
                      <c:pt idx="38">
                        <c:v>55</c:v>
                      </c:pt>
                      <c:pt idx="39">
                        <c:v>55</c:v>
                      </c:pt>
                      <c:pt idx="40">
                        <c:v>55</c:v>
                      </c:pt>
                      <c:pt idx="41">
                        <c:v>55</c:v>
                      </c:pt>
                      <c:pt idx="42">
                        <c:v>55</c:v>
                      </c:pt>
                      <c:pt idx="43">
                        <c:v>55</c:v>
                      </c:pt>
                      <c:pt idx="44">
                        <c:v>55</c:v>
                      </c:pt>
                      <c:pt idx="45">
                        <c:v>55</c:v>
                      </c:pt>
                      <c:pt idx="46">
                        <c:v>55</c:v>
                      </c:pt>
                      <c:pt idx="47">
                        <c:v>55</c:v>
                      </c:pt>
                      <c:pt idx="48">
                        <c:v>56</c:v>
                      </c:pt>
                      <c:pt idx="49">
                        <c:v>56</c:v>
                      </c:pt>
                      <c:pt idx="50">
                        <c:v>56</c:v>
                      </c:pt>
                      <c:pt idx="51">
                        <c:v>56</c:v>
                      </c:pt>
                      <c:pt idx="52">
                        <c:v>56</c:v>
                      </c:pt>
                      <c:pt idx="53">
                        <c:v>56</c:v>
                      </c:pt>
                      <c:pt idx="54">
                        <c:v>56</c:v>
                      </c:pt>
                      <c:pt idx="55">
                        <c:v>56</c:v>
                      </c:pt>
                      <c:pt idx="56">
                        <c:v>56</c:v>
                      </c:pt>
                      <c:pt idx="57">
                        <c:v>56</c:v>
                      </c:pt>
                      <c:pt idx="58">
                        <c:v>56</c:v>
                      </c:pt>
                      <c:pt idx="59">
                        <c:v>56</c:v>
                      </c:pt>
                      <c:pt idx="60">
                        <c:v>56</c:v>
                      </c:pt>
                      <c:pt idx="61">
                        <c:v>56</c:v>
                      </c:pt>
                      <c:pt idx="62">
                        <c:v>56</c:v>
                      </c:pt>
                      <c:pt idx="63">
                        <c:v>56</c:v>
                      </c:pt>
                      <c:pt idx="64">
                        <c:v>56</c:v>
                      </c:pt>
                      <c:pt idx="65">
                        <c:v>56</c:v>
                      </c:pt>
                      <c:pt idx="66">
                        <c:v>56</c:v>
                      </c:pt>
                      <c:pt idx="67">
                        <c:v>56</c:v>
                      </c:pt>
                      <c:pt idx="68">
                        <c:v>56</c:v>
                      </c:pt>
                      <c:pt idx="69">
                        <c:v>56</c:v>
                      </c:pt>
                      <c:pt idx="70">
                        <c:v>56</c:v>
                      </c:pt>
                      <c:pt idx="71">
                        <c:v>56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Sheet1!$I$2:$I$73</c15:sqref>
                        </c15:formulaRef>
                      </c:ext>
                    </c:extLst>
                    <c:numCache>
                      <c:formatCode>#,##0</c:formatCode>
                      <c:ptCount val="72"/>
                      <c:pt idx="0">
                        <c:v>42209.792969000002</c:v>
                      </c:pt>
                      <c:pt idx="1">
                        <c:v>41655.25</c:v>
                      </c:pt>
                      <c:pt idx="2">
                        <c:v>41791.867187999997</c:v>
                      </c:pt>
                      <c:pt idx="3">
                        <c:v>42833.660155999998</c:v>
                      </c:pt>
                      <c:pt idx="4">
                        <c:v>44441.027344000002</c:v>
                      </c:pt>
                      <c:pt idx="5">
                        <c:v>47683.292969000002</c:v>
                      </c:pt>
                      <c:pt idx="6">
                        <c:v>52528.664062999997</c:v>
                      </c:pt>
                      <c:pt idx="7">
                        <c:v>55551.015625</c:v>
                      </c:pt>
                      <c:pt idx="8">
                        <c:v>55723.273437999997</c:v>
                      </c:pt>
                      <c:pt idx="9">
                        <c:v>56296.5</c:v>
                      </c:pt>
                      <c:pt idx="10">
                        <c:v>56937.027344000002</c:v>
                      </c:pt>
                      <c:pt idx="11">
                        <c:v>57234.546875</c:v>
                      </c:pt>
                      <c:pt idx="12">
                        <c:v>57344.871094000002</c:v>
                      </c:pt>
                      <c:pt idx="13">
                        <c:v>57382.492187999997</c:v>
                      </c:pt>
                      <c:pt idx="14">
                        <c:v>57293.292969000002</c:v>
                      </c:pt>
                      <c:pt idx="15">
                        <c:v>57654.152344000002</c:v>
                      </c:pt>
                      <c:pt idx="16">
                        <c:v>58605.671875</c:v>
                      </c:pt>
                      <c:pt idx="17">
                        <c:v>60674.910155999998</c:v>
                      </c:pt>
                      <c:pt idx="18">
                        <c:v>63844.769530999998</c:v>
                      </c:pt>
                      <c:pt idx="19">
                        <c:v>64302.023437999997</c:v>
                      </c:pt>
                      <c:pt idx="20">
                        <c:v>63726.101562999997</c:v>
                      </c:pt>
                      <c:pt idx="21">
                        <c:v>62077.589844000002</c:v>
                      </c:pt>
                      <c:pt idx="22">
                        <c:v>59409.160155999998</c:v>
                      </c:pt>
                      <c:pt idx="23">
                        <c:v>56517.527344000002</c:v>
                      </c:pt>
                      <c:pt idx="24">
                        <c:v>55881.140625</c:v>
                      </c:pt>
                      <c:pt idx="25">
                        <c:v>54734.765625</c:v>
                      </c:pt>
                      <c:pt idx="26">
                        <c:v>54534.910155999998</c:v>
                      </c:pt>
                      <c:pt idx="27">
                        <c:v>55023.167969000002</c:v>
                      </c:pt>
                      <c:pt idx="28">
                        <c:v>56654.632812999997</c:v>
                      </c:pt>
                      <c:pt idx="29">
                        <c:v>60162.941405999998</c:v>
                      </c:pt>
                      <c:pt idx="30">
                        <c:v>65510.734375</c:v>
                      </c:pt>
                      <c:pt idx="31">
                        <c:v>68296.101563000004</c:v>
                      </c:pt>
                      <c:pt idx="32">
                        <c:v>67980.328125</c:v>
                      </c:pt>
                      <c:pt idx="33">
                        <c:v>67856.867188000004</c:v>
                      </c:pt>
                      <c:pt idx="34">
                        <c:v>67393.390625</c:v>
                      </c:pt>
                      <c:pt idx="35">
                        <c:v>66324.515625</c:v>
                      </c:pt>
                      <c:pt idx="36">
                        <c:v>64505.699219000002</c:v>
                      </c:pt>
                      <c:pt idx="37">
                        <c:v>63087.765625</c:v>
                      </c:pt>
                      <c:pt idx="38">
                        <c:v>60618.640625</c:v>
                      </c:pt>
                      <c:pt idx="39">
                        <c:v>59635.011719000002</c:v>
                      </c:pt>
                      <c:pt idx="40">
                        <c:v>59707.597655999998</c:v>
                      </c:pt>
                      <c:pt idx="41">
                        <c:v>60969.871094000002</c:v>
                      </c:pt>
                      <c:pt idx="42">
                        <c:v>63145.457030999998</c:v>
                      </c:pt>
                      <c:pt idx="43">
                        <c:v>63279.027344000002</c:v>
                      </c:pt>
                      <c:pt idx="44">
                        <c:v>62922.332030999998</c:v>
                      </c:pt>
                      <c:pt idx="45">
                        <c:v>62102.9375</c:v>
                      </c:pt>
                      <c:pt idx="46">
                        <c:v>60389.441405999998</c:v>
                      </c:pt>
                      <c:pt idx="47">
                        <c:v>57936.121094000002</c:v>
                      </c:pt>
                      <c:pt idx="48">
                        <c:v>57202.058594000002</c:v>
                      </c:pt>
                      <c:pt idx="49">
                        <c:v>56253.578125</c:v>
                      </c:pt>
                      <c:pt idx="50">
                        <c:v>56111.558594000002</c:v>
                      </c:pt>
                      <c:pt idx="51">
                        <c:v>56512.09375</c:v>
                      </c:pt>
                      <c:pt idx="52">
                        <c:v>57406.707030999998</c:v>
                      </c:pt>
                      <c:pt idx="53">
                        <c:v>58587.492187999997</c:v>
                      </c:pt>
                      <c:pt idx="54">
                        <c:v>60572.554687999997</c:v>
                      </c:pt>
                      <c:pt idx="55">
                        <c:v>62062.503905999998</c:v>
                      </c:pt>
                      <c:pt idx="56">
                        <c:v>62347.113280999998</c:v>
                      </c:pt>
                      <c:pt idx="57">
                        <c:v>62239.105469000002</c:v>
                      </c:pt>
                      <c:pt idx="58">
                        <c:v>61301.640625</c:v>
                      </c:pt>
                      <c:pt idx="59">
                        <c:v>60032.3125</c:v>
                      </c:pt>
                      <c:pt idx="60">
                        <c:v>57306.617187999997</c:v>
                      </c:pt>
                      <c:pt idx="61">
                        <c:v>54827.46875</c:v>
                      </c:pt>
                      <c:pt idx="62">
                        <c:v>52533.410155999998</c:v>
                      </c:pt>
                      <c:pt idx="63">
                        <c:v>51247.535155999998</c:v>
                      </c:pt>
                      <c:pt idx="64">
                        <c:v>51171.792969000002</c:v>
                      </c:pt>
                      <c:pt idx="65">
                        <c:v>52179.355469000002</c:v>
                      </c:pt>
                      <c:pt idx="66">
                        <c:v>54735.617187999997</c:v>
                      </c:pt>
                      <c:pt idx="67">
                        <c:v>55270.105469000002</c:v>
                      </c:pt>
                      <c:pt idx="68">
                        <c:v>55809.5625</c:v>
                      </c:pt>
                      <c:pt idx="69">
                        <c:v>56033.328125</c:v>
                      </c:pt>
                      <c:pt idx="70">
                        <c:v>55535.433594000002</c:v>
                      </c:pt>
                      <c:pt idx="71">
                        <c:v>54645.1875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2-4012-4F62-922F-408E758F3F5C}"/>
                  </c:ext>
                </c:extLst>
              </c15:ser>
            </c15:filteredLineSeries>
            <c15:filteredLine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Sheet1!$J$1</c15:sqref>
                        </c15:formulaRef>
                      </c:ext>
                    </c:extLst>
                    <c:strCache>
                      <c:ptCount val="1"/>
                      <c:pt idx="0">
                        <c:v>A6</c:v>
                      </c:pt>
                    </c:strCache>
                  </c:strRef>
                </c:tx>
                <c:spPr>
                  <a:ln w="28575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Sheet2!$E$2:$E$73</c15:sqref>
                        </c15:formulaRef>
                      </c:ext>
                    </c:extLst>
                    <c:numCache>
                      <c:formatCode>General</c:formatCode>
                      <c:ptCount val="72"/>
                      <c:pt idx="0">
                        <c:v>54</c:v>
                      </c:pt>
                      <c:pt idx="1">
                        <c:v>54</c:v>
                      </c:pt>
                      <c:pt idx="2">
                        <c:v>54</c:v>
                      </c:pt>
                      <c:pt idx="3">
                        <c:v>54</c:v>
                      </c:pt>
                      <c:pt idx="4">
                        <c:v>54</c:v>
                      </c:pt>
                      <c:pt idx="5">
                        <c:v>54</c:v>
                      </c:pt>
                      <c:pt idx="6">
                        <c:v>54</c:v>
                      </c:pt>
                      <c:pt idx="7">
                        <c:v>54</c:v>
                      </c:pt>
                      <c:pt idx="8">
                        <c:v>54</c:v>
                      </c:pt>
                      <c:pt idx="9">
                        <c:v>54</c:v>
                      </c:pt>
                      <c:pt idx="10">
                        <c:v>54</c:v>
                      </c:pt>
                      <c:pt idx="11">
                        <c:v>54</c:v>
                      </c:pt>
                      <c:pt idx="12">
                        <c:v>54</c:v>
                      </c:pt>
                      <c:pt idx="13">
                        <c:v>54</c:v>
                      </c:pt>
                      <c:pt idx="14">
                        <c:v>54</c:v>
                      </c:pt>
                      <c:pt idx="15">
                        <c:v>54</c:v>
                      </c:pt>
                      <c:pt idx="16">
                        <c:v>54</c:v>
                      </c:pt>
                      <c:pt idx="17">
                        <c:v>54</c:v>
                      </c:pt>
                      <c:pt idx="18">
                        <c:v>54</c:v>
                      </c:pt>
                      <c:pt idx="19">
                        <c:v>54</c:v>
                      </c:pt>
                      <c:pt idx="20">
                        <c:v>54</c:v>
                      </c:pt>
                      <c:pt idx="21">
                        <c:v>54</c:v>
                      </c:pt>
                      <c:pt idx="22">
                        <c:v>54</c:v>
                      </c:pt>
                      <c:pt idx="23">
                        <c:v>54</c:v>
                      </c:pt>
                      <c:pt idx="24">
                        <c:v>55</c:v>
                      </c:pt>
                      <c:pt idx="25">
                        <c:v>55</c:v>
                      </c:pt>
                      <c:pt idx="26">
                        <c:v>55</c:v>
                      </c:pt>
                      <c:pt idx="27">
                        <c:v>55</c:v>
                      </c:pt>
                      <c:pt idx="28">
                        <c:v>55</c:v>
                      </c:pt>
                      <c:pt idx="29">
                        <c:v>55</c:v>
                      </c:pt>
                      <c:pt idx="30">
                        <c:v>55</c:v>
                      </c:pt>
                      <c:pt idx="31">
                        <c:v>55</c:v>
                      </c:pt>
                      <c:pt idx="32">
                        <c:v>55</c:v>
                      </c:pt>
                      <c:pt idx="33">
                        <c:v>55</c:v>
                      </c:pt>
                      <c:pt idx="34">
                        <c:v>55</c:v>
                      </c:pt>
                      <c:pt idx="35">
                        <c:v>55</c:v>
                      </c:pt>
                      <c:pt idx="36">
                        <c:v>55</c:v>
                      </c:pt>
                      <c:pt idx="37">
                        <c:v>55</c:v>
                      </c:pt>
                      <c:pt idx="38">
                        <c:v>55</c:v>
                      </c:pt>
                      <c:pt idx="39">
                        <c:v>55</c:v>
                      </c:pt>
                      <c:pt idx="40">
                        <c:v>55</c:v>
                      </c:pt>
                      <c:pt idx="41">
                        <c:v>55</c:v>
                      </c:pt>
                      <c:pt idx="42">
                        <c:v>55</c:v>
                      </c:pt>
                      <c:pt idx="43">
                        <c:v>55</c:v>
                      </c:pt>
                      <c:pt idx="44">
                        <c:v>55</c:v>
                      </c:pt>
                      <c:pt idx="45">
                        <c:v>55</c:v>
                      </c:pt>
                      <c:pt idx="46">
                        <c:v>55</c:v>
                      </c:pt>
                      <c:pt idx="47">
                        <c:v>55</c:v>
                      </c:pt>
                      <c:pt idx="48">
                        <c:v>56</c:v>
                      </c:pt>
                      <c:pt idx="49">
                        <c:v>56</c:v>
                      </c:pt>
                      <c:pt idx="50">
                        <c:v>56</c:v>
                      </c:pt>
                      <c:pt idx="51">
                        <c:v>56</c:v>
                      </c:pt>
                      <c:pt idx="52">
                        <c:v>56</c:v>
                      </c:pt>
                      <c:pt idx="53">
                        <c:v>56</c:v>
                      </c:pt>
                      <c:pt idx="54">
                        <c:v>56</c:v>
                      </c:pt>
                      <c:pt idx="55">
                        <c:v>56</c:v>
                      </c:pt>
                      <c:pt idx="56">
                        <c:v>56</c:v>
                      </c:pt>
                      <c:pt idx="57">
                        <c:v>56</c:v>
                      </c:pt>
                      <c:pt idx="58">
                        <c:v>56</c:v>
                      </c:pt>
                      <c:pt idx="59">
                        <c:v>56</c:v>
                      </c:pt>
                      <c:pt idx="60">
                        <c:v>56</c:v>
                      </c:pt>
                      <c:pt idx="61">
                        <c:v>56</c:v>
                      </c:pt>
                      <c:pt idx="62">
                        <c:v>56</c:v>
                      </c:pt>
                      <c:pt idx="63">
                        <c:v>56</c:v>
                      </c:pt>
                      <c:pt idx="64">
                        <c:v>56</c:v>
                      </c:pt>
                      <c:pt idx="65">
                        <c:v>56</c:v>
                      </c:pt>
                      <c:pt idx="66">
                        <c:v>56</c:v>
                      </c:pt>
                      <c:pt idx="67">
                        <c:v>56</c:v>
                      </c:pt>
                      <c:pt idx="68">
                        <c:v>56</c:v>
                      </c:pt>
                      <c:pt idx="69">
                        <c:v>56</c:v>
                      </c:pt>
                      <c:pt idx="70">
                        <c:v>56</c:v>
                      </c:pt>
                      <c:pt idx="71">
                        <c:v>56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Sheet1!$J$2:$J$73</c15:sqref>
                        </c15:formulaRef>
                      </c:ext>
                    </c:extLst>
                    <c:numCache>
                      <c:formatCode>#,##0</c:formatCode>
                      <c:ptCount val="72"/>
                      <c:pt idx="0">
                        <c:v>42674.445312999997</c:v>
                      </c:pt>
                      <c:pt idx="1">
                        <c:v>41827.125</c:v>
                      </c:pt>
                      <c:pt idx="2">
                        <c:v>41843.867187999997</c:v>
                      </c:pt>
                      <c:pt idx="3">
                        <c:v>42917.492187999997</c:v>
                      </c:pt>
                      <c:pt idx="4">
                        <c:v>44454.5</c:v>
                      </c:pt>
                      <c:pt idx="5">
                        <c:v>47791.117187999997</c:v>
                      </c:pt>
                      <c:pt idx="6">
                        <c:v>52656.242187999997</c:v>
                      </c:pt>
                      <c:pt idx="7">
                        <c:v>56106.320312999997</c:v>
                      </c:pt>
                      <c:pt idx="8">
                        <c:v>56659.171875</c:v>
                      </c:pt>
                      <c:pt idx="9">
                        <c:v>57387.820312999997</c:v>
                      </c:pt>
                      <c:pt idx="10">
                        <c:v>58255.0625</c:v>
                      </c:pt>
                      <c:pt idx="11">
                        <c:v>58593.34375</c:v>
                      </c:pt>
                      <c:pt idx="12">
                        <c:v>58780.425780999998</c:v>
                      </c:pt>
                      <c:pt idx="13">
                        <c:v>58969.917969000002</c:v>
                      </c:pt>
                      <c:pt idx="14">
                        <c:v>58657.335937999997</c:v>
                      </c:pt>
                      <c:pt idx="15">
                        <c:v>58371.144530999998</c:v>
                      </c:pt>
                      <c:pt idx="16">
                        <c:v>58815.988280999998</c:v>
                      </c:pt>
                      <c:pt idx="17">
                        <c:v>60482.132812999997</c:v>
                      </c:pt>
                      <c:pt idx="18">
                        <c:v>63339.4375</c:v>
                      </c:pt>
                      <c:pt idx="19">
                        <c:v>64047.246094000002</c:v>
                      </c:pt>
                      <c:pt idx="20">
                        <c:v>63614.078125</c:v>
                      </c:pt>
                      <c:pt idx="21">
                        <c:v>62045.097655999998</c:v>
                      </c:pt>
                      <c:pt idx="22">
                        <c:v>59255.351562999997</c:v>
                      </c:pt>
                      <c:pt idx="23">
                        <c:v>56337.140625</c:v>
                      </c:pt>
                      <c:pt idx="24">
                        <c:v>54921.785155999998</c:v>
                      </c:pt>
                      <c:pt idx="25">
                        <c:v>53676.847655999998</c:v>
                      </c:pt>
                      <c:pt idx="26">
                        <c:v>53154.945312999997</c:v>
                      </c:pt>
                      <c:pt idx="27">
                        <c:v>53405.101562999997</c:v>
                      </c:pt>
                      <c:pt idx="28">
                        <c:v>54801.785155999998</c:v>
                      </c:pt>
                      <c:pt idx="29">
                        <c:v>58275.011719000002</c:v>
                      </c:pt>
                      <c:pt idx="30">
                        <c:v>63331.425780999998</c:v>
                      </c:pt>
                      <c:pt idx="31">
                        <c:v>66312.6875</c:v>
                      </c:pt>
                      <c:pt idx="32">
                        <c:v>66302.257813000004</c:v>
                      </c:pt>
                      <c:pt idx="33">
                        <c:v>66326.476563000004</c:v>
                      </c:pt>
                      <c:pt idx="34">
                        <c:v>66189.898438000004</c:v>
                      </c:pt>
                      <c:pt idx="35">
                        <c:v>65482.371094000002</c:v>
                      </c:pt>
                      <c:pt idx="36">
                        <c:v>64145.273437999997</c:v>
                      </c:pt>
                      <c:pt idx="37">
                        <c:v>61603.359375</c:v>
                      </c:pt>
                      <c:pt idx="38">
                        <c:v>59929.140625</c:v>
                      </c:pt>
                      <c:pt idx="39">
                        <c:v>58720.480469000002</c:v>
                      </c:pt>
                      <c:pt idx="40">
                        <c:v>58587.808594000002</c:v>
                      </c:pt>
                      <c:pt idx="41">
                        <c:v>59557.925780999998</c:v>
                      </c:pt>
                      <c:pt idx="42">
                        <c:v>61493.402344000002</c:v>
                      </c:pt>
                      <c:pt idx="43">
                        <c:v>61679.320312999997</c:v>
                      </c:pt>
                      <c:pt idx="44">
                        <c:v>61346.359375</c:v>
                      </c:pt>
                      <c:pt idx="45">
                        <c:v>60657.390625</c:v>
                      </c:pt>
                      <c:pt idx="46">
                        <c:v>59298.855469000002</c:v>
                      </c:pt>
                      <c:pt idx="47">
                        <c:v>57616.71875</c:v>
                      </c:pt>
                      <c:pt idx="48">
                        <c:v>56885.027344000002</c:v>
                      </c:pt>
                      <c:pt idx="49">
                        <c:v>55998.71875</c:v>
                      </c:pt>
                      <c:pt idx="50">
                        <c:v>55607.636719000002</c:v>
                      </c:pt>
                      <c:pt idx="51">
                        <c:v>55863.023437999997</c:v>
                      </c:pt>
                      <c:pt idx="52">
                        <c:v>56443.359375</c:v>
                      </c:pt>
                      <c:pt idx="53">
                        <c:v>57449.332030999998</c:v>
                      </c:pt>
                      <c:pt idx="54">
                        <c:v>58813.046875</c:v>
                      </c:pt>
                      <c:pt idx="55">
                        <c:v>60369.945312999997</c:v>
                      </c:pt>
                      <c:pt idx="56">
                        <c:v>61319.839844000002</c:v>
                      </c:pt>
                      <c:pt idx="57">
                        <c:v>61846.972655999998</c:v>
                      </c:pt>
                      <c:pt idx="58">
                        <c:v>60941.367187999997</c:v>
                      </c:pt>
                      <c:pt idx="59">
                        <c:v>59259.71875</c:v>
                      </c:pt>
                      <c:pt idx="60">
                        <c:v>56959.800780999998</c:v>
                      </c:pt>
                      <c:pt idx="61">
                        <c:v>54294.816405999998</c:v>
                      </c:pt>
                      <c:pt idx="62">
                        <c:v>52417.414062999997</c:v>
                      </c:pt>
                      <c:pt idx="63">
                        <c:v>51438.613280999998</c:v>
                      </c:pt>
                      <c:pt idx="64">
                        <c:v>51429.550780999998</c:v>
                      </c:pt>
                      <c:pt idx="65">
                        <c:v>52343.105469000002</c:v>
                      </c:pt>
                      <c:pt idx="66">
                        <c:v>54489.289062999997</c:v>
                      </c:pt>
                      <c:pt idx="67">
                        <c:v>54708.921875</c:v>
                      </c:pt>
                      <c:pt idx="68">
                        <c:v>54861.011719000002</c:v>
                      </c:pt>
                      <c:pt idx="69">
                        <c:v>55049.621094000002</c:v>
                      </c:pt>
                      <c:pt idx="70">
                        <c:v>54665.914062999997</c:v>
                      </c:pt>
                      <c:pt idx="71">
                        <c:v>54531.273437999997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4012-4F62-922F-408E758F3F5C}"/>
                  </c:ext>
                </c:extLst>
              </c15:ser>
            </c15:filteredLineSeries>
            <c15:filteredLine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Sheet1!$K$1</c15:sqref>
                        </c15:formulaRef>
                      </c:ext>
                    </c:extLst>
                    <c:strCache>
                      <c:ptCount val="1"/>
                      <c:pt idx="0">
                        <c:v>E</c:v>
                      </c:pt>
                    </c:strCache>
                  </c:strRef>
                </c:tx>
                <c:spPr>
                  <a:ln w="28575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Sheet2!$E$2:$E$73</c15:sqref>
                        </c15:formulaRef>
                      </c:ext>
                    </c:extLst>
                    <c:numCache>
                      <c:formatCode>General</c:formatCode>
                      <c:ptCount val="72"/>
                      <c:pt idx="0">
                        <c:v>54</c:v>
                      </c:pt>
                      <c:pt idx="1">
                        <c:v>54</c:v>
                      </c:pt>
                      <c:pt idx="2">
                        <c:v>54</c:v>
                      </c:pt>
                      <c:pt idx="3">
                        <c:v>54</c:v>
                      </c:pt>
                      <c:pt idx="4">
                        <c:v>54</c:v>
                      </c:pt>
                      <c:pt idx="5">
                        <c:v>54</c:v>
                      </c:pt>
                      <c:pt idx="6">
                        <c:v>54</c:v>
                      </c:pt>
                      <c:pt idx="7">
                        <c:v>54</c:v>
                      </c:pt>
                      <c:pt idx="8">
                        <c:v>54</c:v>
                      </c:pt>
                      <c:pt idx="9">
                        <c:v>54</c:v>
                      </c:pt>
                      <c:pt idx="10">
                        <c:v>54</c:v>
                      </c:pt>
                      <c:pt idx="11">
                        <c:v>54</c:v>
                      </c:pt>
                      <c:pt idx="12">
                        <c:v>54</c:v>
                      </c:pt>
                      <c:pt idx="13">
                        <c:v>54</c:v>
                      </c:pt>
                      <c:pt idx="14">
                        <c:v>54</c:v>
                      </c:pt>
                      <c:pt idx="15">
                        <c:v>54</c:v>
                      </c:pt>
                      <c:pt idx="16">
                        <c:v>54</c:v>
                      </c:pt>
                      <c:pt idx="17">
                        <c:v>54</c:v>
                      </c:pt>
                      <c:pt idx="18">
                        <c:v>54</c:v>
                      </c:pt>
                      <c:pt idx="19">
                        <c:v>54</c:v>
                      </c:pt>
                      <c:pt idx="20">
                        <c:v>54</c:v>
                      </c:pt>
                      <c:pt idx="21">
                        <c:v>54</c:v>
                      </c:pt>
                      <c:pt idx="22">
                        <c:v>54</c:v>
                      </c:pt>
                      <c:pt idx="23">
                        <c:v>54</c:v>
                      </c:pt>
                      <c:pt idx="24">
                        <c:v>55</c:v>
                      </c:pt>
                      <c:pt idx="25">
                        <c:v>55</c:v>
                      </c:pt>
                      <c:pt idx="26">
                        <c:v>55</c:v>
                      </c:pt>
                      <c:pt idx="27">
                        <c:v>55</c:v>
                      </c:pt>
                      <c:pt idx="28">
                        <c:v>55</c:v>
                      </c:pt>
                      <c:pt idx="29">
                        <c:v>55</c:v>
                      </c:pt>
                      <c:pt idx="30">
                        <c:v>55</c:v>
                      </c:pt>
                      <c:pt idx="31">
                        <c:v>55</c:v>
                      </c:pt>
                      <c:pt idx="32">
                        <c:v>55</c:v>
                      </c:pt>
                      <c:pt idx="33">
                        <c:v>55</c:v>
                      </c:pt>
                      <c:pt idx="34">
                        <c:v>55</c:v>
                      </c:pt>
                      <c:pt idx="35">
                        <c:v>55</c:v>
                      </c:pt>
                      <c:pt idx="36">
                        <c:v>55</c:v>
                      </c:pt>
                      <c:pt idx="37">
                        <c:v>55</c:v>
                      </c:pt>
                      <c:pt idx="38">
                        <c:v>55</c:v>
                      </c:pt>
                      <c:pt idx="39">
                        <c:v>55</c:v>
                      </c:pt>
                      <c:pt idx="40">
                        <c:v>55</c:v>
                      </c:pt>
                      <c:pt idx="41">
                        <c:v>55</c:v>
                      </c:pt>
                      <c:pt idx="42">
                        <c:v>55</c:v>
                      </c:pt>
                      <c:pt idx="43">
                        <c:v>55</c:v>
                      </c:pt>
                      <c:pt idx="44">
                        <c:v>55</c:v>
                      </c:pt>
                      <c:pt idx="45">
                        <c:v>55</c:v>
                      </c:pt>
                      <c:pt idx="46">
                        <c:v>55</c:v>
                      </c:pt>
                      <c:pt idx="47">
                        <c:v>55</c:v>
                      </c:pt>
                      <c:pt idx="48">
                        <c:v>56</c:v>
                      </c:pt>
                      <c:pt idx="49">
                        <c:v>56</c:v>
                      </c:pt>
                      <c:pt idx="50">
                        <c:v>56</c:v>
                      </c:pt>
                      <c:pt idx="51">
                        <c:v>56</c:v>
                      </c:pt>
                      <c:pt idx="52">
                        <c:v>56</c:v>
                      </c:pt>
                      <c:pt idx="53">
                        <c:v>56</c:v>
                      </c:pt>
                      <c:pt idx="54">
                        <c:v>56</c:v>
                      </c:pt>
                      <c:pt idx="55">
                        <c:v>56</c:v>
                      </c:pt>
                      <c:pt idx="56">
                        <c:v>56</c:v>
                      </c:pt>
                      <c:pt idx="57">
                        <c:v>56</c:v>
                      </c:pt>
                      <c:pt idx="58">
                        <c:v>56</c:v>
                      </c:pt>
                      <c:pt idx="59">
                        <c:v>56</c:v>
                      </c:pt>
                      <c:pt idx="60">
                        <c:v>56</c:v>
                      </c:pt>
                      <c:pt idx="61">
                        <c:v>56</c:v>
                      </c:pt>
                      <c:pt idx="62">
                        <c:v>56</c:v>
                      </c:pt>
                      <c:pt idx="63">
                        <c:v>56</c:v>
                      </c:pt>
                      <c:pt idx="64">
                        <c:v>56</c:v>
                      </c:pt>
                      <c:pt idx="65">
                        <c:v>56</c:v>
                      </c:pt>
                      <c:pt idx="66">
                        <c:v>56</c:v>
                      </c:pt>
                      <c:pt idx="67">
                        <c:v>56</c:v>
                      </c:pt>
                      <c:pt idx="68">
                        <c:v>56</c:v>
                      </c:pt>
                      <c:pt idx="69">
                        <c:v>56</c:v>
                      </c:pt>
                      <c:pt idx="70">
                        <c:v>56</c:v>
                      </c:pt>
                      <c:pt idx="71">
                        <c:v>56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Sheet1!$K$2:$K$73</c15:sqref>
                        </c15:formulaRef>
                      </c:ext>
                    </c:extLst>
                    <c:numCache>
                      <c:formatCode>#,##0</c:formatCode>
                      <c:ptCount val="72"/>
                      <c:pt idx="0">
                        <c:v>43168</c:v>
                      </c:pt>
                      <c:pt idx="1">
                        <c:v>43197.699219000002</c:v>
                      </c:pt>
                      <c:pt idx="2">
                        <c:v>43802.300780999998</c:v>
                      </c:pt>
                      <c:pt idx="3">
                        <c:v>44654.300780999998</c:v>
                      </c:pt>
                      <c:pt idx="4">
                        <c:v>46630.300780999998</c:v>
                      </c:pt>
                      <c:pt idx="5">
                        <c:v>50405.601562999997</c:v>
                      </c:pt>
                      <c:pt idx="6">
                        <c:v>55804.101562999997</c:v>
                      </c:pt>
                      <c:pt idx="7">
                        <c:v>58837.800780999998</c:v>
                      </c:pt>
                      <c:pt idx="8">
                        <c:v>59466.699219000002</c:v>
                      </c:pt>
                      <c:pt idx="9">
                        <c:v>60016.398437999997</c:v>
                      </c:pt>
                      <c:pt idx="10">
                        <c:v>60407.398437999997</c:v>
                      </c:pt>
                      <c:pt idx="11">
                        <c:v>60213.800780999998</c:v>
                      </c:pt>
                      <c:pt idx="12">
                        <c:v>59536.300780999998</c:v>
                      </c:pt>
                      <c:pt idx="13">
                        <c:v>58721.699219000002</c:v>
                      </c:pt>
                      <c:pt idx="14">
                        <c:v>57840.101562999997</c:v>
                      </c:pt>
                      <c:pt idx="15">
                        <c:v>57305.5</c:v>
                      </c:pt>
                      <c:pt idx="16">
                        <c:v>58002.398437999997</c:v>
                      </c:pt>
                      <c:pt idx="17">
                        <c:v>60014.101562999997</c:v>
                      </c:pt>
                      <c:pt idx="18">
                        <c:v>62590</c:v>
                      </c:pt>
                      <c:pt idx="19">
                        <c:v>63373.800780999998</c:v>
                      </c:pt>
                      <c:pt idx="20">
                        <c:v>63214.300780999998</c:v>
                      </c:pt>
                      <c:pt idx="21">
                        <c:v>61806.5</c:v>
                      </c:pt>
                      <c:pt idx="22">
                        <c:v>59243.101562999997</c:v>
                      </c:pt>
                      <c:pt idx="23">
                        <c:v>56977.300780999998</c:v>
                      </c:pt>
                      <c:pt idx="24">
                        <c:v>57812.300780999998</c:v>
                      </c:pt>
                      <c:pt idx="25">
                        <c:v>57336.5</c:v>
                      </c:pt>
                      <c:pt idx="26">
                        <c:v>57375.800780999998</c:v>
                      </c:pt>
                      <c:pt idx="27">
                        <c:v>58161.101562999997</c:v>
                      </c:pt>
                      <c:pt idx="28">
                        <c:v>59952.398437999997</c:v>
                      </c:pt>
                      <c:pt idx="29">
                        <c:v>63223.199219000002</c:v>
                      </c:pt>
                      <c:pt idx="30">
                        <c:v>67616.5</c:v>
                      </c:pt>
                      <c:pt idx="31">
                        <c:v>69469.398438000004</c:v>
                      </c:pt>
                      <c:pt idx="32">
                        <c:v>68302.296875</c:v>
                      </c:pt>
                      <c:pt idx="33">
                        <c:v>66435</c:v>
                      </c:pt>
                      <c:pt idx="34">
                        <c:v>64483.199219000002</c:v>
                      </c:pt>
                      <c:pt idx="35">
                        <c:v>62313.398437999997</c:v>
                      </c:pt>
                      <c:pt idx="36">
                        <c:v>60072.101562999997</c:v>
                      </c:pt>
                      <c:pt idx="37">
                        <c:v>57954.800780999998</c:v>
                      </c:pt>
                      <c:pt idx="38">
                        <c:v>56011.199219000002</c:v>
                      </c:pt>
                      <c:pt idx="39">
                        <c:v>54572.601562999997</c:v>
                      </c:pt>
                      <c:pt idx="40">
                        <c:v>54389.699219000002</c:v>
                      </c:pt>
                      <c:pt idx="41">
                        <c:v>55369.898437999997</c:v>
                      </c:pt>
                      <c:pt idx="42">
                        <c:v>57589.699219000002</c:v>
                      </c:pt>
                      <c:pt idx="43">
                        <c:v>58845.699219000002</c:v>
                      </c:pt>
                      <c:pt idx="44">
                        <c:v>59118.898437999997</c:v>
                      </c:pt>
                      <c:pt idx="45">
                        <c:v>58718.5</c:v>
                      </c:pt>
                      <c:pt idx="46">
                        <c:v>57170.699219000002</c:v>
                      </c:pt>
                      <c:pt idx="47">
                        <c:v>55711.398437999997</c:v>
                      </c:pt>
                      <c:pt idx="48">
                        <c:v>55582.199219000002</c:v>
                      </c:pt>
                      <c:pt idx="49">
                        <c:v>54811.199219000002</c:v>
                      </c:pt>
                      <c:pt idx="50">
                        <c:v>54315</c:v>
                      </c:pt>
                      <c:pt idx="51">
                        <c:v>54981.101562999997</c:v>
                      </c:pt>
                      <c:pt idx="52">
                        <c:v>56266.699219000002</c:v>
                      </c:pt>
                      <c:pt idx="53">
                        <c:v>58376.398437999997</c:v>
                      </c:pt>
                      <c:pt idx="54">
                        <c:v>61189.101562999997</c:v>
                      </c:pt>
                      <c:pt idx="55">
                        <c:v>63074.5</c:v>
                      </c:pt>
                      <c:pt idx="56">
                        <c:v>62804.300780999998</c:v>
                      </c:pt>
                      <c:pt idx="57">
                        <c:v>60900.5</c:v>
                      </c:pt>
                      <c:pt idx="58">
                        <c:v>58449.5</c:v>
                      </c:pt>
                      <c:pt idx="59">
                        <c:v>55989.699219000002</c:v>
                      </c:pt>
                      <c:pt idx="60">
                        <c:v>53463.601562999997</c:v>
                      </c:pt>
                      <c:pt idx="61">
                        <c:v>51136.300780999998</c:v>
                      </c:pt>
                      <c:pt idx="62">
                        <c:v>49170.101562999997</c:v>
                      </c:pt>
                      <c:pt idx="63">
                        <c:v>48112.300780999998</c:v>
                      </c:pt>
                      <c:pt idx="64">
                        <c:v>48178.601562999997</c:v>
                      </c:pt>
                      <c:pt idx="65">
                        <c:v>49497.5</c:v>
                      </c:pt>
                      <c:pt idx="66">
                        <c:v>52382.699219000002</c:v>
                      </c:pt>
                      <c:pt idx="67">
                        <c:v>53918.101562999997</c:v>
                      </c:pt>
                      <c:pt idx="68">
                        <c:v>54316.300780999998</c:v>
                      </c:pt>
                      <c:pt idx="69">
                        <c:v>54132.300780999998</c:v>
                      </c:pt>
                      <c:pt idx="70">
                        <c:v>52662.5</c:v>
                      </c:pt>
                      <c:pt idx="71">
                        <c:v>51170.898437999997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4012-4F62-922F-408E758F3F5C}"/>
                  </c:ext>
                </c:extLst>
              </c15:ser>
            </c15:filteredLineSeries>
            <c15:filteredLine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Sheet1!$L$1</c15:sqref>
                        </c15:formulaRef>
                      </c:ext>
                    </c:extLst>
                    <c:strCache>
                      <c:ptCount val="1"/>
                      <c:pt idx="0">
                        <c:v>E1</c:v>
                      </c:pt>
                    </c:strCache>
                  </c:strRef>
                </c:tx>
                <c:spPr>
                  <a:ln w="28575" cap="rnd">
                    <a:solidFill>
                      <a:schemeClr val="accent6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Sheet2!$E$2:$E$73</c15:sqref>
                        </c15:formulaRef>
                      </c:ext>
                    </c:extLst>
                    <c:numCache>
                      <c:formatCode>General</c:formatCode>
                      <c:ptCount val="72"/>
                      <c:pt idx="0">
                        <c:v>54</c:v>
                      </c:pt>
                      <c:pt idx="1">
                        <c:v>54</c:v>
                      </c:pt>
                      <c:pt idx="2">
                        <c:v>54</c:v>
                      </c:pt>
                      <c:pt idx="3">
                        <c:v>54</c:v>
                      </c:pt>
                      <c:pt idx="4">
                        <c:v>54</c:v>
                      </c:pt>
                      <c:pt idx="5">
                        <c:v>54</c:v>
                      </c:pt>
                      <c:pt idx="6">
                        <c:v>54</c:v>
                      </c:pt>
                      <c:pt idx="7">
                        <c:v>54</c:v>
                      </c:pt>
                      <c:pt idx="8">
                        <c:v>54</c:v>
                      </c:pt>
                      <c:pt idx="9">
                        <c:v>54</c:v>
                      </c:pt>
                      <c:pt idx="10">
                        <c:v>54</c:v>
                      </c:pt>
                      <c:pt idx="11">
                        <c:v>54</c:v>
                      </c:pt>
                      <c:pt idx="12">
                        <c:v>54</c:v>
                      </c:pt>
                      <c:pt idx="13">
                        <c:v>54</c:v>
                      </c:pt>
                      <c:pt idx="14">
                        <c:v>54</c:v>
                      </c:pt>
                      <c:pt idx="15">
                        <c:v>54</c:v>
                      </c:pt>
                      <c:pt idx="16">
                        <c:v>54</c:v>
                      </c:pt>
                      <c:pt idx="17">
                        <c:v>54</c:v>
                      </c:pt>
                      <c:pt idx="18">
                        <c:v>54</c:v>
                      </c:pt>
                      <c:pt idx="19">
                        <c:v>54</c:v>
                      </c:pt>
                      <c:pt idx="20">
                        <c:v>54</c:v>
                      </c:pt>
                      <c:pt idx="21">
                        <c:v>54</c:v>
                      </c:pt>
                      <c:pt idx="22">
                        <c:v>54</c:v>
                      </c:pt>
                      <c:pt idx="23">
                        <c:v>54</c:v>
                      </c:pt>
                      <c:pt idx="24">
                        <c:v>55</c:v>
                      </c:pt>
                      <c:pt idx="25">
                        <c:v>55</c:v>
                      </c:pt>
                      <c:pt idx="26">
                        <c:v>55</c:v>
                      </c:pt>
                      <c:pt idx="27">
                        <c:v>55</c:v>
                      </c:pt>
                      <c:pt idx="28">
                        <c:v>55</c:v>
                      </c:pt>
                      <c:pt idx="29">
                        <c:v>55</c:v>
                      </c:pt>
                      <c:pt idx="30">
                        <c:v>55</c:v>
                      </c:pt>
                      <c:pt idx="31">
                        <c:v>55</c:v>
                      </c:pt>
                      <c:pt idx="32">
                        <c:v>55</c:v>
                      </c:pt>
                      <c:pt idx="33">
                        <c:v>55</c:v>
                      </c:pt>
                      <c:pt idx="34">
                        <c:v>55</c:v>
                      </c:pt>
                      <c:pt idx="35">
                        <c:v>55</c:v>
                      </c:pt>
                      <c:pt idx="36">
                        <c:v>55</c:v>
                      </c:pt>
                      <c:pt idx="37">
                        <c:v>55</c:v>
                      </c:pt>
                      <c:pt idx="38">
                        <c:v>55</c:v>
                      </c:pt>
                      <c:pt idx="39">
                        <c:v>55</c:v>
                      </c:pt>
                      <c:pt idx="40">
                        <c:v>55</c:v>
                      </c:pt>
                      <c:pt idx="41">
                        <c:v>55</c:v>
                      </c:pt>
                      <c:pt idx="42">
                        <c:v>55</c:v>
                      </c:pt>
                      <c:pt idx="43">
                        <c:v>55</c:v>
                      </c:pt>
                      <c:pt idx="44">
                        <c:v>55</c:v>
                      </c:pt>
                      <c:pt idx="45">
                        <c:v>55</c:v>
                      </c:pt>
                      <c:pt idx="46">
                        <c:v>55</c:v>
                      </c:pt>
                      <c:pt idx="47">
                        <c:v>55</c:v>
                      </c:pt>
                      <c:pt idx="48">
                        <c:v>56</c:v>
                      </c:pt>
                      <c:pt idx="49">
                        <c:v>56</c:v>
                      </c:pt>
                      <c:pt idx="50">
                        <c:v>56</c:v>
                      </c:pt>
                      <c:pt idx="51">
                        <c:v>56</c:v>
                      </c:pt>
                      <c:pt idx="52">
                        <c:v>56</c:v>
                      </c:pt>
                      <c:pt idx="53">
                        <c:v>56</c:v>
                      </c:pt>
                      <c:pt idx="54">
                        <c:v>56</c:v>
                      </c:pt>
                      <c:pt idx="55">
                        <c:v>56</c:v>
                      </c:pt>
                      <c:pt idx="56">
                        <c:v>56</c:v>
                      </c:pt>
                      <c:pt idx="57">
                        <c:v>56</c:v>
                      </c:pt>
                      <c:pt idx="58">
                        <c:v>56</c:v>
                      </c:pt>
                      <c:pt idx="59">
                        <c:v>56</c:v>
                      </c:pt>
                      <c:pt idx="60">
                        <c:v>56</c:v>
                      </c:pt>
                      <c:pt idx="61">
                        <c:v>56</c:v>
                      </c:pt>
                      <c:pt idx="62">
                        <c:v>56</c:v>
                      </c:pt>
                      <c:pt idx="63">
                        <c:v>56</c:v>
                      </c:pt>
                      <c:pt idx="64">
                        <c:v>56</c:v>
                      </c:pt>
                      <c:pt idx="65">
                        <c:v>56</c:v>
                      </c:pt>
                      <c:pt idx="66">
                        <c:v>56</c:v>
                      </c:pt>
                      <c:pt idx="67">
                        <c:v>56</c:v>
                      </c:pt>
                      <c:pt idx="68">
                        <c:v>56</c:v>
                      </c:pt>
                      <c:pt idx="69">
                        <c:v>56</c:v>
                      </c:pt>
                      <c:pt idx="70">
                        <c:v>56</c:v>
                      </c:pt>
                      <c:pt idx="71">
                        <c:v>56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Sheet1!$L$2:$L$73</c15:sqref>
                        </c15:formulaRef>
                      </c:ext>
                    </c:extLst>
                    <c:numCache>
                      <c:formatCode>#,##0</c:formatCode>
                      <c:ptCount val="72"/>
                      <c:pt idx="0">
                        <c:v>44818.300780999998</c:v>
                      </c:pt>
                      <c:pt idx="1">
                        <c:v>44849</c:v>
                      </c:pt>
                      <c:pt idx="2">
                        <c:v>45483.199219000002</c:v>
                      </c:pt>
                      <c:pt idx="3">
                        <c:v>46413.699219000002</c:v>
                      </c:pt>
                      <c:pt idx="4">
                        <c:v>48516.800780999998</c:v>
                      </c:pt>
                      <c:pt idx="5">
                        <c:v>52511.199219000002</c:v>
                      </c:pt>
                      <c:pt idx="6">
                        <c:v>58142.699219000002</c:v>
                      </c:pt>
                      <c:pt idx="7">
                        <c:v>61244</c:v>
                      </c:pt>
                      <c:pt idx="8">
                        <c:v>61824.300780999998</c:v>
                      </c:pt>
                      <c:pt idx="9">
                        <c:v>62400.898437999997</c:v>
                      </c:pt>
                      <c:pt idx="10">
                        <c:v>62903.101562999997</c:v>
                      </c:pt>
                      <c:pt idx="11">
                        <c:v>62726.5</c:v>
                      </c:pt>
                      <c:pt idx="12">
                        <c:v>62034.898437999997</c:v>
                      </c:pt>
                      <c:pt idx="13">
                        <c:v>61249.5</c:v>
                      </c:pt>
                      <c:pt idx="14">
                        <c:v>60429.5</c:v>
                      </c:pt>
                      <c:pt idx="15">
                        <c:v>59992.300780999998</c:v>
                      </c:pt>
                      <c:pt idx="16">
                        <c:v>60970.101562999997</c:v>
                      </c:pt>
                      <c:pt idx="17">
                        <c:v>63258.398437999997</c:v>
                      </c:pt>
                      <c:pt idx="18">
                        <c:v>65860.203125</c:v>
                      </c:pt>
                      <c:pt idx="19">
                        <c:v>66541</c:v>
                      </c:pt>
                      <c:pt idx="20">
                        <c:v>66281.5</c:v>
                      </c:pt>
                      <c:pt idx="21">
                        <c:v>64725.800780999998</c:v>
                      </c:pt>
                      <c:pt idx="22">
                        <c:v>62313.601562999997</c:v>
                      </c:pt>
                      <c:pt idx="23">
                        <c:v>60276.101562999997</c:v>
                      </c:pt>
                      <c:pt idx="24">
                        <c:v>61437.398437999997</c:v>
                      </c:pt>
                      <c:pt idx="25">
                        <c:v>61338.800780999998</c:v>
                      </c:pt>
                      <c:pt idx="26">
                        <c:v>61776.398437999997</c:v>
                      </c:pt>
                      <c:pt idx="27">
                        <c:v>62556.199219000002</c:v>
                      </c:pt>
                      <c:pt idx="28">
                        <c:v>64318.398437999997</c:v>
                      </c:pt>
                      <c:pt idx="29">
                        <c:v>67529.101563000004</c:v>
                      </c:pt>
                      <c:pt idx="30">
                        <c:v>71780.601563000004</c:v>
                      </c:pt>
                      <c:pt idx="31">
                        <c:v>73511.101563000004</c:v>
                      </c:pt>
                      <c:pt idx="32">
                        <c:v>72274.203125</c:v>
                      </c:pt>
                      <c:pt idx="33">
                        <c:v>70380.898438000004</c:v>
                      </c:pt>
                      <c:pt idx="34">
                        <c:v>68377.398438000004</c:v>
                      </c:pt>
                      <c:pt idx="35">
                        <c:v>66132.601563000004</c:v>
                      </c:pt>
                      <c:pt idx="36">
                        <c:v>63756.699219000002</c:v>
                      </c:pt>
                      <c:pt idx="37">
                        <c:v>61599.601562999997</c:v>
                      </c:pt>
                      <c:pt idx="38">
                        <c:v>59566.601562999997</c:v>
                      </c:pt>
                      <c:pt idx="39">
                        <c:v>58104.5</c:v>
                      </c:pt>
                      <c:pt idx="40">
                        <c:v>58015.699219000002</c:v>
                      </c:pt>
                      <c:pt idx="41">
                        <c:v>59287.199219000002</c:v>
                      </c:pt>
                      <c:pt idx="42">
                        <c:v>61637.5</c:v>
                      </c:pt>
                      <c:pt idx="43">
                        <c:v>62717.199219000002</c:v>
                      </c:pt>
                      <c:pt idx="44">
                        <c:v>63011.5</c:v>
                      </c:pt>
                      <c:pt idx="45">
                        <c:v>62622.601562999997</c:v>
                      </c:pt>
                      <c:pt idx="46">
                        <c:v>60831.300780999998</c:v>
                      </c:pt>
                      <c:pt idx="47">
                        <c:v>59185.5</c:v>
                      </c:pt>
                      <c:pt idx="48">
                        <c:v>56523.699219000002</c:v>
                      </c:pt>
                      <c:pt idx="49">
                        <c:v>55697.300780999998</c:v>
                      </c:pt>
                      <c:pt idx="50">
                        <c:v>55152.398437999997</c:v>
                      </c:pt>
                      <c:pt idx="51">
                        <c:v>55787.5</c:v>
                      </c:pt>
                      <c:pt idx="52">
                        <c:v>57037.199219000002</c:v>
                      </c:pt>
                      <c:pt idx="53">
                        <c:v>59091.800780999998</c:v>
                      </c:pt>
                      <c:pt idx="54">
                        <c:v>61818.199219000002</c:v>
                      </c:pt>
                      <c:pt idx="55">
                        <c:v>63666</c:v>
                      </c:pt>
                      <c:pt idx="56">
                        <c:v>63518.898437999997</c:v>
                      </c:pt>
                      <c:pt idx="57">
                        <c:v>61820.898437999997</c:v>
                      </c:pt>
                      <c:pt idx="58">
                        <c:v>59525.398437999997</c:v>
                      </c:pt>
                      <c:pt idx="59">
                        <c:v>57122.800780999998</c:v>
                      </c:pt>
                      <c:pt idx="60">
                        <c:v>54579</c:v>
                      </c:pt>
                      <c:pt idx="61">
                        <c:v>52232.800780999998</c:v>
                      </c:pt>
                      <c:pt idx="62">
                        <c:v>50200.101562999997</c:v>
                      </c:pt>
                      <c:pt idx="63">
                        <c:v>49126.601562999997</c:v>
                      </c:pt>
                      <c:pt idx="64">
                        <c:v>49242.699219000002</c:v>
                      </c:pt>
                      <c:pt idx="65">
                        <c:v>50605</c:v>
                      </c:pt>
                      <c:pt idx="66">
                        <c:v>53379</c:v>
                      </c:pt>
                      <c:pt idx="67">
                        <c:v>54813.601562999997</c:v>
                      </c:pt>
                      <c:pt idx="68">
                        <c:v>55161.898437999997</c:v>
                      </c:pt>
                      <c:pt idx="69">
                        <c:v>54965.101562999997</c:v>
                      </c:pt>
                      <c:pt idx="70">
                        <c:v>53249</c:v>
                      </c:pt>
                      <c:pt idx="71">
                        <c:v>51510.699219000002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4012-4F62-922F-408E758F3F5C}"/>
                  </c:ext>
                </c:extLst>
              </c15:ser>
            </c15:filteredLineSeries>
            <c15:filteredLine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Sheet1!$M$1</c15:sqref>
                        </c15:formulaRef>
                      </c:ext>
                    </c:extLst>
                    <c:strCache>
                      <c:ptCount val="1"/>
                      <c:pt idx="0">
                        <c:v>E2</c:v>
                      </c:pt>
                    </c:strCache>
                  </c:strRef>
                </c:tx>
                <c:spPr>
                  <a:ln w="28575" cap="rnd">
                    <a:solidFill>
                      <a:schemeClr val="accent1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Sheet2!$E$2:$E$73</c15:sqref>
                        </c15:formulaRef>
                      </c:ext>
                    </c:extLst>
                    <c:numCache>
                      <c:formatCode>General</c:formatCode>
                      <c:ptCount val="72"/>
                      <c:pt idx="0">
                        <c:v>54</c:v>
                      </c:pt>
                      <c:pt idx="1">
                        <c:v>54</c:v>
                      </c:pt>
                      <c:pt idx="2">
                        <c:v>54</c:v>
                      </c:pt>
                      <c:pt idx="3">
                        <c:v>54</c:v>
                      </c:pt>
                      <c:pt idx="4">
                        <c:v>54</c:v>
                      </c:pt>
                      <c:pt idx="5">
                        <c:v>54</c:v>
                      </c:pt>
                      <c:pt idx="6">
                        <c:v>54</c:v>
                      </c:pt>
                      <c:pt idx="7">
                        <c:v>54</c:v>
                      </c:pt>
                      <c:pt idx="8">
                        <c:v>54</c:v>
                      </c:pt>
                      <c:pt idx="9">
                        <c:v>54</c:v>
                      </c:pt>
                      <c:pt idx="10">
                        <c:v>54</c:v>
                      </c:pt>
                      <c:pt idx="11">
                        <c:v>54</c:v>
                      </c:pt>
                      <c:pt idx="12">
                        <c:v>54</c:v>
                      </c:pt>
                      <c:pt idx="13">
                        <c:v>54</c:v>
                      </c:pt>
                      <c:pt idx="14">
                        <c:v>54</c:v>
                      </c:pt>
                      <c:pt idx="15">
                        <c:v>54</c:v>
                      </c:pt>
                      <c:pt idx="16">
                        <c:v>54</c:v>
                      </c:pt>
                      <c:pt idx="17">
                        <c:v>54</c:v>
                      </c:pt>
                      <c:pt idx="18">
                        <c:v>54</c:v>
                      </c:pt>
                      <c:pt idx="19">
                        <c:v>54</c:v>
                      </c:pt>
                      <c:pt idx="20">
                        <c:v>54</c:v>
                      </c:pt>
                      <c:pt idx="21">
                        <c:v>54</c:v>
                      </c:pt>
                      <c:pt idx="22">
                        <c:v>54</c:v>
                      </c:pt>
                      <c:pt idx="23">
                        <c:v>54</c:v>
                      </c:pt>
                      <c:pt idx="24">
                        <c:v>55</c:v>
                      </c:pt>
                      <c:pt idx="25">
                        <c:v>55</c:v>
                      </c:pt>
                      <c:pt idx="26">
                        <c:v>55</c:v>
                      </c:pt>
                      <c:pt idx="27">
                        <c:v>55</c:v>
                      </c:pt>
                      <c:pt idx="28">
                        <c:v>55</c:v>
                      </c:pt>
                      <c:pt idx="29">
                        <c:v>55</c:v>
                      </c:pt>
                      <c:pt idx="30">
                        <c:v>55</c:v>
                      </c:pt>
                      <c:pt idx="31">
                        <c:v>55</c:v>
                      </c:pt>
                      <c:pt idx="32">
                        <c:v>55</c:v>
                      </c:pt>
                      <c:pt idx="33">
                        <c:v>55</c:v>
                      </c:pt>
                      <c:pt idx="34">
                        <c:v>55</c:v>
                      </c:pt>
                      <c:pt idx="35">
                        <c:v>55</c:v>
                      </c:pt>
                      <c:pt idx="36">
                        <c:v>55</c:v>
                      </c:pt>
                      <c:pt idx="37">
                        <c:v>55</c:v>
                      </c:pt>
                      <c:pt idx="38">
                        <c:v>55</c:v>
                      </c:pt>
                      <c:pt idx="39">
                        <c:v>55</c:v>
                      </c:pt>
                      <c:pt idx="40">
                        <c:v>55</c:v>
                      </c:pt>
                      <c:pt idx="41">
                        <c:v>55</c:v>
                      </c:pt>
                      <c:pt idx="42">
                        <c:v>55</c:v>
                      </c:pt>
                      <c:pt idx="43">
                        <c:v>55</c:v>
                      </c:pt>
                      <c:pt idx="44">
                        <c:v>55</c:v>
                      </c:pt>
                      <c:pt idx="45">
                        <c:v>55</c:v>
                      </c:pt>
                      <c:pt idx="46">
                        <c:v>55</c:v>
                      </c:pt>
                      <c:pt idx="47">
                        <c:v>55</c:v>
                      </c:pt>
                      <c:pt idx="48">
                        <c:v>56</c:v>
                      </c:pt>
                      <c:pt idx="49">
                        <c:v>56</c:v>
                      </c:pt>
                      <c:pt idx="50">
                        <c:v>56</c:v>
                      </c:pt>
                      <c:pt idx="51">
                        <c:v>56</c:v>
                      </c:pt>
                      <c:pt idx="52">
                        <c:v>56</c:v>
                      </c:pt>
                      <c:pt idx="53">
                        <c:v>56</c:v>
                      </c:pt>
                      <c:pt idx="54">
                        <c:v>56</c:v>
                      </c:pt>
                      <c:pt idx="55">
                        <c:v>56</c:v>
                      </c:pt>
                      <c:pt idx="56">
                        <c:v>56</c:v>
                      </c:pt>
                      <c:pt idx="57">
                        <c:v>56</c:v>
                      </c:pt>
                      <c:pt idx="58">
                        <c:v>56</c:v>
                      </c:pt>
                      <c:pt idx="59">
                        <c:v>56</c:v>
                      </c:pt>
                      <c:pt idx="60">
                        <c:v>56</c:v>
                      </c:pt>
                      <c:pt idx="61">
                        <c:v>56</c:v>
                      </c:pt>
                      <c:pt idx="62">
                        <c:v>56</c:v>
                      </c:pt>
                      <c:pt idx="63">
                        <c:v>56</c:v>
                      </c:pt>
                      <c:pt idx="64">
                        <c:v>56</c:v>
                      </c:pt>
                      <c:pt idx="65">
                        <c:v>56</c:v>
                      </c:pt>
                      <c:pt idx="66">
                        <c:v>56</c:v>
                      </c:pt>
                      <c:pt idx="67">
                        <c:v>56</c:v>
                      </c:pt>
                      <c:pt idx="68">
                        <c:v>56</c:v>
                      </c:pt>
                      <c:pt idx="69">
                        <c:v>56</c:v>
                      </c:pt>
                      <c:pt idx="70">
                        <c:v>56</c:v>
                      </c:pt>
                      <c:pt idx="71">
                        <c:v>56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Sheet1!$M$2:$M$73</c15:sqref>
                        </c15:formulaRef>
                      </c:ext>
                    </c:extLst>
                    <c:numCache>
                      <c:formatCode>#,##0</c:formatCode>
                      <c:ptCount val="72"/>
                      <c:pt idx="0">
                        <c:v>43947.300780999998</c:v>
                      </c:pt>
                      <c:pt idx="1">
                        <c:v>43701.300780999998</c:v>
                      </c:pt>
                      <c:pt idx="2">
                        <c:v>44032.601562999997</c:v>
                      </c:pt>
                      <c:pt idx="3">
                        <c:v>44648.601562999997</c:v>
                      </c:pt>
                      <c:pt idx="4">
                        <c:v>46348.300780999998</c:v>
                      </c:pt>
                      <c:pt idx="5">
                        <c:v>49773.5</c:v>
                      </c:pt>
                      <c:pt idx="6">
                        <c:v>54804.199219000002</c:v>
                      </c:pt>
                      <c:pt idx="7">
                        <c:v>57633</c:v>
                      </c:pt>
                      <c:pt idx="8">
                        <c:v>58578.199219000002</c:v>
                      </c:pt>
                      <c:pt idx="9">
                        <c:v>59859.601562999997</c:v>
                      </c:pt>
                      <c:pt idx="10">
                        <c:v>60987.300780999998</c:v>
                      </c:pt>
                      <c:pt idx="11">
                        <c:v>61373.898437999997</c:v>
                      </c:pt>
                      <c:pt idx="12">
                        <c:v>61155.898437999997</c:v>
                      </c:pt>
                      <c:pt idx="13">
                        <c:v>60737.601562999997</c:v>
                      </c:pt>
                      <c:pt idx="14">
                        <c:v>60201.101562999997</c:v>
                      </c:pt>
                      <c:pt idx="15">
                        <c:v>59896.300780999998</c:v>
                      </c:pt>
                      <c:pt idx="16">
                        <c:v>60813.699219000002</c:v>
                      </c:pt>
                      <c:pt idx="17">
                        <c:v>62734.101562999997</c:v>
                      </c:pt>
                      <c:pt idx="18">
                        <c:v>64818.898437999997</c:v>
                      </c:pt>
                      <c:pt idx="19">
                        <c:v>65303.101562999997</c:v>
                      </c:pt>
                      <c:pt idx="20">
                        <c:v>64788.101562999997</c:v>
                      </c:pt>
                      <c:pt idx="21">
                        <c:v>63039.300780999998</c:v>
                      </c:pt>
                      <c:pt idx="22">
                        <c:v>60245.699219000002</c:v>
                      </c:pt>
                      <c:pt idx="23">
                        <c:v>57711.898437999997</c:v>
                      </c:pt>
                      <c:pt idx="24">
                        <c:v>55670.800780999998</c:v>
                      </c:pt>
                      <c:pt idx="25">
                        <c:v>54787.898437999997</c:v>
                      </c:pt>
                      <c:pt idx="26">
                        <c:v>54492.699219000002</c:v>
                      </c:pt>
                      <c:pt idx="27">
                        <c:v>55115.199219000002</c:v>
                      </c:pt>
                      <c:pt idx="28">
                        <c:v>56798.699219000002</c:v>
                      </c:pt>
                      <c:pt idx="29">
                        <c:v>60069.699219000002</c:v>
                      </c:pt>
                      <c:pt idx="30">
                        <c:v>64559.398437999997</c:v>
                      </c:pt>
                      <c:pt idx="31">
                        <c:v>66472.796875</c:v>
                      </c:pt>
                      <c:pt idx="32">
                        <c:v>65669.398438000004</c:v>
                      </c:pt>
                      <c:pt idx="33">
                        <c:v>64474.601562999997</c:v>
                      </c:pt>
                      <c:pt idx="34">
                        <c:v>63022.5</c:v>
                      </c:pt>
                      <c:pt idx="35">
                        <c:v>61166</c:v>
                      </c:pt>
                      <c:pt idx="36">
                        <c:v>59078.5</c:v>
                      </c:pt>
                      <c:pt idx="37">
                        <c:v>57086.601562999997</c:v>
                      </c:pt>
                      <c:pt idx="38">
                        <c:v>55096.5</c:v>
                      </c:pt>
                      <c:pt idx="39">
                        <c:v>53553.5</c:v>
                      </c:pt>
                      <c:pt idx="40">
                        <c:v>53286.601562999997</c:v>
                      </c:pt>
                      <c:pt idx="41">
                        <c:v>54210.199219000002</c:v>
                      </c:pt>
                      <c:pt idx="42">
                        <c:v>56324.5</c:v>
                      </c:pt>
                      <c:pt idx="43">
                        <c:v>57429.300780999998</c:v>
                      </c:pt>
                      <c:pt idx="44">
                        <c:v>57527.398437999997</c:v>
                      </c:pt>
                      <c:pt idx="45">
                        <c:v>56878.300780999998</c:v>
                      </c:pt>
                      <c:pt idx="46">
                        <c:v>54882.101562999997</c:v>
                      </c:pt>
                      <c:pt idx="47">
                        <c:v>52978.5</c:v>
                      </c:pt>
                      <c:pt idx="48">
                        <c:v>52327.699219000002</c:v>
                      </c:pt>
                      <c:pt idx="49">
                        <c:v>50996.898437999997</c:v>
                      </c:pt>
                      <c:pt idx="50">
                        <c:v>50007.601562999997</c:v>
                      </c:pt>
                      <c:pt idx="51">
                        <c:v>50600.898437999997</c:v>
                      </c:pt>
                      <c:pt idx="52">
                        <c:v>51926.398437999997</c:v>
                      </c:pt>
                      <c:pt idx="53">
                        <c:v>54233.800780999998</c:v>
                      </c:pt>
                      <c:pt idx="54">
                        <c:v>57461.300780999998</c:v>
                      </c:pt>
                      <c:pt idx="55">
                        <c:v>59711.398437999997</c:v>
                      </c:pt>
                      <c:pt idx="56">
                        <c:v>59734.898437999997</c:v>
                      </c:pt>
                      <c:pt idx="57">
                        <c:v>58008.898437999997</c:v>
                      </c:pt>
                      <c:pt idx="58">
                        <c:v>55666.800780999998</c:v>
                      </c:pt>
                      <c:pt idx="59">
                        <c:v>53252.300780999998</c:v>
                      </c:pt>
                      <c:pt idx="60">
                        <c:v>50734.800780999998</c:v>
                      </c:pt>
                      <c:pt idx="61">
                        <c:v>48450.699219000002</c:v>
                      </c:pt>
                      <c:pt idx="62">
                        <c:v>46439.898437999997</c:v>
                      </c:pt>
                      <c:pt idx="63">
                        <c:v>45340.5</c:v>
                      </c:pt>
                      <c:pt idx="64">
                        <c:v>45533</c:v>
                      </c:pt>
                      <c:pt idx="65">
                        <c:v>47025.601562999997</c:v>
                      </c:pt>
                      <c:pt idx="66">
                        <c:v>50187.5</c:v>
                      </c:pt>
                      <c:pt idx="67">
                        <c:v>51755.800780999998</c:v>
                      </c:pt>
                      <c:pt idx="68">
                        <c:v>51998</c:v>
                      </c:pt>
                      <c:pt idx="69">
                        <c:v>51593.898437999997</c:v>
                      </c:pt>
                      <c:pt idx="70">
                        <c:v>49905.199219000002</c:v>
                      </c:pt>
                      <c:pt idx="71">
                        <c:v>48140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4012-4F62-922F-408E758F3F5C}"/>
                  </c:ext>
                </c:extLst>
              </c15:ser>
            </c15:filteredLineSeries>
            <c15:filteredLine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Sheet1!$N$1</c15:sqref>
                        </c15:formulaRef>
                      </c:ext>
                    </c:extLst>
                    <c:strCache>
                      <c:ptCount val="1"/>
                      <c:pt idx="0">
                        <c:v>E3</c:v>
                      </c:pt>
                    </c:strCache>
                  </c:strRef>
                </c:tx>
                <c:spPr>
                  <a:ln w="28575" cap="rnd">
                    <a:solidFill>
                      <a:schemeClr val="accent2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Sheet2!$E$2:$E$73</c15:sqref>
                        </c15:formulaRef>
                      </c:ext>
                    </c:extLst>
                    <c:numCache>
                      <c:formatCode>General</c:formatCode>
                      <c:ptCount val="72"/>
                      <c:pt idx="0">
                        <c:v>54</c:v>
                      </c:pt>
                      <c:pt idx="1">
                        <c:v>54</c:v>
                      </c:pt>
                      <c:pt idx="2">
                        <c:v>54</c:v>
                      </c:pt>
                      <c:pt idx="3">
                        <c:v>54</c:v>
                      </c:pt>
                      <c:pt idx="4">
                        <c:v>54</c:v>
                      </c:pt>
                      <c:pt idx="5">
                        <c:v>54</c:v>
                      </c:pt>
                      <c:pt idx="6">
                        <c:v>54</c:v>
                      </c:pt>
                      <c:pt idx="7">
                        <c:v>54</c:v>
                      </c:pt>
                      <c:pt idx="8">
                        <c:v>54</c:v>
                      </c:pt>
                      <c:pt idx="9">
                        <c:v>54</c:v>
                      </c:pt>
                      <c:pt idx="10">
                        <c:v>54</c:v>
                      </c:pt>
                      <c:pt idx="11">
                        <c:v>54</c:v>
                      </c:pt>
                      <c:pt idx="12">
                        <c:v>54</c:v>
                      </c:pt>
                      <c:pt idx="13">
                        <c:v>54</c:v>
                      </c:pt>
                      <c:pt idx="14">
                        <c:v>54</c:v>
                      </c:pt>
                      <c:pt idx="15">
                        <c:v>54</c:v>
                      </c:pt>
                      <c:pt idx="16">
                        <c:v>54</c:v>
                      </c:pt>
                      <c:pt idx="17">
                        <c:v>54</c:v>
                      </c:pt>
                      <c:pt idx="18">
                        <c:v>54</c:v>
                      </c:pt>
                      <c:pt idx="19">
                        <c:v>54</c:v>
                      </c:pt>
                      <c:pt idx="20">
                        <c:v>54</c:v>
                      </c:pt>
                      <c:pt idx="21">
                        <c:v>54</c:v>
                      </c:pt>
                      <c:pt idx="22">
                        <c:v>54</c:v>
                      </c:pt>
                      <c:pt idx="23">
                        <c:v>54</c:v>
                      </c:pt>
                      <c:pt idx="24">
                        <c:v>55</c:v>
                      </c:pt>
                      <c:pt idx="25">
                        <c:v>55</c:v>
                      </c:pt>
                      <c:pt idx="26">
                        <c:v>55</c:v>
                      </c:pt>
                      <c:pt idx="27">
                        <c:v>55</c:v>
                      </c:pt>
                      <c:pt idx="28">
                        <c:v>55</c:v>
                      </c:pt>
                      <c:pt idx="29">
                        <c:v>55</c:v>
                      </c:pt>
                      <c:pt idx="30">
                        <c:v>55</c:v>
                      </c:pt>
                      <c:pt idx="31">
                        <c:v>55</c:v>
                      </c:pt>
                      <c:pt idx="32">
                        <c:v>55</c:v>
                      </c:pt>
                      <c:pt idx="33">
                        <c:v>55</c:v>
                      </c:pt>
                      <c:pt idx="34">
                        <c:v>55</c:v>
                      </c:pt>
                      <c:pt idx="35">
                        <c:v>55</c:v>
                      </c:pt>
                      <c:pt idx="36">
                        <c:v>55</c:v>
                      </c:pt>
                      <c:pt idx="37">
                        <c:v>55</c:v>
                      </c:pt>
                      <c:pt idx="38">
                        <c:v>55</c:v>
                      </c:pt>
                      <c:pt idx="39">
                        <c:v>55</c:v>
                      </c:pt>
                      <c:pt idx="40">
                        <c:v>55</c:v>
                      </c:pt>
                      <c:pt idx="41">
                        <c:v>55</c:v>
                      </c:pt>
                      <c:pt idx="42">
                        <c:v>55</c:v>
                      </c:pt>
                      <c:pt idx="43">
                        <c:v>55</c:v>
                      </c:pt>
                      <c:pt idx="44">
                        <c:v>55</c:v>
                      </c:pt>
                      <c:pt idx="45">
                        <c:v>55</c:v>
                      </c:pt>
                      <c:pt idx="46">
                        <c:v>55</c:v>
                      </c:pt>
                      <c:pt idx="47">
                        <c:v>55</c:v>
                      </c:pt>
                      <c:pt idx="48">
                        <c:v>56</c:v>
                      </c:pt>
                      <c:pt idx="49">
                        <c:v>56</c:v>
                      </c:pt>
                      <c:pt idx="50">
                        <c:v>56</c:v>
                      </c:pt>
                      <c:pt idx="51">
                        <c:v>56</c:v>
                      </c:pt>
                      <c:pt idx="52">
                        <c:v>56</c:v>
                      </c:pt>
                      <c:pt idx="53">
                        <c:v>56</c:v>
                      </c:pt>
                      <c:pt idx="54">
                        <c:v>56</c:v>
                      </c:pt>
                      <c:pt idx="55">
                        <c:v>56</c:v>
                      </c:pt>
                      <c:pt idx="56">
                        <c:v>56</c:v>
                      </c:pt>
                      <c:pt idx="57">
                        <c:v>56</c:v>
                      </c:pt>
                      <c:pt idx="58">
                        <c:v>56</c:v>
                      </c:pt>
                      <c:pt idx="59">
                        <c:v>56</c:v>
                      </c:pt>
                      <c:pt idx="60">
                        <c:v>56</c:v>
                      </c:pt>
                      <c:pt idx="61">
                        <c:v>56</c:v>
                      </c:pt>
                      <c:pt idx="62">
                        <c:v>56</c:v>
                      </c:pt>
                      <c:pt idx="63">
                        <c:v>56</c:v>
                      </c:pt>
                      <c:pt idx="64">
                        <c:v>56</c:v>
                      </c:pt>
                      <c:pt idx="65">
                        <c:v>56</c:v>
                      </c:pt>
                      <c:pt idx="66">
                        <c:v>56</c:v>
                      </c:pt>
                      <c:pt idx="67">
                        <c:v>56</c:v>
                      </c:pt>
                      <c:pt idx="68">
                        <c:v>56</c:v>
                      </c:pt>
                      <c:pt idx="69">
                        <c:v>56</c:v>
                      </c:pt>
                      <c:pt idx="70">
                        <c:v>56</c:v>
                      </c:pt>
                      <c:pt idx="71">
                        <c:v>56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Sheet1!$N$2:$N$73</c15:sqref>
                        </c15:formulaRef>
                      </c:ext>
                    </c:extLst>
                    <c:numCache>
                      <c:formatCode>#,##0</c:formatCode>
                      <c:ptCount val="72"/>
                      <c:pt idx="0">
                        <c:v>44565.199219000002</c:v>
                      </c:pt>
                      <c:pt idx="1">
                        <c:v>44649.699219000002</c:v>
                      </c:pt>
                      <c:pt idx="2">
                        <c:v>45344.5</c:v>
                      </c:pt>
                      <c:pt idx="3">
                        <c:v>46298.101562999997</c:v>
                      </c:pt>
                      <c:pt idx="4">
                        <c:v>48426</c:v>
                      </c:pt>
                      <c:pt idx="5">
                        <c:v>52445.800780999998</c:v>
                      </c:pt>
                      <c:pt idx="6">
                        <c:v>58113.398437999997</c:v>
                      </c:pt>
                      <c:pt idx="7">
                        <c:v>61247.898437999997</c:v>
                      </c:pt>
                      <c:pt idx="8">
                        <c:v>61824.800780999998</c:v>
                      </c:pt>
                      <c:pt idx="9">
                        <c:v>62355.398437999997</c:v>
                      </c:pt>
                      <c:pt idx="10">
                        <c:v>62783.898437999997</c:v>
                      </c:pt>
                      <c:pt idx="11">
                        <c:v>62572.199219000002</c:v>
                      </c:pt>
                      <c:pt idx="12">
                        <c:v>61862.898437999997</c:v>
                      </c:pt>
                      <c:pt idx="13">
                        <c:v>61023.898437999997</c:v>
                      </c:pt>
                      <c:pt idx="14">
                        <c:v>60105.101562999997</c:v>
                      </c:pt>
                      <c:pt idx="15">
                        <c:v>59555.800780999998</c:v>
                      </c:pt>
                      <c:pt idx="16">
                        <c:v>60455.199219000002</c:v>
                      </c:pt>
                      <c:pt idx="17">
                        <c:v>62680.398437999997</c:v>
                      </c:pt>
                      <c:pt idx="18">
                        <c:v>65292.101562999997</c:v>
                      </c:pt>
                      <c:pt idx="19">
                        <c:v>65996.796875</c:v>
                      </c:pt>
                      <c:pt idx="20">
                        <c:v>65707.101563000004</c:v>
                      </c:pt>
                      <c:pt idx="21">
                        <c:v>64092.699219000002</c:v>
                      </c:pt>
                      <c:pt idx="22">
                        <c:v>61695.101562999997</c:v>
                      </c:pt>
                      <c:pt idx="23">
                        <c:v>59658.300780999998</c:v>
                      </c:pt>
                      <c:pt idx="24">
                        <c:v>61276.199219000002</c:v>
                      </c:pt>
                      <c:pt idx="25">
                        <c:v>61325.601562999997</c:v>
                      </c:pt>
                      <c:pt idx="26">
                        <c:v>61892</c:v>
                      </c:pt>
                      <c:pt idx="27">
                        <c:v>62629.699219000002</c:v>
                      </c:pt>
                      <c:pt idx="28">
                        <c:v>64336.5</c:v>
                      </c:pt>
                      <c:pt idx="29">
                        <c:v>67498</c:v>
                      </c:pt>
                      <c:pt idx="30">
                        <c:v>71699</c:v>
                      </c:pt>
                      <c:pt idx="31">
                        <c:v>73407.703125</c:v>
                      </c:pt>
                      <c:pt idx="32">
                        <c:v>72051.5</c:v>
                      </c:pt>
                      <c:pt idx="33">
                        <c:v>70007.296875</c:v>
                      </c:pt>
                      <c:pt idx="34">
                        <c:v>67902.296875</c:v>
                      </c:pt>
                      <c:pt idx="35">
                        <c:v>65650.296875</c:v>
                      </c:pt>
                      <c:pt idx="36">
                        <c:v>63353.101562999997</c:v>
                      </c:pt>
                      <c:pt idx="37">
                        <c:v>61507.5</c:v>
                      </c:pt>
                      <c:pt idx="38">
                        <c:v>59569.601562999997</c:v>
                      </c:pt>
                      <c:pt idx="39">
                        <c:v>58183.300780999998</c:v>
                      </c:pt>
                      <c:pt idx="40">
                        <c:v>58186.398437999997</c:v>
                      </c:pt>
                      <c:pt idx="41">
                        <c:v>59500.601562999997</c:v>
                      </c:pt>
                      <c:pt idx="42">
                        <c:v>61781.800780999998</c:v>
                      </c:pt>
                      <c:pt idx="43">
                        <c:v>62514</c:v>
                      </c:pt>
                      <c:pt idx="44">
                        <c:v>62954.300780999998</c:v>
                      </c:pt>
                      <c:pt idx="45">
                        <c:v>62683.199219000002</c:v>
                      </c:pt>
                      <c:pt idx="46">
                        <c:v>61400.398437999997</c:v>
                      </c:pt>
                      <c:pt idx="47">
                        <c:v>60238.101562999997</c:v>
                      </c:pt>
                      <c:pt idx="48">
                        <c:v>55545</c:v>
                      </c:pt>
                      <c:pt idx="49">
                        <c:v>54747.601562999997</c:v>
                      </c:pt>
                      <c:pt idx="50">
                        <c:v>54227.101562999997</c:v>
                      </c:pt>
                      <c:pt idx="51">
                        <c:v>54913.898437999997</c:v>
                      </c:pt>
                      <c:pt idx="52">
                        <c:v>56220.699219000002</c:v>
                      </c:pt>
                      <c:pt idx="53">
                        <c:v>58377.5</c:v>
                      </c:pt>
                      <c:pt idx="54">
                        <c:v>61265.101562999997</c:v>
                      </c:pt>
                      <c:pt idx="55">
                        <c:v>63216.800780999998</c:v>
                      </c:pt>
                      <c:pt idx="56">
                        <c:v>62992.898437999997</c:v>
                      </c:pt>
                      <c:pt idx="57">
                        <c:v>61086.101562999997</c:v>
                      </c:pt>
                      <c:pt idx="58">
                        <c:v>58629.300780999998</c:v>
                      </c:pt>
                      <c:pt idx="59">
                        <c:v>56156.101562999997</c:v>
                      </c:pt>
                      <c:pt idx="60">
                        <c:v>53603.699219000002</c:v>
                      </c:pt>
                      <c:pt idx="61">
                        <c:v>51246.800780999998</c:v>
                      </c:pt>
                      <c:pt idx="62">
                        <c:v>49259.800780999998</c:v>
                      </c:pt>
                      <c:pt idx="63">
                        <c:v>48185.699219000002</c:v>
                      </c:pt>
                      <c:pt idx="64">
                        <c:v>48249.601562999997</c:v>
                      </c:pt>
                      <c:pt idx="65">
                        <c:v>49621.898437999997</c:v>
                      </c:pt>
                      <c:pt idx="66">
                        <c:v>52608.601562999997</c:v>
                      </c:pt>
                      <c:pt idx="67">
                        <c:v>54208.300780999998</c:v>
                      </c:pt>
                      <c:pt idx="68">
                        <c:v>54683.898437999997</c:v>
                      </c:pt>
                      <c:pt idx="69">
                        <c:v>54560.398437999997</c:v>
                      </c:pt>
                      <c:pt idx="70">
                        <c:v>53067.5</c:v>
                      </c:pt>
                      <c:pt idx="71">
                        <c:v>51560.398437999997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4012-4F62-922F-408E758F3F5C}"/>
                  </c:ext>
                </c:extLst>
              </c15:ser>
            </c15:filteredLineSeries>
            <c15:filteredLine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Sheet1!$O$1</c15:sqref>
                        </c15:formulaRef>
                      </c:ext>
                    </c:extLst>
                    <c:strCache>
                      <c:ptCount val="1"/>
                      <c:pt idx="0">
                        <c:v>M</c:v>
                      </c:pt>
                    </c:strCache>
                  </c:strRef>
                </c:tx>
                <c:spPr>
                  <a:ln w="28575" cap="rnd">
                    <a:solidFill>
                      <a:schemeClr val="accent3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Sheet2!$E$2:$E$73</c15:sqref>
                        </c15:formulaRef>
                      </c:ext>
                    </c:extLst>
                    <c:numCache>
                      <c:formatCode>General</c:formatCode>
                      <c:ptCount val="72"/>
                      <c:pt idx="0">
                        <c:v>54</c:v>
                      </c:pt>
                      <c:pt idx="1">
                        <c:v>54</c:v>
                      </c:pt>
                      <c:pt idx="2">
                        <c:v>54</c:v>
                      </c:pt>
                      <c:pt idx="3">
                        <c:v>54</c:v>
                      </c:pt>
                      <c:pt idx="4">
                        <c:v>54</c:v>
                      </c:pt>
                      <c:pt idx="5">
                        <c:v>54</c:v>
                      </c:pt>
                      <c:pt idx="6">
                        <c:v>54</c:v>
                      </c:pt>
                      <c:pt idx="7">
                        <c:v>54</c:v>
                      </c:pt>
                      <c:pt idx="8">
                        <c:v>54</c:v>
                      </c:pt>
                      <c:pt idx="9">
                        <c:v>54</c:v>
                      </c:pt>
                      <c:pt idx="10">
                        <c:v>54</c:v>
                      </c:pt>
                      <c:pt idx="11">
                        <c:v>54</c:v>
                      </c:pt>
                      <c:pt idx="12">
                        <c:v>54</c:v>
                      </c:pt>
                      <c:pt idx="13">
                        <c:v>54</c:v>
                      </c:pt>
                      <c:pt idx="14">
                        <c:v>54</c:v>
                      </c:pt>
                      <c:pt idx="15">
                        <c:v>54</c:v>
                      </c:pt>
                      <c:pt idx="16">
                        <c:v>54</c:v>
                      </c:pt>
                      <c:pt idx="17">
                        <c:v>54</c:v>
                      </c:pt>
                      <c:pt idx="18">
                        <c:v>54</c:v>
                      </c:pt>
                      <c:pt idx="19">
                        <c:v>54</c:v>
                      </c:pt>
                      <c:pt idx="20">
                        <c:v>54</c:v>
                      </c:pt>
                      <c:pt idx="21">
                        <c:v>54</c:v>
                      </c:pt>
                      <c:pt idx="22">
                        <c:v>54</c:v>
                      </c:pt>
                      <c:pt idx="23">
                        <c:v>54</c:v>
                      </c:pt>
                      <c:pt idx="24">
                        <c:v>55</c:v>
                      </c:pt>
                      <c:pt idx="25">
                        <c:v>55</c:v>
                      </c:pt>
                      <c:pt idx="26">
                        <c:v>55</c:v>
                      </c:pt>
                      <c:pt idx="27">
                        <c:v>55</c:v>
                      </c:pt>
                      <c:pt idx="28">
                        <c:v>55</c:v>
                      </c:pt>
                      <c:pt idx="29">
                        <c:v>55</c:v>
                      </c:pt>
                      <c:pt idx="30">
                        <c:v>55</c:v>
                      </c:pt>
                      <c:pt idx="31">
                        <c:v>55</c:v>
                      </c:pt>
                      <c:pt idx="32">
                        <c:v>55</c:v>
                      </c:pt>
                      <c:pt idx="33">
                        <c:v>55</c:v>
                      </c:pt>
                      <c:pt idx="34">
                        <c:v>55</c:v>
                      </c:pt>
                      <c:pt idx="35">
                        <c:v>55</c:v>
                      </c:pt>
                      <c:pt idx="36">
                        <c:v>55</c:v>
                      </c:pt>
                      <c:pt idx="37">
                        <c:v>55</c:v>
                      </c:pt>
                      <c:pt idx="38">
                        <c:v>55</c:v>
                      </c:pt>
                      <c:pt idx="39">
                        <c:v>55</c:v>
                      </c:pt>
                      <c:pt idx="40">
                        <c:v>55</c:v>
                      </c:pt>
                      <c:pt idx="41">
                        <c:v>55</c:v>
                      </c:pt>
                      <c:pt idx="42">
                        <c:v>55</c:v>
                      </c:pt>
                      <c:pt idx="43">
                        <c:v>55</c:v>
                      </c:pt>
                      <c:pt idx="44">
                        <c:v>55</c:v>
                      </c:pt>
                      <c:pt idx="45">
                        <c:v>55</c:v>
                      </c:pt>
                      <c:pt idx="46">
                        <c:v>55</c:v>
                      </c:pt>
                      <c:pt idx="47">
                        <c:v>55</c:v>
                      </c:pt>
                      <c:pt idx="48">
                        <c:v>56</c:v>
                      </c:pt>
                      <c:pt idx="49">
                        <c:v>56</c:v>
                      </c:pt>
                      <c:pt idx="50">
                        <c:v>56</c:v>
                      </c:pt>
                      <c:pt idx="51">
                        <c:v>56</c:v>
                      </c:pt>
                      <c:pt idx="52">
                        <c:v>56</c:v>
                      </c:pt>
                      <c:pt idx="53">
                        <c:v>56</c:v>
                      </c:pt>
                      <c:pt idx="54">
                        <c:v>56</c:v>
                      </c:pt>
                      <c:pt idx="55">
                        <c:v>56</c:v>
                      </c:pt>
                      <c:pt idx="56">
                        <c:v>56</c:v>
                      </c:pt>
                      <c:pt idx="57">
                        <c:v>56</c:v>
                      </c:pt>
                      <c:pt idx="58">
                        <c:v>56</c:v>
                      </c:pt>
                      <c:pt idx="59">
                        <c:v>56</c:v>
                      </c:pt>
                      <c:pt idx="60">
                        <c:v>56</c:v>
                      </c:pt>
                      <c:pt idx="61">
                        <c:v>56</c:v>
                      </c:pt>
                      <c:pt idx="62">
                        <c:v>56</c:v>
                      </c:pt>
                      <c:pt idx="63">
                        <c:v>56</c:v>
                      </c:pt>
                      <c:pt idx="64">
                        <c:v>56</c:v>
                      </c:pt>
                      <c:pt idx="65">
                        <c:v>56</c:v>
                      </c:pt>
                      <c:pt idx="66">
                        <c:v>56</c:v>
                      </c:pt>
                      <c:pt idx="67">
                        <c:v>56</c:v>
                      </c:pt>
                      <c:pt idx="68">
                        <c:v>56</c:v>
                      </c:pt>
                      <c:pt idx="69">
                        <c:v>56</c:v>
                      </c:pt>
                      <c:pt idx="70">
                        <c:v>56</c:v>
                      </c:pt>
                      <c:pt idx="71">
                        <c:v>56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Sheet1!$O$2:$O$73</c15:sqref>
                        </c15:formulaRef>
                      </c:ext>
                    </c:extLst>
                    <c:numCache>
                      <c:formatCode>#,##0</c:formatCode>
                      <c:ptCount val="72"/>
                      <c:pt idx="0">
                        <c:v>44124.679687999997</c:v>
                      </c:pt>
                      <c:pt idx="1">
                        <c:v>44099.4375</c:v>
                      </c:pt>
                      <c:pt idx="2">
                        <c:v>44665.652344000002</c:v>
                      </c:pt>
                      <c:pt idx="3">
                        <c:v>45503.613280999998</c:v>
                      </c:pt>
                      <c:pt idx="4">
                        <c:v>47480.351562999997</c:v>
                      </c:pt>
                      <c:pt idx="5">
                        <c:v>51284.007812999997</c:v>
                      </c:pt>
                      <c:pt idx="6">
                        <c:v>56716.109375</c:v>
                      </c:pt>
                      <c:pt idx="7">
                        <c:v>59740.644530999998</c:v>
                      </c:pt>
                      <c:pt idx="8">
                        <c:v>60423.484375</c:v>
                      </c:pt>
                      <c:pt idx="9">
                        <c:v>61158.066405999998</c:v>
                      </c:pt>
                      <c:pt idx="10">
                        <c:v>61770.429687999997</c:v>
                      </c:pt>
                      <c:pt idx="11">
                        <c:v>61721.550780999998</c:v>
                      </c:pt>
                      <c:pt idx="12">
                        <c:v>61147.503905999998</c:v>
                      </c:pt>
                      <c:pt idx="13">
                        <c:v>60433.144530999998</c:v>
                      </c:pt>
                      <c:pt idx="14">
                        <c:v>59643.992187999997</c:v>
                      </c:pt>
                      <c:pt idx="15">
                        <c:v>59187.449219000002</c:v>
                      </c:pt>
                      <c:pt idx="16">
                        <c:v>60060.371094000002</c:v>
                      </c:pt>
                      <c:pt idx="17">
                        <c:v>62171.785155999998</c:v>
                      </c:pt>
                      <c:pt idx="18">
                        <c:v>64640.332030999998</c:v>
                      </c:pt>
                      <c:pt idx="19">
                        <c:v>65303.667969000002</c:v>
                      </c:pt>
                      <c:pt idx="20">
                        <c:v>64997.757812999997</c:v>
                      </c:pt>
                      <c:pt idx="21">
                        <c:v>63416.125</c:v>
                      </c:pt>
                      <c:pt idx="22">
                        <c:v>60874.355469000002</c:v>
                      </c:pt>
                      <c:pt idx="23">
                        <c:v>58655.933594000002</c:v>
                      </c:pt>
                      <c:pt idx="24">
                        <c:v>59049.226562999997</c:v>
                      </c:pt>
                      <c:pt idx="25">
                        <c:v>58697.207030999998</c:v>
                      </c:pt>
                      <c:pt idx="26">
                        <c:v>58884.261719000002</c:v>
                      </c:pt>
                      <c:pt idx="27">
                        <c:v>59615.574219000002</c:v>
                      </c:pt>
                      <c:pt idx="28">
                        <c:v>61351.507812999997</c:v>
                      </c:pt>
                      <c:pt idx="29">
                        <c:v>64579.992187999997</c:v>
                      </c:pt>
                      <c:pt idx="30">
                        <c:v>68913.828125</c:v>
                      </c:pt>
                      <c:pt idx="31">
                        <c:v>70715.234375</c:v>
                      </c:pt>
                      <c:pt idx="32">
                        <c:v>69574.359375</c:v>
                      </c:pt>
                      <c:pt idx="33">
                        <c:v>67824.414063000004</c:v>
                      </c:pt>
                      <c:pt idx="34">
                        <c:v>65946.390625</c:v>
                      </c:pt>
                      <c:pt idx="35">
                        <c:v>63815.578125</c:v>
                      </c:pt>
                      <c:pt idx="36">
                        <c:v>61565.078125</c:v>
                      </c:pt>
                      <c:pt idx="37">
                        <c:v>59537.152344000002</c:v>
                      </c:pt>
                      <c:pt idx="38">
                        <c:v>57560.960937999997</c:v>
                      </c:pt>
                      <c:pt idx="39">
                        <c:v>56103.480469000002</c:v>
                      </c:pt>
                      <c:pt idx="40">
                        <c:v>55969.574219000002</c:v>
                      </c:pt>
                      <c:pt idx="41">
                        <c:v>57091.953125</c:v>
                      </c:pt>
                      <c:pt idx="42">
                        <c:v>59333.390625</c:v>
                      </c:pt>
                      <c:pt idx="43">
                        <c:v>60376.546875</c:v>
                      </c:pt>
                      <c:pt idx="44">
                        <c:v>60653.0625</c:v>
                      </c:pt>
                      <c:pt idx="45">
                        <c:v>60225.605469000002</c:v>
                      </c:pt>
                      <c:pt idx="46">
                        <c:v>58571.109375</c:v>
                      </c:pt>
                      <c:pt idx="47">
                        <c:v>57028.351562999997</c:v>
                      </c:pt>
                      <c:pt idx="48">
                        <c:v>54994.628905999998</c:v>
                      </c:pt>
                      <c:pt idx="49">
                        <c:v>54063.242187999997</c:v>
                      </c:pt>
                      <c:pt idx="50">
                        <c:v>53425.519530999998</c:v>
                      </c:pt>
                      <c:pt idx="51">
                        <c:v>54070.894530999998</c:v>
                      </c:pt>
                      <c:pt idx="52">
                        <c:v>55362.839844000002</c:v>
                      </c:pt>
                      <c:pt idx="53">
                        <c:v>57519.855469000002</c:v>
                      </c:pt>
                      <c:pt idx="54">
                        <c:v>60433.460937999997</c:v>
                      </c:pt>
                      <c:pt idx="55">
                        <c:v>62417.140625</c:v>
                      </c:pt>
                      <c:pt idx="56">
                        <c:v>62262.671875</c:v>
                      </c:pt>
                      <c:pt idx="57">
                        <c:v>60454.140625</c:v>
                      </c:pt>
                      <c:pt idx="58">
                        <c:v>58067.710937999997</c:v>
                      </c:pt>
                      <c:pt idx="59">
                        <c:v>55630.195312999997</c:v>
                      </c:pt>
                      <c:pt idx="60">
                        <c:v>53095.28125</c:v>
                      </c:pt>
                      <c:pt idx="61">
                        <c:v>50766.605469000002</c:v>
                      </c:pt>
                      <c:pt idx="62">
                        <c:v>48767.488280999998</c:v>
                      </c:pt>
                      <c:pt idx="63">
                        <c:v>47691.25</c:v>
                      </c:pt>
                      <c:pt idx="64">
                        <c:v>47800.960937999997</c:v>
                      </c:pt>
                      <c:pt idx="65">
                        <c:v>49187.46875</c:v>
                      </c:pt>
                      <c:pt idx="66">
                        <c:v>52139.460937999997</c:v>
                      </c:pt>
                      <c:pt idx="67">
                        <c:v>53673.976562999997</c:v>
                      </c:pt>
                      <c:pt idx="68">
                        <c:v>54040.007812999997</c:v>
                      </c:pt>
                      <c:pt idx="69">
                        <c:v>53812.890625</c:v>
                      </c:pt>
                      <c:pt idx="70">
                        <c:v>52221.066405999998</c:v>
                      </c:pt>
                      <c:pt idx="71">
                        <c:v>50595.484375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4012-4F62-922F-408E758F3F5C}"/>
                  </c:ext>
                </c:extLst>
              </c15:ser>
            </c15:filteredLineSeries>
          </c:ext>
        </c:extLst>
      </c:lineChart>
      <c:catAx>
        <c:axId val="702147263"/>
        <c:scaling>
          <c:orientation val="minMax"/>
        </c:scaling>
        <c:delete val="0"/>
        <c:axPos val="b"/>
        <c:numFmt formatCode="dd\-mmm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2138943"/>
        <c:crosses val="autoZero"/>
        <c:auto val="1"/>
        <c:lblAlgn val="ctr"/>
        <c:lblOffset val="100"/>
        <c:tickLblSkip val="24"/>
        <c:noMultiLvlLbl val="0"/>
      </c:catAx>
      <c:valAx>
        <c:axId val="702138943"/>
        <c:scaling>
          <c:orientation val="minMax"/>
          <c:max val="80000"/>
          <c:min val="3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21472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4/1/2022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4/1/2022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7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960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3114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6540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4079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500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183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6492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9971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8479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6657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8462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5832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7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5102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506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151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2124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194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787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076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0325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4524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089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946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022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5965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010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428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8401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600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155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594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2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00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643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23" r:id="rId1"/>
    <p:sldLayoutId id="2147493524" r:id="rId2"/>
    <p:sldLayoutId id="2147493525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00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503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27" r:id="rId1"/>
    <p:sldLayoutId id="2147493528" r:id="rId2"/>
    <p:sldLayoutId id="2147493529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4/1/2022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440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31" r:id="rId1"/>
    <p:sldLayoutId id="2147493532" r:id="rId2"/>
    <p:sldLayoutId id="2147493533" r:id="rId3"/>
    <p:sldLayoutId id="2147493534" r:id="rId4"/>
    <p:sldLayoutId id="2147493535" r:id="rId5"/>
    <p:sldLayoutId id="2147493536" r:id="rId6"/>
    <p:sldLayoutId id="2147493537" r:id="rId7"/>
    <p:sldLayoutId id="2147493538" r:id="rId8"/>
    <p:sldLayoutId id="2147493539" r:id="rId9"/>
    <p:sldLayoutId id="2147493540" r:id="rId10"/>
    <p:sldLayoutId id="214749354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gridinfo/load/forecast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1036320"/>
            <a:ext cx="530469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600" b="1" kern="0" dirty="0">
                <a:solidFill>
                  <a:prstClr val="black"/>
                </a:solidFill>
              </a:rPr>
              <a:t>Medium-Term Load Forecast Review and Follow-up Q&amp;A</a:t>
            </a:r>
          </a:p>
          <a:p>
            <a:pPr>
              <a:defRPr/>
            </a:pPr>
            <a:endParaRPr lang="en-US" sz="3600" b="1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b="1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b="1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b="1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b="1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b="1" kern="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2400" i="1" kern="0" dirty="0">
                <a:solidFill>
                  <a:prstClr val="black"/>
                </a:solidFill>
              </a:rPr>
              <a:t>Calvin Opheim</a:t>
            </a:r>
            <a:endParaRPr lang="en-US" sz="2000" kern="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2000" kern="0" dirty="0">
                <a:solidFill>
                  <a:prstClr val="black"/>
                </a:solidFill>
              </a:rPr>
              <a:t>Load Forecasting &amp; Analysis</a:t>
            </a:r>
          </a:p>
          <a:p>
            <a:pPr>
              <a:defRPr/>
            </a:pPr>
            <a:endParaRPr lang="en-US" sz="2000" kern="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2000" kern="0" dirty="0">
                <a:solidFill>
                  <a:prstClr val="black"/>
                </a:solidFill>
              </a:rPr>
              <a:t>SAWG</a:t>
            </a:r>
          </a:p>
          <a:p>
            <a:pPr>
              <a:defRPr/>
            </a:pPr>
            <a:r>
              <a:rPr lang="en-US" sz="2000" kern="0" dirty="0">
                <a:solidFill>
                  <a:prstClr val="black"/>
                </a:solidFill>
              </a:rPr>
              <a:t>4/4/2022</a:t>
            </a:r>
          </a:p>
        </p:txBody>
      </p:sp>
    </p:spTree>
    <p:extLst>
      <p:ext uri="{BB962C8B-B14F-4D97-AF65-F5344CB8AC3E}">
        <p14:creationId xmlns:p14="http://schemas.microsoft.com/office/powerpoint/2010/main" val="3300640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Comparing the Two </a:t>
            </a:r>
            <a:r>
              <a:rPr lang="en-US" dirty="0"/>
              <a:t>C</a:t>
            </a:r>
            <a:r>
              <a:rPr lang="en-US" b="1" dirty="0">
                <a:solidFill>
                  <a:schemeClr val="accent1"/>
                </a:solidFill>
              </a:rPr>
              <a:t>old </a:t>
            </a:r>
            <a:r>
              <a:rPr lang="en-US" dirty="0"/>
              <a:t>E</a:t>
            </a:r>
            <a:r>
              <a:rPr lang="en-US" b="1" dirty="0">
                <a:solidFill>
                  <a:schemeClr val="accent1"/>
                </a:solidFill>
              </a:rPr>
              <a:t>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5888038" algn="dec"/>
              </a:tabLst>
            </a:pPr>
            <a:r>
              <a:rPr lang="en-US" sz="2200" b="1" dirty="0"/>
              <a:t>Using the coldest weather forecast during Landon resulted in a high forecast error for February 4</a:t>
            </a:r>
          </a:p>
          <a:p>
            <a:pPr marL="0" indent="0">
              <a:buNone/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r>
              <a:rPr lang="en-US" sz="2200" b="1" dirty="0"/>
              <a:t>The actual load exceeded the forecast even though the coldest weather forecast was being used in the selected forecast during the second cold event</a:t>
            </a:r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r>
              <a:rPr lang="en-US" sz="2200" b="1" dirty="0"/>
              <a:t>Winter weather is more unpredictable, has more variability than other seasons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/>
              <a:t>Selecting the coldest weather forecast reduces the risk of the actual load exceeding the forecasted load but does not eliminate it</a:t>
            </a:r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000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419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03813" y="2797752"/>
            <a:ext cx="356927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New MTLF Reports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1219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MTLF New Reports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tabLst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 marL="457200" lvl="1" indent="0">
              <a:buNone/>
              <a:tabLst>
                <a:tab pos="5888038" algn="dec"/>
              </a:tabLst>
            </a:pPr>
            <a:r>
              <a:rPr lang="en-US" sz="2200" b="1" dirty="0">
                <a:solidFill>
                  <a:prstClr val="black"/>
                </a:solidFill>
              </a:rPr>
              <a:t> Can be found </a:t>
            </a:r>
            <a:r>
              <a:rPr lang="en-US" sz="2200" b="1" dirty="0">
                <a:solidFill>
                  <a:prstClr val="black"/>
                </a:solidFill>
                <a:hlinkClick r:id="rId3"/>
              </a:rPr>
              <a:t>https://www.ercot.com/gridinfo/load/forecast</a:t>
            </a:r>
            <a:endParaRPr lang="en-US" sz="2200" b="1" dirty="0">
              <a:solidFill>
                <a:prstClr val="black"/>
              </a:solidFill>
            </a:endParaRP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2200" b="1" dirty="0">
              <a:solidFill>
                <a:prstClr val="black"/>
              </a:solidFill>
            </a:endParaRP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631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03813" y="2797752"/>
            <a:ext cx="356927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Appendix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MTLF Models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58177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MTLF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991004"/>
            <a:ext cx="8229600" cy="47774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1430338" algn="l"/>
                <a:tab pos="5888038" algn="dec"/>
              </a:tabLst>
            </a:pPr>
            <a:r>
              <a:rPr lang="en-US" sz="2200" b="1" dirty="0"/>
              <a:t>A3 Notes</a:t>
            </a:r>
          </a:p>
          <a:p>
            <a:pPr lvl="1">
              <a:tabLst>
                <a:tab pos="1430338" algn="l"/>
                <a:tab pos="5888038" algn="dec"/>
              </a:tabLst>
            </a:pPr>
            <a:r>
              <a:rPr lang="en-US" sz="2000" dirty="0"/>
              <a:t>Uses recent history to update the model coefficients</a:t>
            </a:r>
          </a:p>
          <a:p>
            <a:pPr lvl="1">
              <a:tabLst>
                <a:tab pos="1430338" algn="l"/>
                <a:tab pos="5888038" algn="dec"/>
              </a:tabLst>
            </a:pPr>
            <a:r>
              <a:rPr lang="en-US" sz="2000" dirty="0"/>
              <a:t>Prone to significantly over-forecast summer demands on very hot days</a:t>
            </a:r>
          </a:p>
          <a:p>
            <a:pPr lvl="1">
              <a:tabLst>
                <a:tab pos="1430338" algn="l"/>
                <a:tab pos="5888038" algn="dec"/>
              </a:tabLst>
            </a:pPr>
            <a:r>
              <a:rPr lang="en-US" sz="2000" dirty="0"/>
              <a:t>Prone to significantly over-forecast winter demands on very cold days</a:t>
            </a:r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marL="0" indent="0">
              <a:buNone/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>
              <a:tabLst>
                <a:tab pos="5888038" algn="dec"/>
              </a:tabLst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1592236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MTLF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991004"/>
            <a:ext cx="8229600" cy="47774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1430338" algn="l"/>
                <a:tab pos="5888038" algn="dec"/>
              </a:tabLst>
            </a:pPr>
            <a:r>
              <a:rPr lang="en-US" sz="2200" b="1" dirty="0"/>
              <a:t>A6 Notes</a:t>
            </a:r>
          </a:p>
          <a:p>
            <a:pPr lvl="1">
              <a:tabLst>
                <a:tab pos="1430338" algn="l"/>
                <a:tab pos="5888038" algn="dec"/>
              </a:tabLst>
            </a:pPr>
            <a:r>
              <a:rPr lang="en-US" sz="2000" dirty="0"/>
              <a:t>Uses recent history to update the model coefficients</a:t>
            </a:r>
          </a:p>
          <a:p>
            <a:pPr lvl="1">
              <a:tabLst>
                <a:tab pos="1430338" algn="l"/>
                <a:tab pos="5888038" algn="dec"/>
              </a:tabLst>
            </a:pPr>
            <a:r>
              <a:rPr lang="en-US" sz="2000" dirty="0"/>
              <a:t>Only uses one weather station per weather zone</a:t>
            </a:r>
          </a:p>
          <a:p>
            <a:pPr lvl="1">
              <a:tabLst>
                <a:tab pos="1430338" algn="l"/>
                <a:tab pos="5888038" algn="dec"/>
              </a:tabLst>
            </a:pPr>
            <a:r>
              <a:rPr lang="en-US" sz="2000" dirty="0"/>
              <a:t>Prone to significantly over-forecast summer demands on very hot days</a:t>
            </a:r>
          </a:p>
          <a:p>
            <a:pPr lvl="1">
              <a:tabLst>
                <a:tab pos="1430338" algn="l"/>
                <a:tab pos="5888038" algn="dec"/>
              </a:tabLst>
            </a:pPr>
            <a:r>
              <a:rPr lang="en-US" sz="2000" dirty="0"/>
              <a:t>Prone to significantly over-forecast winter demands on very cold days</a:t>
            </a:r>
          </a:p>
          <a:p>
            <a:pPr marL="457200" lvl="1" indent="0">
              <a:buNone/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marL="0" indent="0">
              <a:buNone/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>
              <a:tabLst>
                <a:tab pos="5888038" algn="dec"/>
              </a:tabLst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623382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MTLF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991004"/>
            <a:ext cx="8229600" cy="47774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1430338" algn="l"/>
                <a:tab pos="5888038" algn="dec"/>
              </a:tabLst>
            </a:pPr>
            <a:r>
              <a:rPr lang="en-US" sz="2200" b="1" dirty="0"/>
              <a:t>E, E1, E2, E3</a:t>
            </a:r>
          </a:p>
          <a:p>
            <a:pPr lvl="1">
              <a:tabLst>
                <a:tab pos="1430338" algn="l"/>
                <a:tab pos="5888038" algn="dec"/>
              </a:tabLst>
            </a:pPr>
            <a:r>
              <a:rPr lang="en-US" sz="2000" dirty="0"/>
              <a:t>Based on neural network and linear regression models with a separate model for each hour</a:t>
            </a:r>
          </a:p>
          <a:p>
            <a:pPr lvl="1">
              <a:tabLst>
                <a:tab pos="1430338" algn="l"/>
                <a:tab pos="5888038" algn="dec"/>
              </a:tabLst>
            </a:pPr>
            <a:r>
              <a:rPr lang="en-US" sz="2000" dirty="0"/>
              <a:t>Common weather variables are incorporated (temperature, wind speed, cloud cover, solar irradiance, etc.) based on the particular month or season</a:t>
            </a:r>
          </a:p>
          <a:p>
            <a:pPr lvl="1">
              <a:tabLst>
                <a:tab pos="1430338" algn="l"/>
                <a:tab pos="5888038" algn="dec"/>
              </a:tabLst>
            </a:pPr>
            <a:r>
              <a:rPr lang="en-US" sz="2000" dirty="0"/>
              <a:t>49 weather stations (expanded set)</a:t>
            </a:r>
          </a:p>
          <a:p>
            <a:pPr lvl="1">
              <a:tabLst>
                <a:tab pos="1430338" algn="l"/>
                <a:tab pos="5888038" algn="dec"/>
              </a:tabLst>
            </a:pPr>
            <a:r>
              <a:rPr lang="en-US" sz="2000" dirty="0"/>
              <a:t>Other variables include day of week and holidays</a:t>
            </a:r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>
              <a:tabLst>
                <a:tab pos="5888038" algn="dec"/>
              </a:tabLst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571677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MTLF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991004"/>
            <a:ext cx="8229600" cy="47774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1430338" algn="l"/>
                <a:tab pos="5888038" algn="dec"/>
              </a:tabLst>
            </a:pPr>
            <a:r>
              <a:rPr lang="en-US" sz="2200" b="1" dirty="0"/>
              <a:t> M Notes</a:t>
            </a:r>
          </a:p>
          <a:p>
            <a:pPr lvl="1">
              <a:tabLst>
                <a:tab pos="1430338" algn="l"/>
                <a:tab pos="5888038" algn="dec"/>
              </a:tabLst>
            </a:pPr>
            <a:r>
              <a:rPr lang="en-US" sz="2000" dirty="0"/>
              <a:t>The weighted average of the 6 other models</a:t>
            </a:r>
          </a:p>
          <a:p>
            <a:pPr lvl="1">
              <a:tabLst>
                <a:tab pos="1430338" algn="l"/>
                <a:tab pos="5888038" algn="dec"/>
              </a:tabLst>
            </a:pPr>
            <a:r>
              <a:rPr lang="en-US" sz="2000" dirty="0"/>
              <a:t>Historically has shown to be the best Day Ahead forecast</a:t>
            </a:r>
          </a:p>
          <a:p>
            <a:pPr lvl="1">
              <a:tabLst>
                <a:tab pos="1430338" algn="l"/>
                <a:tab pos="5888038" algn="dec"/>
              </a:tabLst>
            </a:pPr>
            <a:r>
              <a:rPr lang="en-US" sz="2000" dirty="0"/>
              <a:t>Provides a good benchmark for other models</a:t>
            </a:r>
          </a:p>
          <a:p>
            <a:pPr marL="0" indent="0">
              <a:buNone/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>
              <a:tabLst>
                <a:tab pos="5888038" algn="dec"/>
              </a:tabLst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6580979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50" name="Picture 2" descr="Inception Wallpapers - Wallpaper Cave">
            <a:extLst>
              <a:ext uri="{FF2B5EF4-FFF2-40B4-BE49-F238E27FC236}">
                <a16:creationId xmlns:a16="http://schemas.microsoft.com/office/drawing/2014/main" id="{D1105620-5841-4065-91DB-C642F072C44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1987" y="1563329"/>
            <a:ext cx="4282563" cy="3706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210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991004"/>
            <a:ext cx="8229600" cy="47774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1430338" algn="l"/>
                <a:tab pos="5888038" algn="dec"/>
              </a:tabLst>
            </a:pPr>
            <a:r>
              <a:rPr lang="en-US" sz="2200" dirty="0"/>
              <a:t>Review</a:t>
            </a:r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200" dirty="0"/>
              <a:t>A Tale of Two Storms</a:t>
            </a:r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200" dirty="0"/>
              <a:t>New Reports</a:t>
            </a:r>
          </a:p>
          <a:p>
            <a:pPr marL="457200" lvl="1" indent="0">
              <a:buNone/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marL="0" indent="0">
              <a:buNone/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>
              <a:tabLst>
                <a:tab pos="5888038" algn="dec"/>
              </a:tabLst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825367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5888038" algn="dec"/>
              </a:tabLst>
            </a:pPr>
            <a:r>
              <a:rPr lang="en-US" sz="2200" b="1" dirty="0">
                <a:solidFill>
                  <a:prstClr val="black"/>
                </a:solidFill>
              </a:rPr>
              <a:t>All internally developed forecasts (E, E1, E2, and E3) are configured exactly the same:</a:t>
            </a:r>
            <a:endParaRPr lang="en-US" sz="20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Same exact model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Same application of error correction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Same application of tuning</a:t>
            </a:r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r>
              <a:rPr lang="en-US" sz="2200" b="1" dirty="0"/>
              <a:t>The only difference is the weather forecast that is used in each forecast model</a:t>
            </a:r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006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Weather Forecast Sources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5888038" algn="dec"/>
              </a:tabLst>
            </a:pPr>
            <a:r>
              <a:rPr lang="en-US" sz="2200" b="1" dirty="0">
                <a:solidFill>
                  <a:prstClr val="black"/>
                </a:solidFill>
              </a:rPr>
              <a:t>The following weather forecasts are available:</a:t>
            </a:r>
            <a:endParaRPr lang="en-US" sz="20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European Model (Euro)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Global Forecast System (GFS)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Global Forecast System Ensemble (GENS)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North American Model (NAM)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3 vendor models</a:t>
            </a:r>
          </a:p>
          <a:p>
            <a:pPr>
              <a:tabLst>
                <a:tab pos="5888038" algn="dec"/>
              </a:tabLst>
            </a:pPr>
            <a:endParaRPr lang="en-US" sz="2200" dirty="0">
              <a:solidFill>
                <a:prstClr val="black"/>
              </a:solidFill>
            </a:endParaRP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58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064A1AD-D5A5-4325-88CE-E1192C7DF34C}"/>
              </a:ext>
            </a:extLst>
          </p:cNvPr>
          <p:cNvSpPr/>
          <p:nvPr/>
        </p:nvSpPr>
        <p:spPr>
          <a:xfrm>
            <a:off x="657860" y="1086090"/>
            <a:ext cx="7904480" cy="628572"/>
          </a:xfrm>
          <a:prstGeom prst="rect">
            <a:avLst/>
          </a:prstGeom>
          <a:solidFill>
            <a:srgbClr val="F9F9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3263C54-A99B-4876-87CC-6BC060E69990}"/>
              </a:ext>
            </a:extLst>
          </p:cNvPr>
          <p:cNvSpPr/>
          <p:nvPr/>
        </p:nvSpPr>
        <p:spPr>
          <a:xfrm>
            <a:off x="701040" y="2752173"/>
            <a:ext cx="7904480" cy="624835"/>
          </a:xfrm>
          <a:prstGeom prst="rect">
            <a:avLst/>
          </a:prstGeom>
          <a:solidFill>
            <a:srgbClr val="F9F9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A3A8F7-F373-4DA0-B8F5-6F13E158B933}"/>
              </a:ext>
            </a:extLst>
          </p:cNvPr>
          <p:cNvSpPr/>
          <p:nvPr/>
        </p:nvSpPr>
        <p:spPr>
          <a:xfrm>
            <a:off x="701040" y="4329670"/>
            <a:ext cx="7904480" cy="624835"/>
          </a:xfrm>
          <a:prstGeom prst="rect">
            <a:avLst/>
          </a:prstGeom>
          <a:solidFill>
            <a:srgbClr val="F9F9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Update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5888038" algn="dec"/>
              </a:tabLst>
            </a:pPr>
            <a:r>
              <a:rPr lang="en-US" sz="2200" dirty="0">
                <a:solidFill>
                  <a:prstClr val="black"/>
                </a:solidFill>
              </a:rPr>
              <a:t>Typically, E2 uses the most extreme weather forecast for each Weather Zone for the </a:t>
            </a:r>
            <a:r>
              <a:rPr lang="en-US" sz="2200" b="1" dirty="0">
                <a:solidFill>
                  <a:prstClr val="black"/>
                </a:solidFill>
              </a:rPr>
              <a:t>Day Ahead</a:t>
            </a:r>
          </a:p>
          <a:p>
            <a:pPr lvl="1">
              <a:tabLst>
                <a:tab pos="5888038" algn="dec"/>
              </a:tabLst>
            </a:pPr>
            <a:r>
              <a:rPr lang="en-US" sz="1800" dirty="0">
                <a:solidFill>
                  <a:prstClr val="black"/>
                </a:solidFill>
              </a:rPr>
              <a:t>Will result in different forecasts being used in different weather zones (i.e., Euro used in North Central while GFS is used in Coast)</a:t>
            </a: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r>
              <a:rPr lang="en-US" sz="2200" dirty="0">
                <a:solidFill>
                  <a:prstClr val="black"/>
                </a:solidFill>
              </a:rPr>
              <a:t>Typically, E3 </a:t>
            </a:r>
            <a:r>
              <a:rPr lang="en-US" sz="2000" dirty="0">
                <a:solidFill>
                  <a:prstClr val="black"/>
                </a:solidFill>
              </a:rPr>
              <a:t>uses the most extreme weather forecasts for each Weather Zone for </a:t>
            </a:r>
            <a:r>
              <a:rPr lang="en-US" sz="2000" b="1" dirty="0">
                <a:solidFill>
                  <a:prstClr val="black"/>
                </a:solidFill>
              </a:rPr>
              <a:t>days 4+</a:t>
            </a:r>
            <a:r>
              <a:rPr lang="en-US" sz="2000" dirty="0">
                <a:solidFill>
                  <a:prstClr val="black"/>
                </a:solidFill>
              </a:rPr>
              <a:t> in the future</a:t>
            </a:r>
            <a:endParaRPr lang="en-US" sz="24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r>
              <a:rPr lang="en-US" sz="1800" dirty="0">
                <a:solidFill>
                  <a:prstClr val="black"/>
                </a:solidFill>
              </a:rPr>
              <a:t>Will result in different forecasts being used in different weather zones (i.e., vendor 1 used in South Central while GENS is used in South)</a:t>
            </a:r>
          </a:p>
          <a:p>
            <a:pPr lvl="1">
              <a:tabLst>
                <a:tab pos="5888038" algn="dec"/>
              </a:tabLst>
            </a:pPr>
            <a:endParaRPr lang="en-US" sz="16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Typically, E and E1 will use the same weather forecast for all Weather Zones</a:t>
            </a:r>
          </a:p>
          <a:p>
            <a:pPr lvl="1">
              <a:tabLst>
                <a:tab pos="5888038" algn="dec"/>
              </a:tabLst>
            </a:pPr>
            <a:r>
              <a:rPr lang="en-US" sz="1800" dirty="0">
                <a:solidFill>
                  <a:prstClr val="black"/>
                </a:solidFill>
              </a:rPr>
              <a:t>The most extreme weather forecasts based on a single source (i.e., GFS, Euro, etc.) is used for E and E1.  An example would be E using the GFS for all Weather Zones with E1 using the Euro for all Weather Zones</a:t>
            </a:r>
            <a:r>
              <a:rPr lang="en-US" sz="1800" dirty="0"/>
              <a:t>.</a:t>
            </a:r>
          </a:p>
          <a:p>
            <a:pPr lvl="1">
              <a:tabLst>
                <a:tab pos="5888038" algn="dec"/>
              </a:tabLst>
            </a:pPr>
            <a:r>
              <a:rPr lang="en-US" sz="1800" dirty="0">
                <a:solidFill>
                  <a:srgbClr val="FF0000"/>
                </a:solidFill>
              </a:rPr>
              <a:t>These forecasts should be considered the 50/50 forecast</a:t>
            </a:r>
            <a:endParaRPr lang="en-US" sz="1600" dirty="0">
              <a:solidFill>
                <a:srgbClr val="FF0000"/>
              </a:solidFill>
            </a:endParaRPr>
          </a:p>
          <a:p>
            <a:pPr lvl="1">
              <a:tabLst>
                <a:tab pos="5888038" algn="dec"/>
              </a:tabLst>
            </a:pPr>
            <a:endParaRPr lang="en-US" sz="1600" dirty="0">
              <a:solidFill>
                <a:prstClr val="black"/>
              </a:solidFill>
            </a:endParaRP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035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Update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5888038" algn="dec"/>
              </a:tabLst>
            </a:pPr>
            <a:r>
              <a:rPr lang="en-US" sz="2200" b="1" dirty="0">
                <a:solidFill>
                  <a:prstClr val="black"/>
                </a:solidFill>
              </a:rPr>
              <a:t>On a seasonal basis or when weather patterns change, the internally developed forecasts (E, E1, E2, and E3) will be updated with a model that is appropriate for the conditions</a:t>
            </a:r>
          </a:p>
          <a:p>
            <a:pPr>
              <a:tabLst>
                <a:tab pos="5888038" algn="dec"/>
              </a:tabLst>
            </a:pPr>
            <a:endParaRPr lang="en-US" sz="2200" b="1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r>
              <a:rPr lang="en-US" sz="2200" b="1" dirty="0"/>
              <a:t>Using a single model for all forecasts allows for:</a:t>
            </a:r>
            <a:endParaRPr lang="en-US" sz="2000" dirty="0"/>
          </a:p>
          <a:p>
            <a:pPr lvl="1">
              <a:tabLst>
                <a:tab pos="5888038" algn="dec"/>
              </a:tabLst>
            </a:pPr>
            <a:r>
              <a:rPr lang="en-US" sz="2000" dirty="0"/>
              <a:t>Better model maintenance/updates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/>
              <a:t>Clear enumeration of weather forecast impacts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/>
              <a:t>Allows multiple team members to make updates more efficiently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/>
              <a:t>Results in consistent back testing and analysis for events</a:t>
            </a:r>
          </a:p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701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03812" y="2797752"/>
            <a:ext cx="380272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Tale of Two Storms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1216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MTLF Performance – Landon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D2F0A311-FF14-4865-A201-45B68D2193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3668789"/>
              </p:ext>
            </p:extLst>
          </p:nvPr>
        </p:nvGraphicFramePr>
        <p:xfrm>
          <a:off x="45720" y="960120"/>
          <a:ext cx="8275320" cy="5166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47355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MTLF Performance – Late February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DB935A3-F030-44B7-9AF4-60E12FDF66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9271031"/>
              </p:ext>
            </p:extLst>
          </p:nvPr>
        </p:nvGraphicFramePr>
        <p:xfrm>
          <a:off x="45720" y="960120"/>
          <a:ext cx="8275320" cy="5166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00303701"/>
      </p:ext>
    </p:extLst>
  </p:cSld>
  <p:clrMapOvr>
    <a:masterClrMapping/>
  </p:clrMapOvr>
</p:sld>
</file>

<file path=ppt/theme/theme1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37B2BCAFE87E41B1B28FC963254B10" ma:contentTypeVersion="0" ma:contentTypeDescription="Create a new document." ma:contentTypeScope="" ma:versionID="b043b82a8de636bc1ea7cf422dd796b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78c9bce5adce976f91a2b6d4efe6f23f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nillable="true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BD5DF2C-E38B-49F7-BC0D-EB6DBB14B6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c34af464-7aa1-4edd-9be4-83dffc1cb926"/>
    <ds:schemaRef ds:uri="http://purl.org/dc/terms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10552</TotalTime>
  <Words>679</Words>
  <Application>Microsoft Office PowerPoint</Application>
  <PresentationFormat>On-screen Show (4:3)</PresentationFormat>
  <Paragraphs>147</Paragraphs>
  <Slides>18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2_Custom Design</vt:lpstr>
      <vt:lpstr>1_Office Theme</vt:lpstr>
      <vt:lpstr>4_Office Theme</vt:lpstr>
      <vt:lpstr>3_Office Theme</vt:lpstr>
      <vt:lpstr>PowerPoint Presentation</vt:lpstr>
      <vt:lpstr>Agenda</vt:lpstr>
      <vt:lpstr>Model Review</vt:lpstr>
      <vt:lpstr>Weather Forecast Sources</vt:lpstr>
      <vt:lpstr>Model Update</vt:lpstr>
      <vt:lpstr>Model Update</vt:lpstr>
      <vt:lpstr>PowerPoint Presentation</vt:lpstr>
      <vt:lpstr>MTLF Performance – Landon</vt:lpstr>
      <vt:lpstr>MTLF Performance – Late February</vt:lpstr>
      <vt:lpstr>Comparing the Two Cold Events</vt:lpstr>
      <vt:lpstr>PowerPoint Presentation</vt:lpstr>
      <vt:lpstr>MTLF New Reports</vt:lpstr>
      <vt:lpstr>PowerPoint Presentation</vt:lpstr>
      <vt:lpstr>MTLF Models</vt:lpstr>
      <vt:lpstr>MTLF Models</vt:lpstr>
      <vt:lpstr>MTLF Models</vt:lpstr>
      <vt:lpstr>MTLF Models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Warnken, Pete</cp:lastModifiedBy>
  <cp:revision>867</cp:revision>
  <cp:lastPrinted>2015-06-01T15:38:52Z</cp:lastPrinted>
  <dcterms:created xsi:type="dcterms:W3CDTF">2010-04-12T23:12:02Z</dcterms:created>
  <dcterms:modified xsi:type="dcterms:W3CDTF">2022-04-01T14:58:28Z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0x0101000837B2BCAFE87E41B1B28FC963254B10</vt:lpwstr>
  </property>
</Properties>
</file>