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9" r:id="rId7"/>
    <p:sldId id="268" r:id="rId8"/>
    <p:sldId id="271" r:id="rId9"/>
    <p:sldId id="272" r:id="rId10"/>
    <p:sldId id="273" r:id="rId11"/>
    <p:sldId id="270" r:id="rId12"/>
    <p:sldId id="275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2800" kern="0" dirty="0">
                <a:solidFill>
                  <a:srgbClr val="000000"/>
                </a:solidFill>
                <a:latin typeface="Arial Black" pitchFamily="34" charset="0"/>
              </a:rPr>
              <a:t>Retiring Legacy MIS Public Report Functionality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Leo Angele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ERCOT IT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March 31</a:t>
            </a:r>
            <a:r>
              <a:rPr lang="en-US" b="1" dirty="0"/>
              <a:t>, 2022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5CD09-92CA-46AC-AE19-FAE658435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DE9CF-5278-40F7-A4F4-C1C275D30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Who is affected by these changes?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All users (Public and Market Participants) that access the ERCOT Public Reports available via ERCOT’s Public (Market Information System) MIS and ERCOT.com websites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DCBFB-579F-44CF-B543-6C7F11493F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8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564DB-5511-4E82-82BA-FBCD7A2E3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We Changing?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B8DFF-0EEA-4786-BF9B-572ACF8B8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ERCOT is changing the Legacy Public Report download process in order to provide users a more consistent, user friendly, and time-saving experience.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ERCOT introduced a new look and feel for the ERCOT.com website in November of 2021.  This changes the download process and URL aligns with the improved user experience. All Public Reports are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On ERCOT.com for easy access to both Market Participants and General Public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Searchable in the new ERCOT Market Information List (EMIL) interface format which mirrors MIS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Available via new technology stack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Available with one click download, which expedites report access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Available in current standalone URL formats until July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Available via new EMIL URLs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57523-13BA-4D39-8A0B-6E32A5EF6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36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7DA03-1FDA-4D4A-AD31-6DE0A5D0D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MIS Public Report ‘pop-ups’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2EDE9-2828-4021-BF78-30CF7A7BE2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AC64FC1-9FEF-4D2C-A5F4-5D25C5F64B6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1888" y="990600"/>
            <a:ext cx="8068223" cy="505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848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7DA03-1FDA-4D4A-AD31-6DE0A5D0D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ERCOT.com Public Report ‘pop-ups’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2EDE9-2828-4021-BF78-30CF7A7BE2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2F0C8E4-372A-48B1-A1EA-F56064A47FA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4634" y="990600"/>
            <a:ext cx="8062731" cy="505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256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F6D29-3010-48BF-8511-F08D5FF92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15547"/>
            <a:ext cx="11277600" cy="518318"/>
          </a:xfrm>
        </p:spPr>
        <p:txBody>
          <a:bodyPr/>
          <a:lstStyle/>
          <a:p>
            <a:r>
              <a:rPr lang="en-US" dirty="0"/>
              <a:t>ERCOT.com EMIL Public Report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61936E-A428-4015-9481-9CE4D6274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86687E1-FBB3-4D9A-B935-9DC0F03DFBE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8107" y="990600"/>
            <a:ext cx="9895785" cy="505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845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E8ED8-F7C9-41E2-BB9C-3049D0F8E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A19D4-B19E-4ED1-9100-00CA4AB61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What is the timeline for the Upgrade?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ERCOT will update all reference links on ERCOT.com to point to the new EMIL Report locations by April 30, 2022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ERCOT will remove access to the legacy MIS and ERCOT.com Public Report ‘pop-up’ pages by July 31, 2022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Market Notices will be sent for each milestone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88FFB1-7C85-4E82-9E5A-533DCE26F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1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B0FE0-31CD-4D8D-8415-2653B5B25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Discussion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0AA4F-6AD7-4DB7-816B-7C72787DC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7" descr="C:\Users\00015621\AppData\Local\Microsoft\Windows\Temporary Internet Files\Content.IE5\M2YDF2H6\passe-compose-ou-imparfait-grammaire-bdf-19[1].jpg">
            <a:extLst>
              <a:ext uri="{FF2B5EF4-FFF2-40B4-BE49-F238E27FC236}">
                <a16:creationId xmlns:a16="http://schemas.microsoft.com/office/drawing/2014/main" id="{14E33B42-DC8F-4D0C-B23E-DA4FAC52EF5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00" y="1732756"/>
            <a:ext cx="5435600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01207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D7B7B8-5774-4569-A810-363B3D6ADC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2252</TotalTime>
  <Words>274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1_Custom Design</vt:lpstr>
      <vt:lpstr>Office Theme</vt:lpstr>
      <vt:lpstr>PowerPoint Presentation</vt:lpstr>
      <vt:lpstr>Target Audience</vt:lpstr>
      <vt:lpstr>Why Are We Changing?</vt:lpstr>
      <vt:lpstr>Legacy MIS Public Report ‘pop-ups’ </vt:lpstr>
      <vt:lpstr>Legacy ERCOT.com Public Report ‘pop-ups’ </vt:lpstr>
      <vt:lpstr>ERCOT.com EMIL Public Report List</vt:lpstr>
      <vt:lpstr>Timeline</vt:lpstr>
      <vt:lpstr>Discussion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Angele, Leo</cp:lastModifiedBy>
  <cp:revision>50</cp:revision>
  <cp:lastPrinted>2016-01-21T20:53:15Z</cp:lastPrinted>
  <dcterms:created xsi:type="dcterms:W3CDTF">2016-01-21T15:20:31Z</dcterms:created>
  <dcterms:modified xsi:type="dcterms:W3CDTF">2022-03-31T13:45:52Z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