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65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2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17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4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9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5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2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2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3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F257-00B4-45EF-A088-5CD0A4563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263" y="655592"/>
            <a:ext cx="5428489" cy="3278684"/>
          </a:xfrm>
        </p:spPr>
        <p:txBody>
          <a:bodyPr>
            <a:normAutofit/>
          </a:bodyPr>
          <a:lstStyle/>
          <a:p>
            <a:r>
              <a:rPr lang="en-US"/>
              <a:t>TEXAS SET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5BA9C-A63E-43FB-9FCC-25FEECC66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/>
          </a:bodyPr>
          <a:lstStyle/>
          <a:p>
            <a:r>
              <a:rPr lang="en-US" dirty="0"/>
              <a:t>RMS: April 5, 2022</a:t>
            </a:r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08E49788-67F1-43D9-8CEC-E1BD56F31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823"/>
          <a:stretch/>
        </p:blipFill>
        <p:spPr bwMode="auto">
          <a:xfrm rot="64620000">
            <a:off x="6437850" y="373505"/>
            <a:ext cx="4208198" cy="38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550213"/>
            <a:ext cx="10394707" cy="3311189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dirty="0">
                <a:latin typeface="Franklin Gothic Demi Cond" panose="020B0706030402020204" pitchFamily="34" charset="0"/>
              </a:rPr>
              <a:t>March</a:t>
            </a:r>
          </a:p>
          <a:p>
            <a:pPr lvl="1"/>
            <a:r>
              <a:rPr lang="en-US" sz="2600" dirty="0">
                <a:latin typeface="Franklin Gothic Demi Cond" panose="020B0706030402020204" pitchFamily="34" charset="0"/>
              </a:rPr>
              <a:t>Flight Update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TEXAS SET RMGRR168 Comments</a:t>
            </a:r>
          </a:p>
          <a:p>
            <a:pPr lvl="2"/>
            <a:r>
              <a:rPr lang="en-US" sz="2400" dirty="0">
                <a:latin typeface="Franklin Gothic Demi Cond" panose="020B0706030402020204" pitchFamily="34" charset="0"/>
              </a:rPr>
              <a:t>Changed Focus of comments based on ERCOT’s concerns </a:t>
            </a:r>
          </a:p>
          <a:p>
            <a:r>
              <a:rPr lang="en-US" sz="2800" dirty="0">
                <a:latin typeface="Franklin Gothic Demi Cond" panose="020B0706030402020204" pitchFamily="34" charset="0"/>
              </a:rPr>
              <a:t>April</a:t>
            </a:r>
          </a:p>
          <a:p>
            <a:pPr lvl="1"/>
            <a:r>
              <a:rPr lang="en-US" sz="2600" dirty="0">
                <a:latin typeface="Franklin Gothic Demi Cond" panose="020B0706030402020204" pitchFamily="34" charset="0"/>
              </a:rPr>
              <a:t>Next Meeting April 20</a:t>
            </a:r>
            <a:r>
              <a:rPr lang="en-US" sz="2600" baseline="30000" dirty="0">
                <a:latin typeface="Franklin Gothic Demi Cond" panose="020B0706030402020204" pitchFamily="34" charset="0"/>
              </a:rPr>
              <a:t>th</a:t>
            </a:r>
          </a:p>
          <a:p>
            <a:pPr lvl="1"/>
            <a:r>
              <a:rPr lang="en-US" sz="2600" dirty="0">
                <a:latin typeface="Franklin Gothic Demi Cond" panose="020B0706030402020204" pitchFamily="34" charset="0"/>
              </a:rPr>
              <a:t>Meeting scheduled to be held </a:t>
            </a:r>
            <a:r>
              <a:rPr lang="en-US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Hybrid</a:t>
            </a:r>
            <a:endParaRPr lang="en-US" sz="2600" dirty="0">
              <a:latin typeface="Franklin Gothic Demi Cond" panose="020B0706030402020204" pitchFamily="34" charset="0"/>
            </a:endParaRPr>
          </a:p>
          <a:p>
            <a:pPr lvl="1"/>
            <a:endParaRPr lang="en-US" sz="26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20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6427</TotalTime>
  <Words>36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Daytona</vt:lpstr>
      <vt:lpstr>Franklin Gothic Demi Cond</vt:lpstr>
      <vt:lpstr>Impact</vt:lpstr>
      <vt:lpstr>Main Event</vt:lpstr>
      <vt:lpstr>TEXAS SET UPDATE</vt:lpstr>
      <vt:lpstr>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Patrick, Kyle</dc:creator>
  <cp:lastModifiedBy>Patrick, Kyle</cp:lastModifiedBy>
  <cp:revision>26</cp:revision>
  <dcterms:created xsi:type="dcterms:W3CDTF">2022-01-07T15:55:58Z</dcterms:created>
  <dcterms:modified xsi:type="dcterms:W3CDTF">2022-03-29T21:54:40Z</dcterms:modified>
</cp:coreProperties>
</file>